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31" r:id="rId5"/>
  </p:sldMasterIdLst>
  <p:notesMasterIdLst>
    <p:notesMasterId r:id="rId19"/>
  </p:notesMasterIdLst>
  <p:handoutMasterIdLst>
    <p:handoutMasterId r:id="rId20"/>
  </p:handoutMasterIdLst>
  <p:sldIdLst>
    <p:sldId id="680" r:id="rId6"/>
    <p:sldId id="279" r:id="rId7"/>
    <p:sldId id="2134805066" r:id="rId8"/>
    <p:sldId id="2134805065" r:id="rId9"/>
    <p:sldId id="260" r:id="rId10"/>
    <p:sldId id="691" r:id="rId11"/>
    <p:sldId id="328" r:id="rId12"/>
    <p:sldId id="694" r:id="rId13"/>
    <p:sldId id="2134805074" r:id="rId14"/>
    <p:sldId id="284" r:id="rId15"/>
    <p:sldId id="2134805069" r:id="rId16"/>
    <p:sldId id="380" r:id="rId17"/>
    <p:sldId id="256" r:id="rId18"/>
  </p:sldIdLst>
  <p:sldSz cx="9144000" cy="5143500" type="screen16x9"/>
  <p:notesSz cx="6797675" cy="9874250"/>
  <p:embeddedFontLst>
    <p:embeddedFont>
      <p:font typeface="Arial Narrow" panose="020B0606020202030204" pitchFamily="34" charset="0"/>
      <p:regular r:id="rId21"/>
      <p:bold r:id="rId22"/>
      <p:italic r:id="rId23"/>
      <p:boldItalic r:id="rId24"/>
    </p:embeddedFont>
    <p:embeddedFont>
      <p:font typeface="Cabin Condensed" panose="020B060402020202020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  <p:embeddedFont>
      <p:font typeface="Montserrat ExtraBold" panose="00000900000000000000" pitchFamily="2" charset="0"/>
      <p:bold r:id="rId34"/>
      <p:boldItalic r:id="rId35"/>
    </p:embeddedFont>
    <p:embeddedFont>
      <p:font typeface="Montserrat SemiBold" panose="00000700000000000000" pitchFamily="2" charset="0"/>
      <p:bold r:id="rId36"/>
      <p:boldItalic r:id="rId37"/>
    </p:embeddedFont>
    <p:embeddedFont>
      <p:font typeface="Verdana" panose="020B060403050404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439" userDrawn="1">
          <p15:clr>
            <a:srgbClr val="A4A3A4"/>
          </p15:clr>
        </p15:guide>
        <p15:guide id="2" orient="horz" pos="169">
          <p15:clr>
            <a:srgbClr val="A4A3A4"/>
          </p15:clr>
        </p15:guide>
        <p15:guide id="3" pos="1383">
          <p15:clr>
            <a:srgbClr val="A4A3A4"/>
          </p15:clr>
        </p15:guide>
        <p15:guide id="4" pos="44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4CE"/>
    <a:srgbClr val="81B3D6"/>
    <a:srgbClr val="8AB973"/>
    <a:srgbClr val="EAEAEA"/>
    <a:srgbClr val="BABADA"/>
    <a:srgbClr val="DCE288"/>
    <a:srgbClr val="705889"/>
    <a:srgbClr val="BF76AA"/>
    <a:srgbClr val="8A5599"/>
    <a:srgbClr val="6632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F62448-1D86-42F5-817B-DFCF60881F71}" v="7" dt="2022-06-21T09:58:13.861"/>
  </p1510:revLst>
</p1510:revInfo>
</file>

<file path=ppt/tableStyles.xml><?xml version="1.0" encoding="utf-8"?>
<a:tblStyleLst xmlns:a="http://schemas.openxmlformats.org/drawingml/2006/main" def="{F66A9B51-AE3E-4324-8CB2-79743BB350C3}">
  <a:tblStyle styleId="{F66A9B51-AE3E-4324-8CB2-79743BB350C3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876" y="120"/>
      </p:cViewPr>
      <p:guideLst>
        <p:guide orient="horz" pos="1439"/>
        <p:guide orient="horz" pos="169"/>
        <p:guide pos="1383"/>
        <p:guide pos="44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0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PES Michael" userId="017cd695-4267-4c0b-adb1-dd60c11b4f6b" providerId="ADAL" clId="{CB233DB4-ABAB-43E1-9D20-6F2A3BCD7268}"/>
    <pc:docChg chg="undo custSel addSld delSld modSld sldOrd">
      <pc:chgData name="LOPES Michael" userId="017cd695-4267-4c0b-adb1-dd60c11b4f6b" providerId="ADAL" clId="{CB233DB4-ABAB-43E1-9D20-6F2A3BCD7268}" dt="2022-06-09T15:00:56.336" v="350" actId="20577"/>
      <pc:docMkLst>
        <pc:docMk/>
      </pc:docMkLst>
      <pc:sldChg chg="modSp mod">
        <pc:chgData name="LOPES Michael" userId="017cd695-4267-4c0b-adb1-dd60c11b4f6b" providerId="ADAL" clId="{CB233DB4-ABAB-43E1-9D20-6F2A3BCD7268}" dt="2022-06-09T15:00:56.336" v="350" actId="20577"/>
        <pc:sldMkLst>
          <pc:docMk/>
          <pc:sldMk cId="2608354540" sldId="279"/>
        </pc:sldMkLst>
        <pc:spChg chg="mod">
          <ac:chgData name="LOPES Michael" userId="017cd695-4267-4c0b-adb1-dd60c11b4f6b" providerId="ADAL" clId="{CB233DB4-ABAB-43E1-9D20-6F2A3BCD7268}" dt="2022-06-09T15:00:56.336" v="350" actId="20577"/>
          <ac:spMkLst>
            <pc:docMk/>
            <pc:sldMk cId="2608354540" sldId="279"/>
            <ac:spMk id="4" creationId="{00000000-0000-0000-0000-000000000000}"/>
          </ac:spMkLst>
        </pc:spChg>
        <pc:spChg chg="mod">
          <ac:chgData name="LOPES Michael" userId="017cd695-4267-4c0b-adb1-dd60c11b4f6b" providerId="ADAL" clId="{CB233DB4-ABAB-43E1-9D20-6F2A3BCD7268}" dt="2022-06-09T09:47:25.606" v="117" actId="20577"/>
          <ac:spMkLst>
            <pc:docMk/>
            <pc:sldMk cId="2608354540" sldId="279"/>
            <ac:spMk id="5" creationId="{00000000-0000-0000-0000-000000000000}"/>
          </ac:spMkLst>
        </pc:spChg>
        <pc:spChg chg="mod">
          <ac:chgData name="LOPES Michael" userId="017cd695-4267-4c0b-adb1-dd60c11b4f6b" providerId="ADAL" clId="{CB233DB4-ABAB-43E1-9D20-6F2A3BCD7268}" dt="2022-06-09T09:45:33.022" v="42" actId="20577"/>
          <ac:spMkLst>
            <pc:docMk/>
            <pc:sldMk cId="2608354540" sldId="279"/>
            <ac:spMk id="6" creationId="{00000000-0000-0000-0000-000000000000}"/>
          </ac:spMkLst>
        </pc:spChg>
      </pc:sldChg>
      <pc:sldChg chg="modSp mod">
        <pc:chgData name="LOPES Michael" userId="017cd695-4267-4c0b-adb1-dd60c11b4f6b" providerId="ADAL" clId="{CB233DB4-ABAB-43E1-9D20-6F2A3BCD7268}" dt="2022-06-09T09:47:18.198" v="104" actId="20577"/>
        <pc:sldMkLst>
          <pc:docMk/>
          <pc:sldMk cId="1315443749" sldId="284"/>
        </pc:sldMkLst>
        <pc:spChg chg="mod">
          <ac:chgData name="LOPES Michael" userId="017cd695-4267-4c0b-adb1-dd60c11b4f6b" providerId="ADAL" clId="{CB233DB4-ABAB-43E1-9D20-6F2A3BCD7268}" dt="2022-06-09T09:47:18.198" v="104" actId="20577"/>
          <ac:spMkLst>
            <pc:docMk/>
            <pc:sldMk cId="1315443749" sldId="284"/>
            <ac:spMk id="3" creationId="{00000000-0000-0000-0000-000000000000}"/>
          </ac:spMkLst>
        </pc:spChg>
      </pc:sldChg>
      <pc:sldChg chg="addSp delSp modSp mod ord">
        <pc:chgData name="LOPES Michael" userId="017cd695-4267-4c0b-adb1-dd60c11b4f6b" providerId="ADAL" clId="{CB233DB4-ABAB-43E1-9D20-6F2A3BCD7268}" dt="2022-06-09T09:46:55.965" v="88" actId="20577"/>
        <pc:sldMkLst>
          <pc:docMk/>
          <pc:sldMk cId="3595520742" sldId="285"/>
        </pc:sldMkLst>
        <pc:spChg chg="mod">
          <ac:chgData name="LOPES Michael" userId="017cd695-4267-4c0b-adb1-dd60c11b4f6b" providerId="ADAL" clId="{CB233DB4-ABAB-43E1-9D20-6F2A3BCD7268}" dt="2022-06-09T09:46:55.965" v="88" actId="20577"/>
          <ac:spMkLst>
            <pc:docMk/>
            <pc:sldMk cId="3595520742" sldId="285"/>
            <ac:spMk id="2" creationId="{CBFFF9B5-9907-4345-83C2-D8C14988F64B}"/>
          </ac:spMkLst>
        </pc:spChg>
        <pc:spChg chg="mod">
          <ac:chgData name="LOPES Michael" userId="017cd695-4267-4c0b-adb1-dd60c11b4f6b" providerId="ADAL" clId="{CB233DB4-ABAB-43E1-9D20-6F2A3BCD7268}" dt="2022-06-09T09:42:35.815" v="14" actId="20577"/>
          <ac:spMkLst>
            <pc:docMk/>
            <pc:sldMk cId="3595520742" sldId="285"/>
            <ac:spMk id="3" creationId="{3F586F5C-E909-4762-A1AC-268427655CDC}"/>
          </ac:spMkLst>
        </pc:spChg>
        <pc:spChg chg="del">
          <ac:chgData name="LOPES Michael" userId="017cd695-4267-4c0b-adb1-dd60c11b4f6b" providerId="ADAL" clId="{CB233DB4-ABAB-43E1-9D20-6F2A3BCD7268}" dt="2022-06-09T09:42:26.254" v="12" actId="478"/>
          <ac:spMkLst>
            <pc:docMk/>
            <pc:sldMk cId="3595520742" sldId="285"/>
            <ac:spMk id="6" creationId="{83F95F15-8DEC-4498-900D-D771CCACF29B}"/>
          </ac:spMkLst>
        </pc:spChg>
        <pc:graphicFrameChg chg="add mod">
          <ac:chgData name="LOPES Michael" userId="017cd695-4267-4c0b-adb1-dd60c11b4f6b" providerId="ADAL" clId="{CB233DB4-ABAB-43E1-9D20-6F2A3BCD7268}" dt="2022-06-09T09:42:27.635" v="13"/>
          <ac:graphicFrameMkLst>
            <pc:docMk/>
            <pc:sldMk cId="3595520742" sldId="285"/>
            <ac:graphicFrameMk id="7" creationId="{E51CBA61-C12A-4666-95EC-562695229A94}"/>
          </ac:graphicFrameMkLst>
        </pc:graphicFrameChg>
        <pc:graphicFrameChg chg="del modGraphic">
          <ac:chgData name="LOPES Michael" userId="017cd695-4267-4c0b-adb1-dd60c11b4f6b" providerId="ADAL" clId="{CB233DB4-ABAB-43E1-9D20-6F2A3BCD7268}" dt="2022-06-09T09:42:23.696" v="11" actId="478"/>
          <ac:graphicFrameMkLst>
            <pc:docMk/>
            <pc:sldMk cId="3595520742" sldId="285"/>
            <ac:graphicFrameMk id="8" creationId="{FB3EBAD5-9942-45A2-8B1F-35FF321B973D}"/>
          </ac:graphicFrameMkLst>
        </pc:graphicFrameChg>
      </pc:sldChg>
      <pc:sldChg chg="modSp mod">
        <pc:chgData name="LOPES Michael" userId="017cd695-4267-4c0b-adb1-dd60c11b4f6b" providerId="ADAL" clId="{CB233DB4-ABAB-43E1-9D20-6F2A3BCD7268}" dt="2022-06-09T09:41:47.174" v="8" actId="20577"/>
        <pc:sldMkLst>
          <pc:docMk/>
          <pc:sldMk cId="973241415" sldId="328"/>
        </pc:sldMkLst>
        <pc:spChg chg="mod">
          <ac:chgData name="LOPES Michael" userId="017cd695-4267-4c0b-adb1-dd60c11b4f6b" providerId="ADAL" clId="{CB233DB4-ABAB-43E1-9D20-6F2A3BCD7268}" dt="2022-06-09T09:41:47.174" v="8" actId="20577"/>
          <ac:spMkLst>
            <pc:docMk/>
            <pc:sldMk cId="973241415" sldId="328"/>
            <ac:spMk id="3" creationId="{00000000-0000-0000-0000-000000000000}"/>
          </ac:spMkLst>
        </pc:spChg>
      </pc:sldChg>
      <pc:sldChg chg="add">
        <pc:chgData name="LOPES Michael" userId="017cd695-4267-4c0b-adb1-dd60c11b4f6b" providerId="ADAL" clId="{CB233DB4-ABAB-43E1-9D20-6F2A3BCD7268}" dt="2022-06-09T09:44:56.535" v="19"/>
        <pc:sldMkLst>
          <pc:docMk/>
          <pc:sldMk cId="2652598995" sldId="380"/>
        </pc:sldMkLst>
      </pc:sldChg>
      <pc:sldChg chg="del">
        <pc:chgData name="LOPES Michael" userId="017cd695-4267-4c0b-adb1-dd60c11b4f6b" providerId="ADAL" clId="{CB233DB4-ABAB-43E1-9D20-6F2A3BCD7268}" dt="2022-06-09T09:41:53.114" v="9" actId="47"/>
        <pc:sldMkLst>
          <pc:docMk/>
          <pc:sldMk cId="2067807613" sldId="681"/>
        </pc:sldMkLst>
      </pc:sldChg>
      <pc:sldChg chg="del">
        <pc:chgData name="LOPES Michael" userId="017cd695-4267-4c0b-adb1-dd60c11b4f6b" providerId="ADAL" clId="{CB233DB4-ABAB-43E1-9D20-6F2A3BCD7268}" dt="2022-06-09T09:42:39.223" v="15" actId="47"/>
        <pc:sldMkLst>
          <pc:docMk/>
          <pc:sldMk cId="1016192198" sldId="683"/>
        </pc:sldMkLst>
      </pc:sldChg>
      <pc:sldChg chg="del">
        <pc:chgData name="LOPES Michael" userId="017cd695-4267-4c0b-adb1-dd60c11b4f6b" providerId="ADAL" clId="{CB233DB4-ABAB-43E1-9D20-6F2A3BCD7268}" dt="2022-06-09T09:42:39.685" v="16" actId="47"/>
        <pc:sldMkLst>
          <pc:docMk/>
          <pc:sldMk cId="3310111024" sldId="684"/>
        </pc:sldMkLst>
      </pc:sldChg>
      <pc:sldChg chg="del">
        <pc:chgData name="LOPES Michael" userId="017cd695-4267-4c0b-adb1-dd60c11b4f6b" providerId="ADAL" clId="{CB233DB4-ABAB-43E1-9D20-6F2A3BCD7268}" dt="2022-06-09T09:42:41.218" v="17" actId="47"/>
        <pc:sldMkLst>
          <pc:docMk/>
          <pc:sldMk cId="3553518418" sldId="685"/>
        </pc:sldMkLst>
      </pc:sldChg>
      <pc:sldChg chg="del">
        <pc:chgData name="LOPES Michael" userId="017cd695-4267-4c0b-adb1-dd60c11b4f6b" providerId="ADAL" clId="{CB233DB4-ABAB-43E1-9D20-6F2A3BCD7268}" dt="2022-06-09T09:42:41.785" v="18" actId="47"/>
        <pc:sldMkLst>
          <pc:docMk/>
          <pc:sldMk cId="980789321" sldId="686"/>
        </pc:sldMkLst>
      </pc:sldChg>
      <pc:sldChg chg="del">
        <pc:chgData name="LOPES Michael" userId="017cd695-4267-4c0b-adb1-dd60c11b4f6b" providerId="ADAL" clId="{CB233DB4-ABAB-43E1-9D20-6F2A3BCD7268}" dt="2022-06-09T09:47:04.203" v="89" actId="47"/>
        <pc:sldMkLst>
          <pc:docMk/>
          <pc:sldMk cId="513219490" sldId="689"/>
        </pc:sldMkLst>
      </pc:sldChg>
      <pc:sldChg chg="modSp mod">
        <pc:chgData name="LOPES Michael" userId="017cd695-4267-4c0b-adb1-dd60c11b4f6b" providerId="ADAL" clId="{CB233DB4-ABAB-43E1-9D20-6F2A3BCD7268}" dt="2022-06-09T09:46:32.726" v="61" actId="20577"/>
        <pc:sldMkLst>
          <pc:docMk/>
          <pc:sldMk cId="981595530" sldId="691"/>
        </pc:sldMkLst>
        <pc:spChg chg="mod">
          <ac:chgData name="LOPES Michael" userId="017cd695-4267-4c0b-adb1-dd60c11b4f6b" providerId="ADAL" clId="{CB233DB4-ABAB-43E1-9D20-6F2A3BCD7268}" dt="2022-06-09T09:46:32.726" v="61" actId="20577"/>
          <ac:spMkLst>
            <pc:docMk/>
            <pc:sldMk cId="981595530" sldId="691"/>
            <ac:spMk id="5" creationId="{00000000-0000-0000-0000-000000000000}"/>
          </ac:spMkLst>
        </pc:spChg>
      </pc:sldChg>
      <pc:sldChg chg="addSp delSp modSp mod modAnim">
        <pc:chgData name="LOPES Michael" userId="017cd695-4267-4c0b-adb1-dd60c11b4f6b" providerId="ADAL" clId="{CB233DB4-ABAB-43E1-9D20-6F2A3BCD7268}" dt="2022-06-09T13:45:45.572" v="341" actId="20577"/>
        <pc:sldMkLst>
          <pc:docMk/>
          <pc:sldMk cId="1812439653" sldId="2134805065"/>
        </pc:sldMkLst>
        <pc:spChg chg="mod">
          <ac:chgData name="LOPES Michael" userId="017cd695-4267-4c0b-adb1-dd60c11b4f6b" providerId="ADAL" clId="{CB233DB4-ABAB-43E1-9D20-6F2A3BCD7268}" dt="2022-06-09T12:56:04.284" v="311" actId="20577"/>
          <ac:spMkLst>
            <pc:docMk/>
            <pc:sldMk cId="1812439653" sldId="2134805065"/>
            <ac:spMk id="4" creationId="{00000000-0000-0000-0000-000000000000}"/>
          </ac:spMkLst>
        </pc:spChg>
        <pc:spChg chg="mod">
          <ac:chgData name="LOPES Michael" userId="017cd695-4267-4c0b-adb1-dd60c11b4f6b" providerId="ADAL" clId="{CB233DB4-ABAB-43E1-9D20-6F2A3BCD7268}" dt="2022-06-09T11:10:24.447" v="246" actId="20577"/>
          <ac:spMkLst>
            <pc:docMk/>
            <pc:sldMk cId="1812439653" sldId="2134805065"/>
            <ac:spMk id="254" creationId="{52199834-9F1E-4EF7-AFCF-1FBBB93860DE}"/>
          </ac:spMkLst>
        </pc:spChg>
        <pc:spChg chg="del">
          <ac:chgData name="LOPES Michael" userId="017cd695-4267-4c0b-adb1-dd60c11b4f6b" providerId="ADAL" clId="{CB233DB4-ABAB-43E1-9D20-6F2A3BCD7268}" dt="2022-06-09T11:32:59.691" v="291" actId="478"/>
          <ac:spMkLst>
            <pc:docMk/>
            <pc:sldMk cId="1812439653" sldId="2134805065"/>
            <ac:spMk id="368" creationId="{DF7E1824-2798-4DE1-AB9D-A43C29B3FB5F}"/>
          </ac:spMkLst>
        </pc:spChg>
        <pc:spChg chg="del">
          <ac:chgData name="LOPES Michael" userId="017cd695-4267-4c0b-adb1-dd60c11b4f6b" providerId="ADAL" clId="{CB233DB4-ABAB-43E1-9D20-6F2A3BCD7268}" dt="2022-06-09T09:50:24.022" v="181" actId="478"/>
          <ac:spMkLst>
            <pc:docMk/>
            <pc:sldMk cId="1812439653" sldId="2134805065"/>
            <ac:spMk id="369" creationId="{FBA99A11-0310-40A7-AE73-58DC186353F8}"/>
          </ac:spMkLst>
        </pc:spChg>
        <pc:spChg chg="del">
          <ac:chgData name="LOPES Michael" userId="017cd695-4267-4c0b-adb1-dd60c11b4f6b" providerId="ADAL" clId="{CB233DB4-ABAB-43E1-9D20-6F2A3BCD7268}" dt="2022-06-09T09:50:23.340" v="180" actId="478"/>
          <ac:spMkLst>
            <pc:docMk/>
            <pc:sldMk cId="1812439653" sldId="2134805065"/>
            <ac:spMk id="375" creationId="{B6FEA81C-3A84-4B41-ACEF-D2BEF47AF138}"/>
          </ac:spMkLst>
        </pc:spChg>
        <pc:spChg chg="del">
          <ac:chgData name="LOPES Michael" userId="017cd695-4267-4c0b-adb1-dd60c11b4f6b" providerId="ADAL" clId="{CB233DB4-ABAB-43E1-9D20-6F2A3BCD7268}" dt="2022-06-09T11:32:58.323" v="290" actId="478"/>
          <ac:spMkLst>
            <pc:docMk/>
            <pc:sldMk cId="1812439653" sldId="2134805065"/>
            <ac:spMk id="378" creationId="{671D97F8-B4C5-45AA-AA27-A538CF37051E}"/>
          </ac:spMkLst>
        </pc:spChg>
        <pc:spChg chg="mod">
          <ac:chgData name="LOPES Michael" userId="017cd695-4267-4c0b-adb1-dd60c11b4f6b" providerId="ADAL" clId="{CB233DB4-ABAB-43E1-9D20-6F2A3BCD7268}" dt="2022-06-09T13:45:08.841" v="327" actId="20577"/>
          <ac:spMkLst>
            <pc:docMk/>
            <pc:sldMk cId="1812439653" sldId="2134805065"/>
            <ac:spMk id="390" creationId="{C3053059-0FC4-4ECA-B434-EF7F7B7C8B6A}"/>
          </ac:spMkLst>
        </pc:spChg>
        <pc:spChg chg="del">
          <ac:chgData name="LOPES Michael" userId="017cd695-4267-4c0b-adb1-dd60c11b4f6b" providerId="ADAL" clId="{CB233DB4-ABAB-43E1-9D20-6F2A3BCD7268}" dt="2022-06-09T09:50:31.304" v="184" actId="478"/>
          <ac:spMkLst>
            <pc:docMk/>
            <pc:sldMk cId="1812439653" sldId="2134805065"/>
            <ac:spMk id="430" creationId="{2D2140BC-E114-45B1-90D4-D273B50CFE87}"/>
          </ac:spMkLst>
        </pc:spChg>
        <pc:spChg chg="del">
          <ac:chgData name="LOPES Michael" userId="017cd695-4267-4c0b-adb1-dd60c11b4f6b" providerId="ADAL" clId="{CB233DB4-ABAB-43E1-9D20-6F2A3BCD7268}" dt="2022-06-09T09:50:30.400" v="183" actId="478"/>
          <ac:spMkLst>
            <pc:docMk/>
            <pc:sldMk cId="1812439653" sldId="2134805065"/>
            <ac:spMk id="437" creationId="{95A20ADE-91DF-4C90-83B1-377B0B149141}"/>
          </ac:spMkLst>
        </pc:spChg>
        <pc:spChg chg="del">
          <ac:chgData name="LOPES Michael" userId="017cd695-4267-4c0b-adb1-dd60c11b4f6b" providerId="ADAL" clId="{CB233DB4-ABAB-43E1-9D20-6F2A3BCD7268}" dt="2022-06-09T13:37:44.121" v="312" actId="478"/>
          <ac:spMkLst>
            <pc:docMk/>
            <pc:sldMk cId="1812439653" sldId="2134805065"/>
            <ac:spMk id="441" creationId="{65517C0C-3A41-4C4C-A26D-CED61C7CCD48}"/>
          </ac:spMkLst>
        </pc:spChg>
        <pc:spChg chg="del">
          <ac:chgData name="LOPES Michael" userId="017cd695-4267-4c0b-adb1-dd60c11b4f6b" providerId="ADAL" clId="{CB233DB4-ABAB-43E1-9D20-6F2A3BCD7268}" dt="2022-06-09T13:37:46.616" v="313" actId="478"/>
          <ac:spMkLst>
            <pc:docMk/>
            <pc:sldMk cId="1812439653" sldId="2134805065"/>
            <ac:spMk id="442" creationId="{457C2F5A-EB70-42EB-AD9B-57234105D3E5}"/>
          </ac:spMkLst>
        </pc:spChg>
        <pc:spChg chg="mod">
          <ac:chgData name="LOPES Michael" userId="017cd695-4267-4c0b-adb1-dd60c11b4f6b" providerId="ADAL" clId="{CB233DB4-ABAB-43E1-9D20-6F2A3BCD7268}" dt="2022-06-09T13:45:45.572" v="341" actId="20577"/>
          <ac:spMkLst>
            <pc:docMk/>
            <pc:sldMk cId="1812439653" sldId="2134805065"/>
            <ac:spMk id="458" creationId="{42CE69E9-3574-4D67-B915-A46B01996F76}"/>
          </ac:spMkLst>
        </pc:spChg>
        <pc:spChg chg="mod">
          <ac:chgData name="LOPES Michael" userId="017cd695-4267-4c0b-adb1-dd60c11b4f6b" providerId="ADAL" clId="{CB233DB4-ABAB-43E1-9D20-6F2A3BCD7268}" dt="2022-06-09T11:33:03.787" v="295" actId="20577"/>
          <ac:spMkLst>
            <pc:docMk/>
            <pc:sldMk cId="1812439653" sldId="2134805065"/>
            <ac:spMk id="469" creationId="{554FFB24-2FF8-4CBF-9E00-3D20154C67FB}"/>
          </ac:spMkLst>
        </pc:spChg>
        <pc:spChg chg="del">
          <ac:chgData name="LOPES Michael" userId="017cd695-4267-4c0b-adb1-dd60c11b4f6b" providerId="ADAL" clId="{CB233DB4-ABAB-43E1-9D20-6F2A3BCD7268}" dt="2022-06-09T09:50:15.117" v="175" actId="478"/>
          <ac:spMkLst>
            <pc:docMk/>
            <pc:sldMk cId="1812439653" sldId="2134805065"/>
            <ac:spMk id="645" creationId="{CEFE744D-F808-41F3-90DA-B259971B2798}"/>
          </ac:spMkLst>
        </pc:spChg>
        <pc:spChg chg="del">
          <ac:chgData name="LOPES Michael" userId="017cd695-4267-4c0b-adb1-dd60c11b4f6b" providerId="ADAL" clId="{CB233DB4-ABAB-43E1-9D20-6F2A3BCD7268}" dt="2022-06-09T11:11:15.561" v="256" actId="478"/>
          <ac:spMkLst>
            <pc:docMk/>
            <pc:sldMk cId="1812439653" sldId="2134805065"/>
            <ac:spMk id="650" creationId="{16AEA46C-2CE5-4367-877C-F2B6F7BBC812}"/>
          </ac:spMkLst>
        </pc:spChg>
        <pc:spChg chg="del">
          <ac:chgData name="LOPES Michael" userId="017cd695-4267-4c0b-adb1-dd60c11b4f6b" providerId="ADAL" clId="{CB233DB4-ABAB-43E1-9D20-6F2A3BCD7268}" dt="2022-06-09T11:11:14.104" v="255" actId="478"/>
          <ac:spMkLst>
            <pc:docMk/>
            <pc:sldMk cId="1812439653" sldId="2134805065"/>
            <ac:spMk id="651" creationId="{CA48EB30-BB91-477D-89A1-852D2724B839}"/>
          </ac:spMkLst>
        </pc:spChg>
        <pc:spChg chg="del">
          <ac:chgData name="LOPES Michael" userId="017cd695-4267-4c0b-adb1-dd60c11b4f6b" providerId="ADAL" clId="{CB233DB4-ABAB-43E1-9D20-6F2A3BCD7268}" dt="2022-06-09T09:50:18.311" v="177" actId="478"/>
          <ac:spMkLst>
            <pc:docMk/>
            <pc:sldMk cId="1812439653" sldId="2134805065"/>
            <ac:spMk id="671" creationId="{53E656B5-ACD4-4972-B2A6-1BDC4AC29F0D}"/>
          </ac:spMkLst>
        </pc:spChg>
        <pc:spChg chg="del">
          <ac:chgData name="LOPES Michael" userId="017cd695-4267-4c0b-adb1-dd60c11b4f6b" providerId="ADAL" clId="{CB233DB4-ABAB-43E1-9D20-6F2A3BCD7268}" dt="2022-06-09T09:50:11.470" v="171" actId="478"/>
          <ac:spMkLst>
            <pc:docMk/>
            <pc:sldMk cId="1812439653" sldId="2134805065"/>
            <ac:spMk id="748" creationId="{9F83E687-9FD1-491E-A2E9-94C753D8BBB5}"/>
          </ac:spMkLst>
        </pc:spChg>
        <pc:spChg chg="del">
          <ac:chgData name="LOPES Michael" userId="017cd695-4267-4c0b-adb1-dd60c11b4f6b" providerId="ADAL" clId="{CB233DB4-ABAB-43E1-9D20-6F2A3BCD7268}" dt="2022-06-09T09:50:22.565" v="179" actId="478"/>
          <ac:spMkLst>
            <pc:docMk/>
            <pc:sldMk cId="1812439653" sldId="2134805065"/>
            <ac:spMk id="958" creationId="{B41DB26C-0CA2-4C70-8287-B29838DDD625}"/>
          </ac:spMkLst>
        </pc:spChg>
        <pc:spChg chg="del">
          <ac:chgData name="LOPES Michael" userId="017cd695-4267-4c0b-adb1-dd60c11b4f6b" providerId="ADAL" clId="{CB233DB4-ABAB-43E1-9D20-6F2A3BCD7268}" dt="2022-06-09T09:50:13.288" v="173" actId="478"/>
          <ac:spMkLst>
            <pc:docMk/>
            <pc:sldMk cId="1812439653" sldId="2134805065"/>
            <ac:spMk id="959" creationId="{030262BB-EA45-4CA0-8167-FDD9A902183A}"/>
          </ac:spMkLst>
        </pc:spChg>
        <pc:spChg chg="add del mod">
          <ac:chgData name="LOPES Michael" userId="017cd695-4267-4c0b-adb1-dd60c11b4f6b" providerId="ADAL" clId="{CB233DB4-ABAB-43E1-9D20-6F2A3BCD7268}" dt="2022-06-09T09:51:24.378" v="189" actId="6549"/>
          <ac:spMkLst>
            <pc:docMk/>
            <pc:sldMk cId="1812439653" sldId="2134805065"/>
            <ac:spMk id="973" creationId="{C606D725-1516-4725-A96E-D9B5232B211E}"/>
          </ac:spMkLst>
        </pc:spChg>
        <pc:spChg chg="add mod">
          <ac:chgData name="LOPES Michael" userId="017cd695-4267-4c0b-adb1-dd60c11b4f6b" providerId="ADAL" clId="{CB233DB4-ABAB-43E1-9D20-6F2A3BCD7268}" dt="2022-06-09T11:08:30.319" v="235" actId="1076"/>
          <ac:spMkLst>
            <pc:docMk/>
            <pc:sldMk cId="1812439653" sldId="2134805065"/>
            <ac:spMk id="976" creationId="{4CEA6735-155D-4D0E-A9B4-1A60D0016348}"/>
          </ac:spMkLst>
        </pc:spChg>
        <pc:spChg chg="add mod">
          <ac:chgData name="LOPES Michael" userId="017cd695-4267-4c0b-adb1-dd60c11b4f6b" providerId="ADAL" clId="{CB233DB4-ABAB-43E1-9D20-6F2A3BCD7268}" dt="2022-06-09T11:08:35.741" v="236" actId="1076"/>
          <ac:spMkLst>
            <pc:docMk/>
            <pc:sldMk cId="1812439653" sldId="2134805065"/>
            <ac:spMk id="977" creationId="{67FA3C43-4533-4EDB-B5DB-8184417FE464}"/>
          </ac:spMkLst>
        </pc:spChg>
        <pc:spChg chg="add del mod">
          <ac:chgData name="LOPES Michael" userId="017cd695-4267-4c0b-adb1-dd60c11b4f6b" providerId="ADAL" clId="{CB233DB4-ABAB-43E1-9D20-6F2A3BCD7268}" dt="2022-06-09T13:44:59.435" v="322" actId="478"/>
          <ac:spMkLst>
            <pc:docMk/>
            <pc:sldMk cId="1812439653" sldId="2134805065"/>
            <ac:spMk id="978" creationId="{6D547CDE-9FDE-46C2-9E2F-B8717EE6D93E}"/>
          </ac:spMkLst>
        </pc:spChg>
        <pc:spChg chg="add del mod">
          <ac:chgData name="LOPES Michael" userId="017cd695-4267-4c0b-adb1-dd60c11b4f6b" providerId="ADAL" clId="{CB233DB4-ABAB-43E1-9D20-6F2A3BCD7268}" dt="2022-06-09T13:45:03.945" v="323" actId="478"/>
          <ac:spMkLst>
            <pc:docMk/>
            <pc:sldMk cId="1812439653" sldId="2134805065"/>
            <ac:spMk id="979" creationId="{7861A269-259E-48FD-946D-ECFDCFA7B994}"/>
          </ac:spMkLst>
        </pc:spChg>
        <pc:picChg chg="del">
          <ac:chgData name="LOPES Michael" userId="017cd695-4267-4c0b-adb1-dd60c11b4f6b" providerId="ADAL" clId="{CB233DB4-ABAB-43E1-9D20-6F2A3BCD7268}" dt="2022-06-09T09:50:21.730" v="178" actId="478"/>
          <ac:picMkLst>
            <pc:docMk/>
            <pc:sldMk cId="1812439653" sldId="2134805065"/>
            <ac:picMk id="749" creationId="{FB5A2735-4C77-492A-988B-EEED0214E631}"/>
          </ac:picMkLst>
        </pc:picChg>
        <pc:picChg chg="del">
          <ac:chgData name="LOPES Michael" userId="017cd695-4267-4c0b-adb1-dd60c11b4f6b" providerId="ADAL" clId="{CB233DB4-ABAB-43E1-9D20-6F2A3BCD7268}" dt="2022-06-09T09:50:12.291" v="172" actId="478"/>
          <ac:picMkLst>
            <pc:docMk/>
            <pc:sldMk cId="1812439653" sldId="2134805065"/>
            <ac:picMk id="963" creationId="{70CF0E8C-FD08-42DC-8F33-BC858759E100}"/>
          </ac:picMkLst>
        </pc:picChg>
        <pc:picChg chg="del">
          <ac:chgData name="LOPES Michael" userId="017cd695-4267-4c0b-adb1-dd60c11b4f6b" providerId="ADAL" clId="{CB233DB4-ABAB-43E1-9D20-6F2A3BCD7268}" dt="2022-06-09T09:50:14.273" v="174" actId="478"/>
          <ac:picMkLst>
            <pc:docMk/>
            <pc:sldMk cId="1812439653" sldId="2134805065"/>
            <ac:picMk id="971" creationId="{32A24345-5E0C-4C83-9B8A-8CAF8D661DD3}"/>
          </ac:picMkLst>
        </pc:picChg>
        <pc:picChg chg="del">
          <ac:chgData name="LOPES Michael" userId="017cd695-4267-4c0b-adb1-dd60c11b4f6b" providerId="ADAL" clId="{CB233DB4-ABAB-43E1-9D20-6F2A3BCD7268}" dt="2022-06-09T09:50:17.300" v="176" actId="478"/>
          <ac:picMkLst>
            <pc:docMk/>
            <pc:sldMk cId="1812439653" sldId="2134805065"/>
            <ac:picMk id="972" creationId="{7F6FDB4D-C2B2-4C8C-B4FB-811F5E90EA58}"/>
          </ac:picMkLst>
        </pc:picChg>
        <pc:picChg chg="del">
          <ac:chgData name="LOPES Michael" userId="017cd695-4267-4c0b-adb1-dd60c11b4f6b" providerId="ADAL" clId="{CB233DB4-ABAB-43E1-9D20-6F2A3BCD7268}" dt="2022-06-09T09:50:29.492" v="182" actId="478"/>
          <ac:picMkLst>
            <pc:docMk/>
            <pc:sldMk cId="1812439653" sldId="2134805065"/>
            <ac:picMk id="974" creationId="{2007DC9B-ADB4-4BF5-BC9B-07D958759A89}"/>
          </ac:picMkLst>
        </pc:picChg>
        <pc:picChg chg="del mod">
          <ac:chgData name="LOPES Michael" userId="017cd695-4267-4c0b-adb1-dd60c11b4f6b" providerId="ADAL" clId="{CB233DB4-ABAB-43E1-9D20-6F2A3BCD7268}" dt="2022-06-09T09:50:10.179" v="170" actId="478"/>
          <ac:picMkLst>
            <pc:docMk/>
            <pc:sldMk cId="1812439653" sldId="2134805065"/>
            <ac:picMk id="975" creationId="{A8BBF86D-C03F-40DE-A069-4154EEDD241A}"/>
          </ac:picMkLst>
        </pc:picChg>
      </pc:sldChg>
      <pc:sldChg chg="modSp mod">
        <pc:chgData name="LOPES Michael" userId="017cd695-4267-4c0b-adb1-dd60c11b4f6b" providerId="ADAL" clId="{CB233DB4-ABAB-43E1-9D20-6F2A3BCD7268}" dt="2022-06-09T09:49:24.054" v="158" actId="207"/>
        <pc:sldMkLst>
          <pc:docMk/>
          <pc:sldMk cId="2653250070" sldId="2134805068"/>
        </pc:sldMkLst>
        <pc:graphicFrameChg chg="modGraphic">
          <ac:chgData name="LOPES Michael" userId="017cd695-4267-4c0b-adb1-dd60c11b4f6b" providerId="ADAL" clId="{CB233DB4-ABAB-43E1-9D20-6F2A3BCD7268}" dt="2022-06-09T09:49:24.054" v="158" actId="207"/>
          <ac:graphicFrameMkLst>
            <pc:docMk/>
            <pc:sldMk cId="2653250070" sldId="2134805068"/>
            <ac:graphicFrameMk id="2" creationId="{2E831C3B-2AC4-458F-B2AF-B73F5D0C7D3C}"/>
          </ac:graphicFrameMkLst>
        </pc:graphicFrameChg>
      </pc:sldChg>
      <pc:sldChg chg="addSp delSp modSp mod modAnim">
        <pc:chgData name="LOPES Michael" userId="017cd695-4267-4c0b-adb1-dd60c11b4f6b" providerId="ADAL" clId="{CB233DB4-ABAB-43E1-9D20-6F2A3BCD7268}" dt="2022-06-09T13:45:33.682" v="337" actId="20577"/>
        <pc:sldMkLst>
          <pc:docMk/>
          <pc:sldMk cId="4149788317" sldId="2134805072"/>
        </pc:sldMkLst>
        <pc:spChg chg="mod">
          <ac:chgData name="LOPES Michael" userId="017cd695-4267-4c0b-adb1-dd60c11b4f6b" providerId="ADAL" clId="{CB233DB4-ABAB-43E1-9D20-6F2A3BCD7268}" dt="2022-06-09T09:49:03.848" v="157" actId="20577"/>
          <ac:spMkLst>
            <pc:docMk/>
            <pc:sldMk cId="4149788317" sldId="2134805072"/>
            <ac:spMk id="4" creationId="{00000000-0000-0000-0000-000000000000}"/>
          </ac:spMkLst>
        </pc:spChg>
        <pc:spChg chg="mod">
          <ac:chgData name="LOPES Michael" userId="017cd695-4267-4c0b-adb1-dd60c11b4f6b" providerId="ADAL" clId="{CB233DB4-ABAB-43E1-9D20-6F2A3BCD7268}" dt="2022-06-09T11:09:11.037" v="242" actId="20577"/>
          <ac:spMkLst>
            <pc:docMk/>
            <pc:sldMk cId="4149788317" sldId="2134805072"/>
            <ac:spMk id="254" creationId="{52199834-9F1E-4EF7-AFCF-1FBBB93860DE}"/>
          </ac:spMkLst>
        </pc:spChg>
        <pc:spChg chg="del">
          <ac:chgData name="LOPES Michael" userId="017cd695-4267-4c0b-adb1-dd60c11b4f6b" providerId="ADAL" clId="{CB233DB4-ABAB-43E1-9D20-6F2A3BCD7268}" dt="2022-06-09T11:33:20.684" v="297" actId="478"/>
          <ac:spMkLst>
            <pc:docMk/>
            <pc:sldMk cId="4149788317" sldId="2134805072"/>
            <ac:spMk id="368" creationId="{DF7E1824-2798-4DE1-AB9D-A43C29B3FB5F}"/>
          </ac:spMkLst>
        </pc:spChg>
        <pc:spChg chg="del">
          <ac:chgData name="LOPES Michael" userId="017cd695-4267-4c0b-adb1-dd60c11b4f6b" providerId="ADAL" clId="{CB233DB4-ABAB-43E1-9D20-6F2A3BCD7268}" dt="2022-06-09T09:48:05.486" v="126" actId="478"/>
          <ac:spMkLst>
            <pc:docMk/>
            <pc:sldMk cId="4149788317" sldId="2134805072"/>
            <ac:spMk id="369" creationId="{FBA99A11-0310-40A7-AE73-58DC186353F8}"/>
          </ac:spMkLst>
        </pc:spChg>
        <pc:spChg chg="del">
          <ac:chgData name="LOPES Michael" userId="017cd695-4267-4c0b-adb1-dd60c11b4f6b" providerId="ADAL" clId="{CB233DB4-ABAB-43E1-9D20-6F2A3BCD7268}" dt="2022-06-09T09:48:06.911" v="127" actId="478"/>
          <ac:spMkLst>
            <pc:docMk/>
            <pc:sldMk cId="4149788317" sldId="2134805072"/>
            <ac:spMk id="375" creationId="{B6FEA81C-3A84-4B41-ACEF-D2BEF47AF138}"/>
          </ac:spMkLst>
        </pc:spChg>
        <pc:spChg chg="del">
          <ac:chgData name="LOPES Michael" userId="017cd695-4267-4c0b-adb1-dd60c11b4f6b" providerId="ADAL" clId="{CB233DB4-ABAB-43E1-9D20-6F2A3BCD7268}" dt="2022-06-09T11:33:18.826" v="296" actId="478"/>
          <ac:spMkLst>
            <pc:docMk/>
            <pc:sldMk cId="4149788317" sldId="2134805072"/>
            <ac:spMk id="378" creationId="{671D97F8-B4C5-45AA-AA27-A538CF37051E}"/>
          </ac:spMkLst>
        </pc:spChg>
        <pc:spChg chg="mod">
          <ac:chgData name="LOPES Michael" userId="017cd695-4267-4c0b-adb1-dd60c11b4f6b" providerId="ADAL" clId="{CB233DB4-ABAB-43E1-9D20-6F2A3BCD7268}" dt="2022-06-09T13:45:25.013" v="333" actId="20577"/>
          <ac:spMkLst>
            <pc:docMk/>
            <pc:sldMk cId="4149788317" sldId="2134805072"/>
            <ac:spMk id="390" creationId="{C3053059-0FC4-4ECA-B434-EF7F7B7C8B6A}"/>
          </ac:spMkLst>
        </pc:spChg>
        <pc:spChg chg="del">
          <ac:chgData name="LOPES Michael" userId="017cd695-4267-4c0b-adb1-dd60c11b4f6b" providerId="ADAL" clId="{CB233DB4-ABAB-43E1-9D20-6F2A3BCD7268}" dt="2022-06-09T09:48:29.238" v="131" actId="478"/>
          <ac:spMkLst>
            <pc:docMk/>
            <pc:sldMk cId="4149788317" sldId="2134805072"/>
            <ac:spMk id="430" creationId="{2D2140BC-E114-45B1-90D4-D273B50CFE87}"/>
          </ac:spMkLst>
        </pc:spChg>
        <pc:spChg chg="del">
          <ac:chgData name="LOPES Michael" userId="017cd695-4267-4c0b-adb1-dd60c11b4f6b" providerId="ADAL" clId="{CB233DB4-ABAB-43E1-9D20-6F2A3BCD7268}" dt="2022-06-09T09:48:28.186" v="130" actId="478"/>
          <ac:spMkLst>
            <pc:docMk/>
            <pc:sldMk cId="4149788317" sldId="2134805072"/>
            <ac:spMk id="437" creationId="{95A20ADE-91DF-4C90-83B1-377B0B149141}"/>
          </ac:spMkLst>
        </pc:spChg>
        <pc:spChg chg="del">
          <ac:chgData name="LOPES Michael" userId="017cd695-4267-4c0b-adb1-dd60c11b4f6b" providerId="ADAL" clId="{CB233DB4-ABAB-43E1-9D20-6F2A3BCD7268}" dt="2022-06-09T13:38:06.244" v="320" actId="478"/>
          <ac:spMkLst>
            <pc:docMk/>
            <pc:sldMk cId="4149788317" sldId="2134805072"/>
            <ac:spMk id="441" creationId="{65517C0C-3A41-4C4C-A26D-CED61C7CCD48}"/>
          </ac:spMkLst>
        </pc:spChg>
        <pc:spChg chg="del">
          <ac:chgData name="LOPES Michael" userId="017cd695-4267-4c0b-adb1-dd60c11b4f6b" providerId="ADAL" clId="{CB233DB4-ABAB-43E1-9D20-6F2A3BCD7268}" dt="2022-06-09T13:38:08.311" v="321" actId="478"/>
          <ac:spMkLst>
            <pc:docMk/>
            <pc:sldMk cId="4149788317" sldId="2134805072"/>
            <ac:spMk id="442" creationId="{457C2F5A-EB70-42EB-AD9B-57234105D3E5}"/>
          </ac:spMkLst>
        </pc:spChg>
        <pc:spChg chg="mod">
          <ac:chgData name="LOPES Michael" userId="017cd695-4267-4c0b-adb1-dd60c11b4f6b" providerId="ADAL" clId="{CB233DB4-ABAB-43E1-9D20-6F2A3BCD7268}" dt="2022-06-09T13:45:33.682" v="337" actId="20577"/>
          <ac:spMkLst>
            <pc:docMk/>
            <pc:sldMk cId="4149788317" sldId="2134805072"/>
            <ac:spMk id="458" creationId="{42CE69E9-3574-4D67-B915-A46B01996F76}"/>
          </ac:spMkLst>
        </pc:spChg>
        <pc:spChg chg="mod">
          <ac:chgData name="LOPES Michael" userId="017cd695-4267-4c0b-adb1-dd60c11b4f6b" providerId="ADAL" clId="{CB233DB4-ABAB-43E1-9D20-6F2A3BCD7268}" dt="2022-06-09T11:33:24.872" v="301" actId="20577"/>
          <ac:spMkLst>
            <pc:docMk/>
            <pc:sldMk cId="4149788317" sldId="2134805072"/>
            <ac:spMk id="469" creationId="{554FFB24-2FF8-4CBF-9E00-3D20154C67FB}"/>
          </ac:spMkLst>
        </pc:spChg>
        <pc:spChg chg="mod">
          <ac:chgData name="LOPES Michael" userId="017cd695-4267-4c0b-adb1-dd60c11b4f6b" providerId="ADAL" clId="{CB233DB4-ABAB-43E1-9D20-6F2A3BCD7268}" dt="2022-06-09T09:53:41.704" v="224" actId="20577"/>
          <ac:spMkLst>
            <pc:docMk/>
            <pc:sldMk cId="4149788317" sldId="2134805072"/>
            <ac:spMk id="514" creationId="{2F0D547D-AD7E-4114-97E5-2050E2B1FA75}"/>
          </ac:spMkLst>
        </pc:spChg>
        <pc:spChg chg="del">
          <ac:chgData name="LOPES Michael" userId="017cd695-4267-4c0b-adb1-dd60c11b4f6b" providerId="ADAL" clId="{CB233DB4-ABAB-43E1-9D20-6F2A3BCD7268}" dt="2022-06-09T09:47:55.675" v="121" actId="478"/>
          <ac:spMkLst>
            <pc:docMk/>
            <pc:sldMk cId="4149788317" sldId="2134805072"/>
            <ac:spMk id="645" creationId="{CEFE744D-F808-41F3-90DA-B259971B2798}"/>
          </ac:spMkLst>
        </pc:spChg>
        <pc:spChg chg="del">
          <ac:chgData name="LOPES Michael" userId="017cd695-4267-4c0b-adb1-dd60c11b4f6b" providerId="ADAL" clId="{CB233DB4-ABAB-43E1-9D20-6F2A3BCD7268}" dt="2022-06-09T11:16:49.034" v="262" actId="478"/>
          <ac:spMkLst>
            <pc:docMk/>
            <pc:sldMk cId="4149788317" sldId="2134805072"/>
            <ac:spMk id="650" creationId="{16AEA46C-2CE5-4367-877C-F2B6F7BBC812}"/>
          </ac:spMkLst>
        </pc:spChg>
        <pc:spChg chg="del">
          <ac:chgData name="LOPES Michael" userId="017cd695-4267-4c0b-adb1-dd60c11b4f6b" providerId="ADAL" clId="{CB233DB4-ABAB-43E1-9D20-6F2A3BCD7268}" dt="2022-06-09T11:16:49.928" v="263" actId="478"/>
          <ac:spMkLst>
            <pc:docMk/>
            <pc:sldMk cId="4149788317" sldId="2134805072"/>
            <ac:spMk id="651" creationId="{CA48EB30-BB91-477D-89A1-852D2724B839}"/>
          </ac:spMkLst>
        </pc:spChg>
        <pc:spChg chg="del">
          <ac:chgData name="LOPES Michael" userId="017cd695-4267-4c0b-adb1-dd60c11b4f6b" providerId="ADAL" clId="{CB233DB4-ABAB-43E1-9D20-6F2A3BCD7268}" dt="2022-06-09T09:48:00.110" v="123" actId="478"/>
          <ac:spMkLst>
            <pc:docMk/>
            <pc:sldMk cId="4149788317" sldId="2134805072"/>
            <ac:spMk id="671" creationId="{53E656B5-ACD4-4972-B2A6-1BDC4AC29F0D}"/>
          </ac:spMkLst>
        </pc:spChg>
        <pc:spChg chg="del">
          <ac:chgData name="LOPES Michael" userId="017cd695-4267-4c0b-adb1-dd60c11b4f6b" providerId="ADAL" clId="{CB233DB4-ABAB-43E1-9D20-6F2A3BCD7268}" dt="2022-06-09T09:49:41.956" v="159" actId="478"/>
          <ac:spMkLst>
            <pc:docMk/>
            <pc:sldMk cId="4149788317" sldId="2134805072"/>
            <ac:spMk id="748" creationId="{9F83E687-9FD1-491E-A2E9-94C753D8BBB5}"/>
          </ac:spMkLst>
        </pc:spChg>
        <pc:spChg chg="del">
          <ac:chgData name="LOPES Michael" userId="017cd695-4267-4c0b-adb1-dd60c11b4f6b" providerId="ADAL" clId="{CB233DB4-ABAB-43E1-9D20-6F2A3BCD7268}" dt="2022-06-09T09:48:04.012" v="125" actId="478"/>
          <ac:spMkLst>
            <pc:docMk/>
            <pc:sldMk cId="4149788317" sldId="2134805072"/>
            <ac:spMk id="958" creationId="{B41DB26C-0CA2-4C70-8287-B29838DDD625}"/>
          </ac:spMkLst>
        </pc:spChg>
        <pc:spChg chg="del">
          <ac:chgData name="LOPES Michael" userId="017cd695-4267-4c0b-adb1-dd60c11b4f6b" providerId="ADAL" clId="{CB233DB4-ABAB-43E1-9D20-6F2A3BCD7268}" dt="2022-06-09T09:49:48.424" v="161" actId="478"/>
          <ac:spMkLst>
            <pc:docMk/>
            <pc:sldMk cId="4149788317" sldId="2134805072"/>
            <ac:spMk id="959" creationId="{030262BB-EA45-4CA0-8167-FDD9A902183A}"/>
          </ac:spMkLst>
        </pc:spChg>
        <pc:spChg chg="mod">
          <ac:chgData name="LOPES Michael" userId="017cd695-4267-4c0b-adb1-dd60c11b4f6b" providerId="ADAL" clId="{CB233DB4-ABAB-43E1-9D20-6F2A3BCD7268}" dt="2022-06-09T09:52:22.665" v="192" actId="6549"/>
          <ac:spMkLst>
            <pc:docMk/>
            <pc:sldMk cId="4149788317" sldId="2134805072"/>
            <ac:spMk id="973" creationId="{C606D725-1516-4725-A96E-D9B5232B211E}"/>
          </ac:spMkLst>
        </pc:spChg>
        <pc:spChg chg="add mod">
          <ac:chgData name="LOPES Michael" userId="017cd695-4267-4c0b-adb1-dd60c11b4f6b" providerId="ADAL" clId="{CB233DB4-ABAB-43E1-9D20-6F2A3BCD7268}" dt="2022-06-09T11:08:58.546" v="237"/>
          <ac:spMkLst>
            <pc:docMk/>
            <pc:sldMk cId="4149788317" sldId="2134805072"/>
            <ac:spMk id="987" creationId="{09C39873-9940-40CF-B579-38E54D40AC52}"/>
          </ac:spMkLst>
        </pc:spChg>
        <pc:spChg chg="add mod">
          <ac:chgData name="LOPES Michael" userId="017cd695-4267-4c0b-adb1-dd60c11b4f6b" providerId="ADAL" clId="{CB233DB4-ABAB-43E1-9D20-6F2A3BCD7268}" dt="2022-06-09T11:08:58.546" v="237"/>
          <ac:spMkLst>
            <pc:docMk/>
            <pc:sldMk cId="4149788317" sldId="2134805072"/>
            <ac:spMk id="988" creationId="{EF34F5F9-DB91-4B1F-9FD4-2A889B5E5328}"/>
          </ac:spMkLst>
        </pc:spChg>
        <pc:spChg chg="add del mod">
          <ac:chgData name="LOPES Michael" userId="017cd695-4267-4c0b-adb1-dd60c11b4f6b" providerId="ADAL" clId="{CB233DB4-ABAB-43E1-9D20-6F2A3BCD7268}" dt="2022-06-09T13:45:15.735" v="328" actId="478"/>
          <ac:spMkLst>
            <pc:docMk/>
            <pc:sldMk cId="4149788317" sldId="2134805072"/>
            <ac:spMk id="990" creationId="{03E57596-7CB9-4F57-B768-DA32F0E644C6}"/>
          </ac:spMkLst>
        </pc:spChg>
        <pc:spChg chg="add del mod">
          <ac:chgData name="LOPES Michael" userId="017cd695-4267-4c0b-adb1-dd60c11b4f6b" providerId="ADAL" clId="{CB233DB4-ABAB-43E1-9D20-6F2A3BCD7268}" dt="2022-06-09T13:45:18.063" v="329" actId="478"/>
          <ac:spMkLst>
            <pc:docMk/>
            <pc:sldMk cId="4149788317" sldId="2134805072"/>
            <ac:spMk id="991" creationId="{3ACFA121-31F8-4963-BD98-CDBEFBA24598}"/>
          </ac:spMkLst>
        </pc:spChg>
        <pc:picChg chg="del">
          <ac:chgData name="LOPES Michael" userId="017cd695-4267-4c0b-adb1-dd60c11b4f6b" providerId="ADAL" clId="{CB233DB4-ABAB-43E1-9D20-6F2A3BCD7268}" dt="2022-06-09T09:48:02.500" v="124" actId="478"/>
          <ac:picMkLst>
            <pc:docMk/>
            <pc:sldMk cId="4149788317" sldId="2134805072"/>
            <ac:picMk id="749" creationId="{FB5A2735-4C77-492A-988B-EEED0214E631}"/>
          </ac:picMkLst>
        </pc:picChg>
        <pc:picChg chg="mod">
          <ac:chgData name="LOPES Michael" userId="017cd695-4267-4c0b-adb1-dd60c11b4f6b" providerId="ADAL" clId="{CB233DB4-ABAB-43E1-9D20-6F2A3BCD7268}" dt="2022-06-09T09:49:46.997" v="160" actId="1076"/>
          <ac:picMkLst>
            <pc:docMk/>
            <pc:sldMk cId="4149788317" sldId="2134805072"/>
            <ac:picMk id="963" creationId="{70CF0E8C-FD08-42DC-8F33-BC858759E100}"/>
          </ac:picMkLst>
        </pc:picChg>
        <pc:picChg chg="del">
          <ac:chgData name="LOPES Michael" userId="017cd695-4267-4c0b-adb1-dd60c11b4f6b" providerId="ADAL" clId="{CB233DB4-ABAB-43E1-9D20-6F2A3BCD7268}" dt="2022-06-09T09:47:53.455" v="120" actId="478"/>
          <ac:picMkLst>
            <pc:docMk/>
            <pc:sldMk cId="4149788317" sldId="2134805072"/>
            <ac:picMk id="971" creationId="{32A24345-5E0C-4C83-9B8A-8CAF8D661DD3}"/>
          </ac:picMkLst>
        </pc:picChg>
        <pc:picChg chg="del">
          <ac:chgData name="LOPES Michael" userId="017cd695-4267-4c0b-adb1-dd60c11b4f6b" providerId="ADAL" clId="{CB233DB4-ABAB-43E1-9D20-6F2A3BCD7268}" dt="2022-06-09T09:47:58.829" v="122" actId="478"/>
          <ac:picMkLst>
            <pc:docMk/>
            <pc:sldMk cId="4149788317" sldId="2134805072"/>
            <ac:picMk id="972" creationId="{7F6FDB4D-C2B2-4C8C-B4FB-811F5E90EA58}"/>
          </ac:picMkLst>
        </pc:picChg>
        <pc:picChg chg="del">
          <ac:chgData name="LOPES Michael" userId="017cd695-4267-4c0b-adb1-dd60c11b4f6b" providerId="ADAL" clId="{CB233DB4-ABAB-43E1-9D20-6F2A3BCD7268}" dt="2022-06-09T09:48:27.181" v="129" actId="478"/>
          <ac:picMkLst>
            <pc:docMk/>
            <pc:sldMk cId="4149788317" sldId="2134805072"/>
            <ac:picMk id="974" creationId="{2007DC9B-ADB4-4BF5-BC9B-07D958759A89}"/>
          </ac:picMkLst>
        </pc:picChg>
        <pc:picChg chg="del">
          <ac:chgData name="LOPES Michael" userId="017cd695-4267-4c0b-adb1-dd60c11b4f6b" providerId="ADAL" clId="{CB233DB4-ABAB-43E1-9D20-6F2A3BCD7268}" dt="2022-06-09T09:47:50.629" v="119" actId="478"/>
          <ac:picMkLst>
            <pc:docMk/>
            <pc:sldMk cId="4149788317" sldId="2134805072"/>
            <ac:picMk id="975" creationId="{A8BBF86D-C03F-40DE-A069-4154EEDD241A}"/>
          </ac:picMkLst>
        </pc:picChg>
        <pc:picChg chg="add mod">
          <ac:chgData name="LOPES Michael" userId="017cd695-4267-4c0b-adb1-dd60c11b4f6b" providerId="ADAL" clId="{CB233DB4-ABAB-43E1-9D20-6F2A3BCD7268}" dt="2022-06-09T09:48:22.333" v="128" actId="571"/>
          <ac:picMkLst>
            <pc:docMk/>
            <pc:sldMk cId="4149788317" sldId="2134805072"/>
            <ac:picMk id="976" creationId="{542477B1-B516-4D44-81E9-F3B1116DB71A}"/>
          </ac:picMkLst>
        </pc:picChg>
        <pc:picChg chg="add mod">
          <ac:chgData name="LOPES Michael" userId="017cd695-4267-4c0b-adb1-dd60c11b4f6b" providerId="ADAL" clId="{CB233DB4-ABAB-43E1-9D20-6F2A3BCD7268}" dt="2022-06-09T09:48:43.763" v="137" actId="1035"/>
          <ac:picMkLst>
            <pc:docMk/>
            <pc:sldMk cId="4149788317" sldId="2134805072"/>
            <ac:picMk id="977" creationId="{FB9B4DD6-EBB0-4D57-8F3F-6547CB01C401}"/>
          </ac:picMkLst>
        </pc:picChg>
        <pc:picChg chg="del">
          <ac:chgData name="LOPES Michael" userId="017cd695-4267-4c0b-adb1-dd60c11b4f6b" providerId="ADAL" clId="{CB233DB4-ABAB-43E1-9D20-6F2A3BCD7268}" dt="2022-06-09T09:47:47.846" v="118" actId="478"/>
          <ac:picMkLst>
            <pc:docMk/>
            <pc:sldMk cId="4149788317" sldId="2134805072"/>
            <ac:picMk id="979" creationId="{31506622-98CC-4312-83E6-30D74B78A227}"/>
          </ac:picMkLst>
        </pc:picChg>
        <pc:picChg chg="add mod">
          <ac:chgData name="LOPES Michael" userId="017cd695-4267-4c0b-adb1-dd60c11b4f6b" providerId="ADAL" clId="{CB233DB4-ABAB-43E1-9D20-6F2A3BCD7268}" dt="2022-06-09T09:48:51.844" v="139" actId="1036"/>
          <ac:picMkLst>
            <pc:docMk/>
            <pc:sldMk cId="4149788317" sldId="2134805072"/>
            <ac:picMk id="982" creationId="{AABFE398-62D0-4C25-8EC7-5E249A81A5AC}"/>
          </ac:picMkLst>
        </pc:picChg>
        <pc:picChg chg="add mod">
          <ac:chgData name="LOPES Michael" userId="017cd695-4267-4c0b-adb1-dd60c11b4f6b" providerId="ADAL" clId="{CB233DB4-ABAB-43E1-9D20-6F2A3BCD7268}" dt="2022-06-09T09:52:51.164" v="197" actId="1038"/>
          <ac:picMkLst>
            <pc:docMk/>
            <pc:sldMk cId="4149788317" sldId="2134805072"/>
            <ac:picMk id="983" creationId="{627F9470-D0BB-4E81-89E2-FF7CB6DBC92F}"/>
          </ac:picMkLst>
        </pc:picChg>
        <pc:picChg chg="add mod">
          <ac:chgData name="LOPES Michael" userId="017cd695-4267-4c0b-adb1-dd60c11b4f6b" providerId="ADAL" clId="{CB233DB4-ABAB-43E1-9D20-6F2A3BCD7268}" dt="2022-06-09T09:53:17.047" v="218" actId="1035"/>
          <ac:picMkLst>
            <pc:docMk/>
            <pc:sldMk cId="4149788317" sldId="2134805072"/>
            <ac:picMk id="984" creationId="{D9F5F44D-569E-439E-BBCA-87C5B5E0546D}"/>
          </ac:picMkLst>
        </pc:picChg>
        <pc:picChg chg="add mod">
          <ac:chgData name="LOPES Michael" userId="017cd695-4267-4c0b-adb1-dd60c11b4f6b" providerId="ADAL" clId="{CB233DB4-ABAB-43E1-9D20-6F2A3BCD7268}" dt="2022-06-09T09:53:26.446" v="220" actId="1076"/>
          <ac:picMkLst>
            <pc:docMk/>
            <pc:sldMk cId="4149788317" sldId="2134805072"/>
            <ac:picMk id="985" creationId="{FA4FCC12-C29A-454F-9515-E1AA13271AE0}"/>
          </ac:picMkLst>
        </pc:picChg>
        <pc:picChg chg="add mod">
          <ac:chgData name="LOPES Michael" userId="017cd695-4267-4c0b-adb1-dd60c11b4f6b" providerId="ADAL" clId="{CB233DB4-ABAB-43E1-9D20-6F2A3BCD7268}" dt="2022-06-09T09:53:26.446" v="220" actId="1076"/>
          <ac:picMkLst>
            <pc:docMk/>
            <pc:sldMk cId="4149788317" sldId="2134805072"/>
            <ac:picMk id="986" creationId="{02B185D7-9BFA-4260-B94B-4146FDC77D5B}"/>
          </ac:picMkLst>
        </pc:picChg>
        <pc:picChg chg="add mod">
          <ac:chgData name="LOPES Michael" userId="017cd695-4267-4c0b-adb1-dd60c11b4f6b" providerId="ADAL" clId="{CB233DB4-ABAB-43E1-9D20-6F2A3BCD7268}" dt="2022-06-09T11:09:04.582" v="239" actId="1076"/>
          <ac:picMkLst>
            <pc:docMk/>
            <pc:sldMk cId="4149788317" sldId="2134805072"/>
            <ac:picMk id="989" creationId="{D0B4FDC2-5C71-4ABB-96B3-BA904E5A807B}"/>
          </ac:picMkLst>
        </pc:picChg>
        <pc:picChg chg="add mod">
          <ac:chgData name="LOPES Michael" userId="017cd695-4267-4c0b-adb1-dd60c11b4f6b" providerId="ADAL" clId="{CB233DB4-ABAB-43E1-9D20-6F2A3BCD7268}" dt="2022-06-09T11:19:32.130" v="269" actId="1035"/>
          <ac:picMkLst>
            <pc:docMk/>
            <pc:sldMk cId="4149788317" sldId="2134805072"/>
            <ac:picMk id="992" creationId="{F8535651-B980-4F6D-93B5-48AABFB32414}"/>
          </ac:picMkLst>
        </pc:picChg>
        <pc:picChg chg="add mod">
          <ac:chgData name="LOPES Michael" userId="017cd695-4267-4c0b-adb1-dd60c11b4f6b" providerId="ADAL" clId="{CB233DB4-ABAB-43E1-9D20-6F2A3BCD7268}" dt="2022-06-09T11:19:44.482" v="273" actId="1035"/>
          <ac:picMkLst>
            <pc:docMk/>
            <pc:sldMk cId="4149788317" sldId="2134805072"/>
            <ac:picMk id="993" creationId="{2A6FC4B7-8301-439B-85FA-51152E23945E}"/>
          </ac:picMkLst>
        </pc:picChg>
        <pc:picChg chg="add mod">
          <ac:chgData name="LOPES Michael" userId="017cd695-4267-4c0b-adb1-dd60c11b4f6b" providerId="ADAL" clId="{CB233DB4-ABAB-43E1-9D20-6F2A3BCD7268}" dt="2022-06-09T11:20:10.004" v="279" actId="1076"/>
          <ac:picMkLst>
            <pc:docMk/>
            <pc:sldMk cId="4149788317" sldId="2134805072"/>
            <ac:picMk id="994" creationId="{EF19EEBF-2998-410D-8021-7405E38D3CD5}"/>
          </ac:picMkLst>
        </pc:picChg>
        <pc:picChg chg="add mod">
          <ac:chgData name="LOPES Michael" userId="017cd695-4267-4c0b-adb1-dd60c11b4f6b" providerId="ADAL" clId="{CB233DB4-ABAB-43E1-9D20-6F2A3BCD7268}" dt="2022-06-09T11:20:15.967" v="281" actId="1076"/>
          <ac:picMkLst>
            <pc:docMk/>
            <pc:sldMk cId="4149788317" sldId="2134805072"/>
            <ac:picMk id="995" creationId="{E3E35D82-A3BB-473A-B66B-C24BC57A291B}"/>
          </ac:picMkLst>
        </pc:picChg>
      </pc:sldChg>
      <pc:sldChg chg="ord">
        <pc:chgData name="LOPES Michael" userId="017cd695-4267-4c0b-adb1-dd60c11b4f6b" providerId="ADAL" clId="{CB233DB4-ABAB-43E1-9D20-6F2A3BCD7268}" dt="2022-06-09T09:47:10.233" v="91"/>
        <pc:sldMkLst>
          <pc:docMk/>
          <pc:sldMk cId="3347563128" sldId="2134805074"/>
        </pc:sldMkLst>
      </pc:sldChg>
      <pc:sldChg chg="modSp add del mod">
        <pc:chgData name="LOPES Michael" userId="017cd695-4267-4c0b-adb1-dd60c11b4f6b" providerId="ADAL" clId="{CB233DB4-ABAB-43E1-9D20-6F2A3BCD7268}" dt="2022-06-09T10:04:09.601" v="233" actId="2696"/>
        <pc:sldMkLst>
          <pc:docMk/>
          <pc:sldMk cId="672415113" sldId="2134805075"/>
        </pc:sldMkLst>
        <pc:spChg chg="mod">
          <ac:chgData name="LOPES Michael" userId="017cd695-4267-4c0b-adb1-dd60c11b4f6b" providerId="ADAL" clId="{CB233DB4-ABAB-43E1-9D20-6F2A3BCD7268}" dt="2022-06-09T10:04:03.310" v="232" actId="20577"/>
          <ac:spMkLst>
            <pc:docMk/>
            <pc:sldMk cId="672415113" sldId="2134805075"/>
            <ac:spMk id="690" creationId="{9E187792-3953-4E77-8024-72AA7170738A}"/>
          </ac:spMkLst>
        </pc:spChg>
      </pc:sldChg>
    </pc:docChg>
  </pc:docChgLst>
  <pc:docChgLst>
    <pc:chgData name="GALLAND Thierry (BPCE-IT)" userId="S::thierry.galland@bpce-it.fr::e813b99b-6be3-4af7-b265-6ba658e32515" providerId="AD" clId="Web-{962A5D2D-DABA-62FD-7773-59EAB552C73E}"/>
    <pc:docChg chg="modSld">
      <pc:chgData name="GALLAND Thierry (BPCE-IT)" userId="S::thierry.galland@bpce-it.fr::e813b99b-6be3-4af7-b265-6ba658e32515" providerId="AD" clId="Web-{962A5D2D-DABA-62FD-7773-59EAB552C73E}" dt="2022-06-09T13:26:50.168" v="179" actId="20577"/>
      <pc:docMkLst>
        <pc:docMk/>
      </pc:docMkLst>
      <pc:sldChg chg="modSp">
        <pc:chgData name="GALLAND Thierry (BPCE-IT)" userId="S::thierry.galland@bpce-it.fr::e813b99b-6be3-4af7-b265-6ba658e32515" providerId="AD" clId="Web-{962A5D2D-DABA-62FD-7773-59EAB552C73E}" dt="2022-06-09T13:26:17.198" v="171"/>
        <pc:sldMkLst>
          <pc:docMk/>
          <pc:sldMk cId="3595520742" sldId="285"/>
        </pc:sldMkLst>
        <pc:graphicFrameChg chg="mod modGraphic">
          <ac:chgData name="GALLAND Thierry (BPCE-IT)" userId="S::thierry.galland@bpce-it.fr::e813b99b-6be3-4af7-b265-6ba658e32515" providerId="AD" clId="Web-{962A5D2D-DABA-62FD-7773-59EAB552C73E}" dt="2022-06-09T13:26:17.198" v="171"/>
          <ac:graphicFrameMkLst>
            <pc:docMk/>
            <pc:sldMk cId="3595520742" sldId="285"/>
            <ac:graphicFrameMk id="7" creationId="{E51CBA61-C12A-4666-95EC-562695229A94}"/>
          </ac:graphicFrameMkLst>
        </pc:graphicFrameChg>
      </pc:sldChg>
      <pc:sldChg chg="addSp modSp">
        <pc:chgData name="GALLAND Thierry (BPCE-IT)" userId="S::thierry.galland@bpce-it.fr::e813b99b-6be3-4af7-b265-6ba658e32515" providerId="AD" clId="Web-{962A5D2D-DABA-62FD-7773-59EAB552C73E}" dt="2022-06-09T13:26:50.168" v="179" actId="20577"/>
        <pc:sldMkLst>
          <pc:docMk/>
          <pc:sldMk cId="981595530" sldId="691"/>
        </pc:sldMkLst>
        <pc:spChg chg="add mod">
          <ac:chgData name="GALLAND Thierry (BPCE-IT)" userId="S::thierry.galland@bpce-it.fr::e813b99b-6be3-4af7-b265-6ba658e32515" providerId="AD" clId="Web-{962A5D2D-DABA-62FD-7773-59EAB552C73E}" dt="2022-06-09T13:26:36.152" v="175" actId="20577"/>
          <ac:spMkLst>
            <pc:docMk/>
            <pc:sldMk cId="981595530" sldId="691"/>
            <ac:spMk id="2" creationId="{FAE5AD32-8829-B27C-1A3A-AB1F93B196A4}"/>
          </ac:spMkLst>
        </pc:spChg>
        <pc:spChg chg="mod">
          <ac:chgData name="GALLAND Thierry (BPCE-IT)" userId="S::thierry.galland@bpce-it.fr::e813b99b-6be3-4af7-b265-6ba658e32515" providerId="AD" clId="Web-{962A5D2D-DABA-62FD-7773-59EAB552C73E}" dt="2022-06-09T13:17:29.167" v="4" actId="20577"/>
          <ac:spMkLst>
            <pc:docMk/>
            <pc:sldMk cId="981595530" sldId="691"/>
            <ac:spMk id="4" creationId="{00000000-0000-0000-0000-000000000000}"/>
          </ac:spMkLst>
        </pc:spChg>
        <pc:spChg chg="add mod">
          <ac:chgData name="GALLAND Thierry (BPCE-IT)" userId="S::thierry.galland@bpce-it.fr::e813b99b-6be3-4af7-b265-6ba658e32515" providerId="AD" clId="Web-{962A5D2D-DABA-62FD-7773-59EAB552C73E}" dt="2022-06-09T13:26:50.168" v="179" actId="20577"/>
          <ac:spMkLst>
            <pc:docMk/>
            <pc:sldMk cId="981595530" sldId="691"/>
            <ac:spMk id="6" creationId="{9B8BCAF7-A87A-CBB1-26AD-8DDFED1DC295}"/>
          </ac:spMkLst>
        </pc:spChg>
        <pc:spChg chg="add mod">
          <ac:chgData name="GALLAND Thierry (BPCE-IT)" userId="S::thierry.galland@bpce-it.fr::e813b99b-6be3-4af7-b265-6ba658e32515" providerId="AD" clId="Web-{962A5D2D-DABA-62FD-7773-59EAB552C73E}" dt="2022-06-09T13:26:39.418" v="176" actId="20577"/>
          <ac:spMkLst>
            <pc:docMk/>
            <pc:sldMk cId="981595530" sldId="691"/>
            <ac:spMk id="7" creationId="{B46D316B-A4CC-E936-82F6-E15B1207D1AA}"/>
          </ac:spMkLst>
        </pc:spChg>
      </pc:sldChg>
    </pc:docChg>
  </pc:docChgLst>
  <pc:docChgLst>
    <pc:chgData name="Bogdanowitch Sebastien" userId="cb4d0e50-17f3-4c4d-8b38-1316c3712d78" providerId="ADAL" clId="{2B3972D6-4CC1-45F9-B937-589DD11EB337}"/>
    <pc:docChg chg="custSel modSld">
      <pc:chgData name="Bogdanowitch Sebastien" userId="cb4d0e50-17f3-4c4d-8b38-1316c3712d78" providerId="ADAL" clId="{2B3972D6-4CC1-45F9-B937-589DD11EB337}" dt="2022-02-02T11:32:34.254" v="756" actId="20577"/>
      <pc:docMkLst>
        <pc:docMk/>
      </pc:docMkLst>
      <pc:sldChg chg="modSp mod">
        <pc:chgData name="Bogdanowitch Sebastien" userId="cb4d0e50-17f3-4c4d-8b38-1316c3712d78" providerId="ADAL" clId="{2B3972D6-4CC1-45F9-B937-589DD11EB337}" dt="2022-02-02T11:30:29.137" v="729" actId="20577"/>
        <pc:sldMkLst>
          <pc:docMk/>
          <pc:sldMk cId="3595520742" sldId="285"/>
        </pc:sldMkLst>
        <pc:graphicFrameChg chg="modGraphic">
          <ac:chgData name="Bogdanowitch Sebastien" userId="cb4d0e50-17f3-4c4d-8b38-1316c3712d78" providerId="ADAL" clId="{2B3972D6-4CC1-45F9-B937-589DD11EB337}" dt="2022-02-02T11:30:29.137" v="729" actId="20577"/>
          <ac:graphicFrameMkLst>
            <pc:docMk/>
            <pc:sldMk cId="3595520742" sldId="285"/>
            <ac:graphicFrameMk id="8" creationId="{FB3EBAD5-9942-45A2-8B1F-35FF321B973D}"/>
          </ac:graphicFrameMkLst>
        </pc:graphicFrameChg>
      </pc:sldChg>
      <pc:sldChg chg="modSp mod">
        <pc:chgData name="Bogdanowitch Sebastien" userId="cb4d0e50-17f3-4c4d-8b38-1316c3712d78" providerId="ADAL" clId="{2B3972D6-4CC1-45F9-B937-589DD11EB337}" dt="2022-02-02T10:39:30.910" v="95" actId="20577"/>
        <pc:sldMkLst>
          <pc:docMk/>
          <pc:sldMk cId="1016192198" sldId="683"/>
        </pc:sldMkLst>
        <pc:graphicFrameChg chg="modGraphic">
          <ac:chgData name="Bogdanowitch Sebastien" userId="cb4d0e50-17f3-4c4d-8b38-1316c3712d78" providerId="ADAL" clId="{2B3972D6-4CC1-45F9-B937-589DD11EB337}" dt="2022-02-02T10:39:30.910" v="95" actId="20577"/>
          <ac:graphicFrameMkLst>
            <pc:docMk/>
            <pc:sldMk cId="1016192198" sldId="683"/>
            <ac:graphicFrameMk id="8" creationId="{FB3EBAD5-9942-45A2-8B1F-35FF321B973D}"/>
          </ac:graphicFrameMkLst>
        </pc:graphicFrameChg>
      </pc:sldChg>
      <pc:sldChg chg="addSp modSp mod">
        <pc:chgData name="Bogdanowitch Sebastien" userId="cb4d0e50-17f3-4c4d-8b38-1316c3712d78" providerId="ADAL" clId="{2B3972D6-4CC1-45F9-B937-589DD11EB337}" dt="2022-02-02T11:32:34.254" v="756" actId="20577"/>
        <pc:sldMkLst>
          <pc:docMk/>
          <pc:sldMk cId="3310111024" sldId="684"/>
        </pc:sldMkLst>
        <pc:spChg chg="add mod">
          <ac:chgData name="Bogdanowitch Sebastien" userId="cb4d0e50-17f3-4c4d-8b38-1316c3712d78" providerId="ADAL" clId="{2B3972D6-4CC1-45F9-B937-589DD11EB337}" dt="2022-02-02T11:32:34.254" v="756" actId="20577"/>
          <ac:spMkLst>
            <pc:docMk/>
            <pc:sldMk cId="3310111024" sldId="684"/>
            <ac:spMk id="4" creationId="{863B1DC3-A314-4AAF-8625-B5900CEC849F}"/>
          </ac:spMkLst>
        </pc:spChg>
        <pc:graphicFrameChg chg="mod modGraphic">
          <ac:chgData name="Bogdanowitch Sebastien" userId="cb4d0e50-17f3-4c4d-8b38-1316c3712d78" providerId="ADAL" clId="{2B3972D6-4CC1-45F9-B937-589DD11EB337}" dt="2022-02-02T10:49:26.116" v="227" actId="20577"/>
          <ac:graphicFrameMkLst>
            <pc:docMk/>
            <pc:sldMk cId="3310111024" sldId="684"/>
            <ac:graphicFrameMk id="8" creationId="{FB3EBAD5-9942-45A2-8B1F-35FF321B973D}"/>
          </ac:graphicFrameMkLst>
        </pc:graphicFrameChg>
      </pc:sldChg>
      <pc:sldChg chg="modSp mod">
        <pc:chgData name="Bogdanowitch Sebastien" userId="cb4d0e50-17f3-4c4d-8b38-1316c3712d78" providerId="ADAL" clId="{2B3972D6-4CC1-45F9-B937-589DD11EB337}" dt="2022-02-02T10:58:21.090" v="334" actId="20577"/>
        <pc:sldMkLst>
          <pc:docMk/>
          <pc:sldMk cId="3553518418" sldId="685"/>
        </pc:sldMkLst>
        <pc:graphicFrameChg chg="mod modGraphic">
          <ac:chgData name="Bogdanowitch Sebastien" userId="cb4d0e50-17f3-4c4d-8b38-1316c3712d78" providerId="ADAL" clId="{2B3972D6-4CC1-45F9-B937-589DD11EB337}" dt="2022-02-02T10:58:21.090" v="334" actId="20577"/>
          <ac:graphicFrameMkLst>
            <pc:docMk/>
            <pc:sldMk cId="3553518418" sldId="685"/>
            <ac:graphicFrameMk id="8" creationId="{FB3EBAD5-9942-45A2-8B1F-35FF321B973D}"/>
          </ac:graphicFrameMkLst>
        </pc:graphicFrameChg>
      </pc:sldChg>
      <pc:sldChg chg="modSp mod">
        <pc:chgData name="Bogdanowitch Sebastien" userId="cb4d0e50-17f3-4c4d-8b38-1316c3712d78" providerId="ADAL" clId="{2B3972D6-4CC1-45F9-B937-589DD11EB337}" dt="2022-02-02T11:10:10.344" v="703" actId="20577"/>
        <pc:sldMkLst>
          <pc:docMk/>
          <pc:sldMk cId="980789321" sldId="686"/>
        </pc:sldMkLst>
        <pc:graphicFrameChg chg="mod modGraphic">
          <ac:chgData name="Bogdanowitch Sebastien" userId="cb4d0e50-17f3-4c4d-8b38-1316c3712d78" providerId="ADAL" clId="{2B3972D6-4CC1-45F9-B937-589DD11EB337}" dt="2022-02-02T11:10:10.344" v="703" actId="20577"/>
          <ac:graphicFrameMkLst>
            <pc:docMk/>
            <pc:sldMk cId="980789321" sldId="686"/>
            <ac:graphicFrameMk id="8" creationId="{FB3EBAD5-9942-45A2-8B1F-35FF321B973D}"/>
          </ac:graphicFrameMkLst>
        </pc:graphicFrameChg>
      </pc:sldChg>
    </pc:docChg>
  </pc:docChgLst>
  <pc:docChgLst>
    <pc:chgData name="LOPES Michael" userId="017cd695-4267-4c0b-adb1-dd60c11b4f6b" providerId="ADAL" clId="{028F68E4-FCCE-4CDF-9277-12B6CB77E128}"/>
    <pc:docChg chg="custSel delSld modSld">
      <pc:chgData name="LOPES Michael" userId="017cd695-4267-4c0b-adb1-dd60c11b4f6b" providerId="ADAL" clId="{028F68E4-FCCE-4CDF-9277-12B6CB77E128}" dt="2022-03-07T17:16:13.530" v="12" actId="47"/>
      <pc:docMkLst>
        <pc:docMk/>
      </pc:docMkLst>
      <pc:sldChg chg="del">
        <pc:chgData name="LOPES Michael" userId="017cd695-4267-4c0b-adb1-dd60c11b4f6b" providerId="ADAL" clId="{028F68E4-FCCE-4CDF-9277-12B6CB77E128}" dt="2022-03-07T17:16:13.530" v="12" actId="47"/>
        <pc:sldMkLst>
          <pc:docMk/>
          <pc:sldMk cId="1192873842" sldId="283"/>
        </pc:sldMkLst>
      </pc:sldChg>
      <pc:sldChg chg="delSp mod">
        <pc:chgData name="LOPES Michael" userId="017cd695-4267-4c0b-adb1-dd60c11b4f6b" providerId="ADAL" clId="{028F68E4-FCCE-4CDF-9277-12B6CB77E128}" dt="2022-03-07T17:15:44.094" v="4" actId="478"/>
        <pc:sldMkLst>
          <pc:docMk/>
          <pc:sldMk cId="4223952833" sldId="694"/>
        </pc:sldMkLst>
        <pc:spChg chg="del">
          <ac:chgData name="LOPES Michael" userId="017cd695-4267-4c0b-adb1-dd60c11b4f6b" providerId="ADAL" clId="{028F68E4-FCCE-4CDF-9277-12B6CB77E128}" dt="2022-03-07T17:15:44.094" v="4" actId="478"/>
          <ac:spMkLst>
            <pc:docMk/>
            <pc:sldMk cId="4223952833" sldId="694"/>
            <ac:spMk id="5" creationId="{096835E3-9378-4709-AA00-C0BDDB69F9C3}"/>
          </ac:spMkLst>
        </pc:spChg>
      </pc:sldChg>
      <pc:sldChg chg="del">
        <pc:chgData name="LOPES Michael" userId="017cd695-4267-4c0b-adb1-dd60c11b4f6b" providerId="ADAL" clId="{028F68E4-FCCE-4CDF-9277-12B6CB77E128}" dt="2022-03-07T17:15:39.875" v="3" actId="47"/>
        <pc:sldMkLst>
          <pc:docMk/>
          <pc:sldMk cId="2309180729" sldId="696"/>
        </pc:sldMkLst>
      </pc:sldChg>
      <pc:sldChg chg="del">
        <pc:chgData name="LOPES Michael" userId="017cd695-4267-4c0b-adb1-dd60c11b4f6b" providerId="ADAL" clId="{028F68E4-FCCE-4CDF-9277-12B6CB77E128}" dt="2022-03-07T17:16:13.530" v="12" actId="47"/>
        <pc:sldMkLst>
          <pc:docMk/>
          <pc:sldMk cId="1220389532" sldId="699"/>
        </pc:sldMkLst>
      </pc:sldChg>
      <pc:sldChg chg="del">
        <pc:chgData name="LOPES Michael" userId="017cd695-4267-4c0b-adb1-dd60c11b4f6b" providerId="ADAL" clId="{028F68E4-FCCE-4CDF-9277-12B6CB77E128}" dt="2022-03-07T17:16:13.530" v="12" actId="47"/>
        <pc:sldMkLst>
          <pc:docMk/>
          <pc:sldMk cId="2473317014" sldId="2134804969"/>
        </pc:sldMkLst>
      </pc:sldChg>
      <pc:sldChg chg="del">
        <pc:chgData name="LOPES Michael" userId="017cd695-4267-4c0b-adb1-dd60c11b4f6b" providerId="ADAL" clId="{028F68E4-FCCE-4CDF-9277-12B6CB77E128}" dt="2022-03-07T17:16:13.530" v="12" actId="47"/>
        <pc:sldMkLst>
          <pc:docMk/>
          <pc:sldMk cId="1781897833" sldId="2134804970"/>
        </pc:sldMkLst>
      </pc:sldChg>
      <pc:sldChg chg="del">
        <pc:chgData name="LOPES Michael" userId="017cd695-4267-4c0b-adb1-dd60c11b4f6b" providerId="ADAL" clId="{028F68E4-FCCE-4CDF-9277-12B6CB77E128}" dt="2022-03-07T17:16:13.530" v="12" actId="47"/>
        <pc:sldMkLst>
          <pc:docMk/>
          <pc:sldMk cId="836601676" sldId="2134804976"/>
        </pc:sldMkLst>
      </pc:sldChg>
      <pc:sldChg chg="del">
        <pc:chgData name="LOPES Michael" userId="017cd695-4267-4c0b-adb1-dd60c11b4f6b" providerId="ADAL" clId="{028F68E4-FCCE-4CDF-9277-12B6CB77E128}" dt="2022-03-07T17:16:13.530" v="12" actId="47"/>
        <pc:sldMkLst>
          <pc:docMk/>
          <pc:sldMk cId="2335768895" sldId="2134804977"/>
        </pc:sldMkLst>
      </pc:sldChg>
      <pc:sldChg chg="del">
        <pc:chgData name="LOPES Michael" userId="017cd695-4267-4c0b-adb1-dd60c11b4f6b" providerId="ADAL" clId="{028F68E4-FCCE-4CDF-9277-12B6CB77E128}" dt="2022-03-07T17:16:13.530" v="12" actId="47"/>
        <pc:sldMkLst>
          <pc:docMk/>
          <pc:sldMk cId="3420793142" sldId="2134805006"/>
        </pc:sldMkLst>
      </pc:sldChg>
      <pc:sldChg chg="del">
        <pc:chgData name="LOPES Michael" userId="017cd695-4267-4c0b-adb1-dd60c11b4f6b" providerId="ADAL" clId="{028F68E4-FCCE-4CDF-9277-12B6CB77E128}" dt="2022-03-07T17:16:13.530" v="12" actId="47"/>
        <pc:sldMkLst>
          <pc:docMk/>
          <pc:sldMk cId="3552022107" sldId="2134805007"/>
        </pc:sldMkLst>
      </pc:sldChg>
      <pc:sldChg chg="del">
        <pc:chgData name="LOPES Michael" userId="017cd695-4267-4c0b-adb1-dd60c11b4f6b" providerId="ADAL" clId="{028F68E4-FCCE-4CDF-9277-12B6CB77E128}" dt="2022-03-07T17:16:06.275" v="11" actId="47"/>
        <pc:sldMkLst>
          <pc:docMk/>
          <pc:sldMk cId="2662335799" sldId="2134805067"/>
        </pc:sldMkLst>
      </pc:sldChg>
      <pc:sldChg chg="del">
        <pc:chgData name="LOPES Michael" userId="017cd695-4267-4c0b-adb1-dd60c11b4f6b" providerId="ADAL" clId="{028F68E4-FCCE-4CDF-9277-12B6CB77E128}" dt="2022-03-07T17:15:59.971" v="10" actId="47"/>
        <pc:sldMkLst>
          <pc:docMk/>
          <pc:sldMk cId="3492746672" sldId="2134805070"/>
        </pc:sldMkLst>
      </pc:sldChg>
      <pc:sldChg chg="del">
        <pc:chgData name="LOPES Michael" userId="017cd695-4267-4c0b-adb1-dd60c11b4f6b" providerId="ADAL" clId="{028F68E4-FCCE-4CDF-9277-12B6CB77E128}" dt="2022-03-07T17:15:58.688" v="8" actId="47"/>
        <pc:sldMkLst>
          <pc:docMk/>
          <pc:sldMk cId="451688482" sldId="2134805071"/>
        </pc:sldMkLst>
      </pc:sldChg>
      <pc:sldChg chg="del">
        <pc:chgData name="LOPES Michael" userId="017cd695-4267-4c0b-adb1-dd60c11b4f6b" providerId="ADAL" clId="{028F68E4-FCCE-4CDF-9277-12B6CB77E128}" dt="2022-03-07T17:15:55.051" v="7" actId="47"/>
        <pc:sldMkLst>
          <pc:docMk/>
          <pc:sldMk cId="1484638252" sldId="2134805073"/>
        </pc:sldMkLst>
      </pc:sldChg>
      <pc:sldChg chg="delSp mod">
        <pc:chgData name="LOPES Michael" userId="017cd695-4267-4c0b-adb1-dd60c11b4f6b" providerId="ADAL" clId="{028F68E4-FCCE-4CDF-9277-12B6CB77E128}" dt="2022-03-07T17:15:48.663" v="5" actId="478"/>
        <pc:sldMkLst>
          <pc:docMk/>
          <pc:sldMk cId="3347563128" sldId="2134805074"/>
        </pc:sldMkLst>
        <pc:spChg chg="del">
          <ac:chgData name="LOPES Michael" userId="017cd695-4267-4c0b-adb1-dd60c11b4f6b" providerId="ADAL" clId="{028F68E4-FCCE-4CDF-9277-12B6CB77E128}" dt="2022-03-07T17:15:48.663" v="5" actId="478"/>
          <ac:spMkLst>
            <pc:docMk/>
            <pc:sldMk cId="3347563128" sldId="2134805074"/>
            <ac:spMk id="6" creationId="{067ACA3D-1E6D-4BCC-8D9C-0E28FAF6B193}"/>
          </ac:spMkLst>
        </pc:spChg>
      </pc:sldChg>
      <pc:sldChg chg="del">
        <pc:chgData name="LOPES Michael" userId="017cd695-4267-4c0b-adb1-dd60c11b4f6b" providerId="ADAL" clId="{028F68E4-FCCE-4CDF-9277-12B6CB77E128}" dt="2022-03-07T17:15:59.419" v="9" actId="47"/>
        <pc:sldMkLst>
          <pc:docMk/>
          <pc:sldMk cId="3378342750" sldId="2134805075"/>
        </pc:sldMkLst>
      </pc:sldChg>
      <pc:sldChg chg="del">
        <pc:chgData name="LOPES Michael" userId="017cd695-4267-4c0b-adb1-dd60c11b4f6b" providerId="ADAL" clId="{028F68E4-FCCE-4CDF-9277-12B6CB77E128}" dt="2022-03-07T17:15:32.504" v="1" actId="47"/>
        <pc:sldMkLst>
          <pc:docMk/>
          <pc:sldMk cId="728788746" sldId="2147376148"/>
        </pc:sldMkLst>
      </pc:sldChg>
      <pc:sldChg chg="del">
        <pc:chgData name="LOPES Michael" userId="017cd695-4267-4c0b-adb1-dd60c11b4f6b" providerId="ADAL" clId="{028F68E4-FCCE-4CDF-9277-12B6CB77E128}" dt="2022-03-07T17:15:33.857" v="2" actId="47"/>
        <pc:sldMkLst>
          <pc:docMk/>
          <pc:sldMk cId="3938930716" sldId="2147376149"/>
        </pc:sldMkLst>
      </pc:sldChg>
      <pc:sldChg chg="del">
        <pc:chgData name="LOPES Michael" userId="017cd695-4267-4c0b-adb1-dd60c11b4f6b" providerId="ADAL" clId="{028F68E4-FCCE-4CDF-9277-12B6CB77E128}" dt="2022-03-07T17:15:51.163" v="6" actId="47"/>
        <pc:sldMkLst>
          <pc:docMk/>
          <pc:sldMk cId="1614721483" sldId="2147376150"/>
        </pc:sldMkLst>
      </pc:sldChg>
      <pc:sldChg chg="del">
        <pc:chgData name="LOPES Michael" userId="017cd695-4267-4c0b-adb1-dd60c11b4f6b" providerId="ADAL" clId="{028F68E4-FCCE-4CDF-9277-12B6CB77E128}" dt="2022-03-07T17:15:20.598" v="0" actId="47"/>
        <pc:sldMkLst>
          <pc:docMk/>
          <pc:sldMk cId="2414686677" sldId="2147376151"/>
        </pc:sldMkLst>
      </pc:sldChg>
      <pc:sldChg chg="del">
        <pc:chgData name="LOPES Michael" userId="017cd695-4267-4c0b-adb1-dd60c11b4f6b" providerId="ADAL" clId="{028F68E4-FCCE-4CDF-9277-12B6CB77E128}" dt="2022-03-07T17:16:13.530" v="12" actId="47"/>
        <pc:sldMkLst>
          <pc:docMk/>
          <pc:sldMk cId="1393535235" sldId="2147376152"/>
        </pc:sldMkLst>
      </pc:sldChg>
      <pc:sldChg chg="del">
        <pc:chgData name="LOPES Michael" userId="017cd695-4267-4c0b-adb1-dd60c11b4f6b" providerId="ADAL" clId="{028F68E4-FCCE-4CDF-9277-12B6CB77E128}" dt="2022-03-07T17:16:13.530" v="12" actId="47"/>
        <pc:sldMkLst>
          <pc:docMk/>
          <pc:sldMk cId="2594546644" sldId="2147376153"/>
        </pc:sldMkLst>
      </pc:sldChg>
      <pc:sldChg chg="del">
        <pc:chgData name="LOPES Michael" userId="017cd695-4267-4c0b-adb1-dd60c11b4f6b" providerId="ADAL" clId="{028F68E4-FCCE-4CDF-9277-12B6CB77E128}" dt="2022-03-07T17:16:13.530" v="12" actId="47"/>
        <pc:sldMkLst>
          <pc:docMk/>
          <pc:sldMk cId="593081138" sldId="2147376154"/>
        </pc:sldMkLst>
      </pc:sldChg>
      <pc:sldChg chg="del">
        <pc:chgData name="LOPES Michael" userId="017cd695-4267-4c0b-adb1-dd60c11b4f6b" providerId="ADAL" clId="{028F68E4-FCCE-4CDF-9277-12B6CB77E128}" dt="2022-03-07T17:16:13.530" v="12" actId="47"/>
        <pc:sldMkLst>
          <pc:docMk/>
          <pc:sldMk cId="3051244383" sldId="2147376155"/>
        </pc:sldMkLst>
      </pc:sldChg>
      <pc:sldChg chg="del">
        <pc:chgData name="LOPES Michael" userId="017cd695-4267-4c0b-adb1-dd60c11b4f6b" providerId="ADAL" clId="{028F68E4-FCCE-4CDF-9277-12B6CB77E128}" dt="2022-03-07T17:16:13.530" v="12" actId="47"/>
        <pc:sldMkLst>
          <pc:docMk/>
          <pc:sldMk cId="489893317" sldId="2147376156"/>
        </pc:sldMkLst>
      </pc:sldChg>
      <pc:sldChg chg="del">
        <pc:chgData name="LOPES Michael" userId="017cd695-4267-4c0b-adb1-dd60c11b4f6b" providerId="ADAL" clId="{028F68E4-FCCE-4CDF-9277-12B6CB77E128}" dt="2022-03-07T17:16:13.530" v="12" actId="47"/>
        <pc:sldMkLst>
          <pc:docMk/>
          <pc:sldMk cId="1390384660" sldId="2147376157"/>
        </pc:sldMkLst>
      </pc:sldChg>
      <pc:sldMasterChg chg="delSldLayout">
        <pc:chgData name="LOPES Michael" userId="017cd695-4267-4c0b-adb1-dd60c11b4f6b" providerId="ADAL" clId="{028F68E4-FCCE-4CDF-9277-12B6CB77E128}" dt="2022-03-07T17:16:13.530" v="12" actId="47"/>
        <pc:sldMasterMkLst>
          <pc:docMk/>
          <pc:sldMasterMk cId="1450257459" sldId="2147483731"/>
        </pc:sldMasterMkLst>
        <pc:sldLayoutChg chg="del">
          <pc:chgData name="LOPES Michael" userId="017cd695-4267-4c0b-adb1-dd60c11b4f6b" providerId="ADAL" clId="{028F68E4-FCCE-4CDF-9277-12B6CB77E128}" dt="2022-03-07T17:16:13.530" v="12" actId="47"/>
          <pc:sldLayoutMkLst>
            <pc:docMk/>
            <pc:sldMasterMk cId="1450257459" sldId="2147483731"/>
            <pc:sldLayoutMk cId="133744893" sldId="2147483752"/>
          </pc:sldLayoutMkLst>
        </pc:sldLayoutChg>
      </pc:sldMasterChg>
    </pc:docChg>
  </pc:docChgLst>
  <pc:docChgLst>
    <pc:chgData name="Dierick Christophe" userId="f1f8827a-0740-42fe-8574-37d543b6150d" providerId="ADAL" clId="{0FFE5B51-2353-4346-836E-5BA6ECD2B530}"/>
    <pc:docChg chg="undo custSel addSld delSld modSld">
      <pc:chgData name="Dierick Christophe" userId="f1f8827a-0740-42fe-8574-37d543b6150d" providerId="ADAL" clId="{0FFE5B51-2353-4346-836E-5BA6ECD2B530}" dt="2022-02-22T10:24:18.384" v="238" actId="47"/>
      <pc:docMkLst>
        <pc:docMk/>
      </pc:docMkLst>
      <pc:sldChg chg="modSp mod">
        <pc:chgData name="Dierick Christophe" userId="f1f8827a-0740-42fe-8574-37d543b6150d" providerId="ADAL" clId="{0FFE5B51-2353-4346-836E-5BA6ECD2B530}" dt="2022-02-21T12:27:53.857" v="68" actId="20577"/>
        <pc:sldMkLst>
          <pc:docMk/>
          <pc:sldMk cId="836601676" sldId="2134804976"/>
        </pc:sldMkLst>
        <pc:spChg chg="mod">
          <ac:chgData name="Dierick Christophe" userId="f1f8827a-0740-42fe-8574-37d543b6150d" providerId="ADAL" clId="{0FFE5B51-2353-4346-836E-5BA6ECD2B530}" dt="2022-02-21T12:27:53.857" v="68" actId="20577"/>
          <ac:spMkLst>
            <pc:docMk/>
            <pc:sldMk cId="836601676" sldId="2134804976"/>
            <ac:spMk id="13" creationId="{6DA26E59-EEA4-4665-A622-33C65BBD6386}"/>
          </ac:spMkLst>
        </pc:spChg>
      </pc:sldChg>
      <pc:sldChg chg="modSp mod">
        <pc:chgData name="Dierick Christophe" userId="f1f8827a-0740-42fe-8574-37d543b6150d" providerId="ADAL" clId="{0FFE5B51-2353-4346-836E-5BA6ECD2B530}" dt="2022-02-21T12:28:47.788" v="69"/>
        <pc:sldMkLst>
          <pc:docMk/>
          <pc:sldMk cId="3420793142" sldId="2134805006"/>
        </pc:sldMkLst>
        <pc:spChg chg="mod">
          <ac:chgData name="Dierick Christophe" userId="f1f8827a-0740-42fe-8574-37d543b6150d" providerId="ADAL" clId="{0FFE5B51-2353-4346-836E-5BA6ECD2B530}" dt="2022-02-21T12:28:47.788" v="69"/>
          <ac:spMkLst>
            <pc:docMk/>
            <pc:sldMk cId="3420793142" sldId="2134805006"/>
            <ac:spMk id="4" creationId="{00000000-0000-0000-0000-000000000000}"/>
          </ac:spMkLst>
        </pc:spChg>
      </pc:sldChg>
      <pc:sldChg chg="add del mod modShow modNotesTx">
        <pc:chgData name="Dierick Christophe" userId="f1f8827a-0740-42fe-8574-37d543b6150d" providerId="ADAL" clId="{0FFE5B51-2353-4346-836E-5BA6ECD2B530}" dt="2022-02-21T12:45:12.382" v="83" actId="47"/>
        <pc:sldMkLst>
          <pc:docMk/>
          <pc:sldMk cId="257717639" sldId="2134805098"/>
        </pc:sldMkLst>
      </pc:sldChg>
      <pc:sldChg chg="addSp modSp add del mod modShow">
        <pc:chgData name="Dierick Christophe" userId="f1f8827a-0740-42fe-8574-37d543b6150d" providerId="ADAL" clId="{0FFE5B51-2353-4346-836E-5BA6ECD2B530}" dt="2022-02-22T10:24:18.384" v="238" actId="47"/>
        <pc:sldMkLst>
          <pc:docMk/>
          <pc:sldMk cId="1582688776" sldId="2134805099"/>
        </pc:sldMkLst>
        <pc:spChg chg="add mod">
          <ac:chgData name="Dierick Christophe" userId="f1f8827a-0740-42fe-8574-37d543b6150d" providerId="ADAL" clId="{0FFE5B51-2353-4346-836E-5BA6ECD2B530}" dt="2022-02-21T12:44:26.615" v="81" actId="20577"/>
          <ac:spMkLst>
            <pc:docMk/>
            <pc:sldMk cId="1582688776" sldId="2134805099"/>
            <ac:spMk id="24" creationId="{3727BAF3-4BED-48FA-AFC7-1B5400A90548}"/>
          </ac:spMkLst>
        </pc:spChg>
        <pc:spChg chg="add mod">
          <ac:chgData name="Dierick Christophe" userId="f1f8827a-0740-42fe-8574-37d543b6150d" providerId="ADAL" clId="{0FFE5B51-2353-4346-836E-5BA6ECD2B530}" dt="2022-02-21T12:44:19.638" v="73" actId="20577"/>
          <ac:spMkLst>
            <pc:docMk/>
            <pc:sldMk cId="1582688776" sldId="2134805099"/>
            <ac:spMk id="25" creationId="{38FF0C55-8542-446E-A4C8-DB6E1775DD31}"/>
          </ac:spMkLst>
        </pc:spChg>
      </pc:sldChg>
      <pc:sldChg chg="add del">
        <pc:chgData name="Dierick Christophe" userId="f1f8827a-0740-42fe-8574-37d543b6150d" providerId="ADAL" clId="{0FFE5B51-2353-4346-836E-5BA6ECD2B530}" dt="2022-02-21T17:04:34.222" v="158" actId="47"/>
        <pc:sldMkLst>
          <pc:docMk/>
          <pc:sldMk cId="1902645296" sldId="2134805100"/>
        </pc:sldMkLst>
      </pc:sldChg>
      <pc:sldChg chg="modSp add del mod">
        <pc:chgData name="Dierick Christophe" userId="f1f8827a-0740-42fe-8574-37d543b6150d" providerId="ADAL" clId="{0FFE5B51-2353-4346-836E-5BA6ECD2B530}" dt="2022-02-21T17:04:34.222" v="158" actId="47"/>
        <pc:sldMkLst>
          <pc:docMk/>
          <pc:sldMk cId="3966182797" sldId="2134805101"/>
        </pc:sldMkLst>
        <pc:spChg chg="mod">
          <ac:chgData name="Dierick Christophe" userId="f1f8827a-0740-42fe-8574-37d543b6150d" providerId="ADAL" clId="{0FFE5B51-2353-4346-836E-5BA6ECD2B530}" dt="2022-02-21T13:20:54.027" v="155" actId="1076"/>
          <ac:spMkLst>
            <pc:docMk/>
            <pc:sldMk cId="3966182797" sldId="2134805101"/>
            <ac:spMk id="390" creationId="{C3053059-0FC4-4ECA-B434-EF7F7B7C8B6A}"/>
          </ac:spMkLst>
        </pc:spChg>
        <pc:spChg chg="mod">
          <ac:chgData name="Dierick Christophe" userId="f1f8827a-0740-42fe-8574-37d543b6150d" providerId="ADAL" clId="{0FFE5B51-2353-4346-836E-5BA6ECD2B530}" dt="2022-02-21T13:20:54.027" v="155" actId="1076"/>
          <ac:spMkLst>
            <pc:docMk/>
            <pc:sldMk cId="3966182797" sldId="2134805101"/>
            <ac:spMk id="392" creationId="{18A51ABC-3574-4010-A084-C7DC22EC7E40}"/>
          </ac:spMkLst>
        </pc:spChg>
        <pc:spChg chg="mod">
          <ac:chgData name="Dierick Christophe" userId="f1f8827a-0740-42fe-8574-37d543b6150d" providerId="ADAL" clId="{0FFE5B51-2353-4346-836E-5BA6ECD2B530}" dt="2022-02-21T13:20:54.027" v="155" actId="1076"/>
          <ac:spMkLst>
            <pc:docMk/>
            <pc:sldMk cId="3966182797" sldId="2134805101"/>
            <ac:spMk id="393" creationId="{AEDC5550-1A82-4E7D-83B5-7429F5BCFFA1}"/>
          </ac:spMkLst>
        </pc:spChg>
        <pc:spChg chg="mod">
          <ac:chgData name="Dierick Christophe" userId="f1f8827a-0740-42fe-8574-37d543b6150d" providerId="ADAL" clId="{0FFE5B51-2353-4346-836E-5BA6ECD2B530}" dt="2022-02-21T13:20:54.027" v="155" actId="1076"/>
          <ac:spMkLst>
            <pc:docMk/>
            <pc:sldMk cId="3966182797" sldId="2134805101"/>
            <ac:spMk id="394" creationId="{82112E79-DA7F-4C31-B194-5248FC6D54DD}"/>
          </ac:spMkLst>
        </pc:spChg>
        <pc:spChg chg="mod">
          <ac:chgData name="Dierick Christophe" userId="f1f8827a-0740-42fe-8574-37d543b6150d" providerId="ADAL" clId="{0FFE5B51-2353-4346-836E-5BA6ECD2B530}" dt="2022-02-21T13:20:54.027" v="155" actId="1076"/>
          <ac:spMkLst>
            <pc:docMk/>
            <pc:sldMk cId="3966182797" sldId="2134805101"/>
            <ac:spMk id="395" creationId="{4DF659E5-1ABD-4101-A647-DC1036B34DE0}"/>
          </ac:spMkLst>
        </pc:spChg>
        <pc:spChg chg="mod">
          <ac:chgData name="Dierick Christophe" userId="f1f8827a-0740-42fe-8574-37d543b6150d" providerId="ADAL" clId="{0FFE5B51-2353-4346-836E-5BA6ECD2B530}" dt="2022-02-21T13:20:54.027" v="155" actId="1076"/>
          <ac:spMkLst>
            <pc:docMk/>
            <pc:sldMk cId="3966182797" sldId="2134805101"/>
            <ac:spMk id="396" creationId="{5BCBCEE3-EAAD-4AE6-9A10-3EE2FB2434D1}"/>
          </ac:spMkLst>
        </pc:spChg>
        <pc:spChg chg="mod">
          <ac:chgData name="Dierick Christophe" userId="f1f8827a-0740-42fe-8574-37d543b6150d" providerId="ADAL" clId="{0FFE5B51-2353-4346-836E-5BA6ECD2B530}" dt="2022-02-21T13:20:54.027" v="155" actId="1076"/>
          <ac:spMkLst>
            <pc:docMk/>
            <pc:sldMk cId="3966182797" sldId="2134805101"/>
            <ac:spMk id="397" creationId="{5C73F8B3-BC4E-423F-98CA-E5A1214429F0}"/>
          </ac:spMkLst>
        </pc:spChg>
        <pc:spChg chg="mod">
          <ac:chgData name="Dierick Christophe" userId="f1f8827a-0740-42fe-8574-37d543b6150d" providerId="ADAL" clId="{0FFE5B51-2353-4346-836E-5BA6ECD2B530}" dt="2022-02-21T13:20:54.027" v="155" actId="1076"/>
          <ac:spMkLst>
            <pc:docMk/>
            <pc:sldMk cId="3966182797" sldId="2134805101"/>
            <ac:spMk id="398" creationId="{A3841714-D037-4137-8510-6E7AC4343522}"/>
          </ac:spMkLst>
        </pc:spChg>
        <pc:spChg chg="mod">
          <ac:chgData name="Dierick Christophe" userId="f1f8827a-0740-42fe-8574-37d543b6150d" providerId="ADAL" clId="{0FFE5B51-2353-4346-836E-5BA6ECD2B530}" dt="2022-02-21T13:20:54.027" v="155" actId="1076"/>
          <ac:spMkLst>
            <pc:docMk/>
            <pc:sldMk cId="3966182797" sldId="2134805101"/>
            <ac:spMk id="399" creationId="{48BA3E8B-BD66-4832-88A9-C856C6171D0B}"/>
          </ac:spMkLst>
        </pc:spChg>
        <pc:spChg chg="mod">
          <ac:chgData name="Dierick Christophe" userId="f1f8827a-0740-42fe-8574-37d543b6150d" providerId="ADAL" clId="{0FFE5B51-2353-4346-836E-5BA6ECD2B530}" dt="2022-02-21T13:20:54.027" v="155" actId="1076"/>
          <ac:spMkLst>
            <pc:docMk/>
            <pc:sldMk cId="3966182797" sldId="2134805101"/>
            <ac:spMk id="400" creationId="{AABBC791-D98C-4251-B68A-67C3C83A825C}"/>
          </ac:spMkLst>
        </pc:spChg>
        <pc:spChg chg="mod">
          <ac:chgData name="Dierick Christophe" userId="f1f8827a-0740-42fe-8574-37d543b6150d" providerId="ADAL" clId="{0FFE5B51-2353-4346-836E-5BA6ECD2B530}" dt="2022-02-21T13:20:54.027" v="155" actId="1076"/>
          <ac:spMkLst>
            <pc:docMk/>
            <pc:sldMk cId="3966182797" sldId="2134805101"/>
            <ac:spMk id="401" creationId="{EC0F7800-338C-4FAB-92E3-D7619EFEAC04}"/>
          </ac:spMkLst>
        </pc:spChg>
        <pc:spChg chg="mod">
          <ac:chgData name="Dierick Christophe" userId="f1f8827a-0740-42fe-8574-37d543b6150d" providerId="ADAL" clId="{0FFE5B51-2353-4346-836E-5BA6ECD2B530}" dt="2022-02-21T13:20:54.027" v="155" actId="1076"/>
          <ac:spMkLst>
            <pc:docMk/>
            <pc:sldMk cId="3966182797" sldId="2134805101"/>
            <ac:spMk id="402" creationId="{1C152BD2-E731-4853-B9FE-85D0B9A350C2}"/>
          </ac:spMkLst>
        </pc:spChg>
        <pc:spChg chg="mod">
          <ac:chgData name="Dierick Christophe" userId="f1f8827a-0740-42fe-8574-37d543b6150d" providerId="ADAL" clId="{0FFE5B51-2353-4346-836E-5BA6ECD2B530}" dt="2022-02-21T13:20:54.027" v="155" actId="1076"/>
          <ac:spMkLst>
            <pc:docMk/>
            <pc:sldMk cId="3966182797" sldId="2134805101"/>
            <ac:spMk id="403" creationId="{71307B4C-BA51-4952-9BFE-BE4E0E4431F7}"/>
          </ac:spMkLst>
        </pc:spChg>
        <pc:spChg chg="mod">
          <ac:chgData name="Dierick Christophe" userId="f1f8827a-0740-42fe-8574-37d543b6150d" providerId="ADAL" clId="{0FFE5B51-2353-4346-836E-5BA6ECD2B530}" dt="2022-02-21T13:20:54.027" v="155" actId="1076"/>
          <ac:spMkLst>
            <pc:docMk/>
            <pc:sldMk cId="3966182797" sldId="2134805101"/>
            <ac:spMk id="404" creationId="{E0AF6AD2-52BA-4A22-8AAF-36FC989E9BA9}"/>
          </ac:spMkLst>
        </pc:spChg>
        <pc:spChg chg="mod">
          <ac:chgData name="Dierick Christophe" userId="f1f8827a-0740-42fe-8574-37d543b6150d" providerId="ADAL" clId="{0FFE5B51-2353-4346-836E-5BA6ECD2B530}" dt="2022-02-21T13:20:54.027" v="155" actId="1076"/>
          <ac:spMkLst>
            <pc:docMk/>
            <pc:sldMk cId="3966182797" sldId="2134805101"/>
            <ac:spMk id="405" creationId="{3B027FBD-3839-4C3F-B4D9-60B85D81F223}"/>
          </ac:spMkLst>
        </pc:spChg>
        <pc:spChg chg="mod">
          <ac:chgData name="Dierick Christophe" userId="f1f8827a-0740-42fe-8574-37d543b6150d" providerId="ADAL" clId="{0FFE5B51-2353-4346-836E-5BA6ECD2B530}" dt="2022-02-21T13:20:54.027" v="155" actId="1076"/>
          <ac:spMkLst>
            <pc:docMk/>
            <pc:sldMk cId="3966182797" sldId="2134805101"/>
            <ac:spMk id="406" creationId="{2AC8EDFE-2052-4AC2-ADD6-8311BD99450F}"/>
          </ac:spMkLst>
        </pc:spChg>
        <pc:spChg chg="mod">
          <ac:chgData name="Dierick Christophe" userId="f1f8827a-0740-42fe-8574-37d543b6150d" providerId="ADAL" clId="{0FFE5B51-2353-4346-836E-5BA6ECD2B530}" dt="2022-02-21T13:20:54.027" v="155" actId="1076"/>
          <ac:spMkLst>
            <pc:docMk/>
            <pc:sldMk cId="3966182797" sldId="2134805101"/>
            <ac:spMk id="407" creationId="{A6A3FE9A-737D-4186-8308-D870F1DBAFE0}"/>
          </ac:spMkLst>
        </pc:spChg>
        <pc:spChg chg="mod">
          <ac:chgData name="Dierick Christophe" userId="f1f8827a-0740-42fe-8574-37d543b6150d" providerId="ADAL" clId="{0FFE5B51-2353-4346-836E-5BA6ECD2B530}" dt="2022-02-21T13:20:54.027" v="155" actId="1076"/>
          <ac:spMkLst>
            <pc:docMk/>
            <pc:sldMk cId="3966182797" sldId="2134805101"/>
            <ac:spMk id="408" creationId="{9F8B97F8-2936-429F-8C0D-3683ECF2B982}"/>
          </ac:spMkLst>
        </pc:spChg>
        <pc:spChg chg="mod">
          <ac:chgData name="Dierick Christophe" userId="f1f8827a-0740-42fe-8574-37d543b6150d" providerId="ADAL" clId="{0FFE5B51-2353-4346-836E-5BA6ECD2B530}" dt="2022-02-21T13:20:54.027" v="155" actId="1076"/>
          <ac:spMkLst>
            <pc:docMk/>
            <pc:sldMk cId="3966182797" sldId="2134805101"/>
            <ac:spMk id="409" creationId="{E683A463-A4CB-49D8-A3C6-9E64E994428C}"/>
          </ac:spMkLst>
        </pc:spChg>
        <pc:spChg chg="mod">
          <ac:chgData name="Dierick Christophe" userId="f1f8827a-0740-42fe-8574-37d543b6150d" providerId="ADAL" clId="{0FFE5B51-2353-4346-836E-5BA6ECD2B530}" dt="2022-02-21T13:20:54.027" v="155" actId="1076"/>
          <ac:spMkLst>
            <pc:docMk/>
            <pc:sldMk cId="3966182797" sldId="2134805101"/>
            <ac:spMk id="410" creationId="{8DF2CF5F-96DE-4D0D-B142-76F8E2029BCA}"/>
          </ac:spMkLst>
        </pc:spChg>
        <pc:spChg chg="mod">
          <ac:chgData name="Dierick Christophe" userId="f1f8827a-0740-42fe-8574-37d543b6150d" providerId="ADAL" clId="{0FFE5B51-2353-4346-836E-5BA6ECD2B530}" dt="2022-02-21T13:20:54.027" v="155" actId="1076"/>
          <ac:spMkLst>
            <pc:docMk/>
            <pc:sldMk cId="3966182797" sldId="2134805101"/>
            <ac:spMk id="411" creationId="{2176E6FA-B9A0-4C43-BBA3-A12A8A53587B}"/>
          </ac:spMkLst>
        </pc:spChg>
        <pc:spChg chg="mod">
          <ac:chgData name="Dierick Christophe" userId="f1f8827a-0740-42fe-8574-37d543b6150d" providerId="ADAL" clId="{0FFE5B51-2353-4346-836E-5BA6ECD2B530}" dt="2022-02-21T13:20:54.027" v="155" actId="1076"/>
          <ac:spMkLst>
            <pc:docMk/>
            <pc:sldMk cId="3966182797" sldId="2134805101"/>
            <ac:spMk id="413" creationId="{75170C88-31F5-4DC0-A9D0-BDA4105034B2}"/>
          </ac:spMkLst>
        </pc:spChg>
        <pc:spChg chg="mod">
          <ac:chgData name="Dierick Christophe" userId="f1f8827a-0740-42fe-8574-37d543b6150d" providerId="ADAL" clId="{0FFE5B51-2353-4346-836E-5BA6ECD2B530}" dt="2022-02-21T13:20:54.027" v="155" actId="1076"/>
          <ac:spMkLst>
            <pc:docMk/>
            <pc:sldMk cId="3966182797" sldId="2134805101"/>
            <ac:spMk id="415" creationId="{70CDF4B6-6D25-4F72-922A-E3DFB0976879}"/>
          </ac:spMkLst>
        </pc:spChg>
        <pc:spChg chg="mod">
          <ac:chgData name="Dierick Christophe" userId="f1f8827a-0740-42fe-8574-37d543b6150d" providerId="ADAL" clId="{0FFE5B51-2353-4346-836E-5BA6ECD2B530}" dt="2022-02-21T13:20:54.027" v="155" actId="1076"/>
          <ac:spMkLst>
            <pc:docMk/>
            <pc:sldMk cId="3966182797" sldId="2134805101"/>
            <ac:spMk id="416" creationId="{7A53B378-6D91-45A3-96E2-5DF497DD9634}"/>
          </ac:spMkLst>
        </pc:spChg>
        <pc:spChg chg="mod">
          <ac:chgData name="Dierick Christophe" userId="f1f8827a-0740-42fe-8574-37d543b6150d" providerId="ADAL" clId="{0FFE5B51-2353-4346-836E-5BA6ECD2B530}" dt="2022-02-21T13:20:54.027" v="155" actId="1076"/>
          <ac:spMkLst>
            <pc:docMk/>
            <pc:sldMk cId="3966182797" sldId="2134805101"/>
            <ac:spMk id="417" creationId="{F6AD439D-54CA-4FAD-97C6-A89FBEE12479}"/>
          </ac:spMkLst>
        </pc:spChg>
        <pc:spChg chg="mod">
          <ac:chgData name="Dierick Christophe" userId="f1f8827a-0740-42fe-8574-37d543b6150d" providerId="ADAL" clId="{0FFE5B51-2353-4346-836E-5BA6ECD2B530}" dt="2022-02-21T13:20:54.027" v="155" actId="1076"/>
          <ac:spMkLst>
            <pc:docMk/>
            <pc:sldMk cId="3966182797" sldId="2134805101"/>
            <ac:spMk id="418" creationId="{DE8ED07B-18B3-4E62-81A7-945846B6E11E}"/>
          </ac:spMkLst>
        </pc:spChg>
        <pc:spChg chg="mod">
          <ac:chgData name="Dierick Christophe" userId="f1f8827a-0740-42fe-8574-37d543b6150d" providerId="ADAL" clId="{0FFE5B51-2353-4346-836E-5BA6ECD2B530}" dt="2022-02-21T13:20:54.027" v="155" actId="1076"/>
          <ac:spMkLst>
            <pc:docMk/>
            <pc:sldMk cId="3966182797" sldId="2134805101"/>
            <ac:spMk id="419" creationId="{9E9E8C12-7194-494E-A03D-54E1CEFA0529}"/>
          </ac:spMkLst>
        </pc:spChg>
        <pc:spChg chg="mod">
          <ac:chgData name="Dierick Christophe" userId="f1f8827a-0740-42fe-8574-37d543b6150d" providerId="ADAL" clId="{0FFE5B51-2353-4346-836E-5BA6ECD2B530}" dt="2022-02-21T13:20:54.027" v="155" actId="1076"/>
          <ac:spMkLst>
            <pc:docMk/>
            <pc:sldMk cId="3966182797" sldId="2134805101"/>
            <ac:spMk id="420" creationId="{4654538D-6E34-4D57-882F-AB73CADA2D97}"/>
          </ac:spMkLst>
        </pc:spChg>
        <pc:spChg chg="mod">
          <ac:chgData name="Dierick Christophe" userId="f1f8827a-0740-42fe-8574-37d543b6150d" providerId="ADAL" clId="{0FFE5B51-2353-4346-836E-5BA6ECD2B530}" dt="2022-02-21T13:20:54.027" v="155" actId="1076"/>
          <ac:spMkLst>
            <pc:docMk/>
            <pc:sldMk cId="3966182797" sldId="2134805101"/>
            <ac:spMk id="421" creationId="{B80165A9-E631-4572-99DB-AE58E3A3740A}"/>
          </ac:spMkLst>
        </pc:spChg>
        <pc:spChg chg="mod">
          <ac:chgData name="Dierick Christophe" userId="f1f8827a-0740-42fe-8574-37d543b6150d" providerId="ADAL" clId="{0FFE5B51-2353-4346-836E-5BA6ECD2B530}" dt="2022-02-21T13:20:54.027" v="155" actId="1076"/>
          <ac:spMkLst>
            <pc:docMk/>
            <pc:sldMk cId="3966182797" sldId="2134805101"/>
            <ac:spMk id="422" creationId="{008B82BC-DA8F-4FD1-8957-434B881E8EF7}"/>
          </ac:spMkLst>
        </pc:spChg>
        <pc:spChg chg="mod">
          <ac:chgData name="Dierick Christophe" userId="f1f8827a-0740-42fe-8574-37d543b6150d" providerId="ADAL" clId="{0FFE5B51-2353-4346-836E-5BA6ECD2B530}" dt="2022-02-21T13:20:54.027" v="155" actId="1076"/>
          <ac:spMkLst>
            <pc:docMk/>
            <pc:sldMk cId="3966182797" sldId="2134805101"/>
            <ac:spMk id="423" creationId="{4F82924F-451D-4063-8146-3D7D4BA956FA}"/>
          </ac:spMkLst>
        </pc:spChg>
        <pc:spChg chg="mod">
          <ac:chgData name="Dierick Christophe" userId="f1f8827a-0740-42fe-8574-37d543b6150d" providerId="ADAL" clId="{0FFE5B51-2353-4346-836E-5BA6ECD2B530}" dt="2022-02-21T13:20:54.027" v="155" actId="1076"/>
          <ac:spMkLst>
            <pc:docMk/>
            <pc:sldMk cId="3966182797" sldId="2134805101"/>
            <ac:spMk id="424" creationId="{78863836-50EF-4F09-9584-83C0046F4813}"/>
          </ac:spMkLst>
        </pc:spChg>
        <pc:spChg chg="mod">
          <ac:chgData name="Dierick Christophe" userId="f1f8827a-0740-42fe-8574-37d543b6150d" providerId="ADAL" clId="{0FFE5B51-2353-4346-836E-5BA6ECD2B530}" dt="2022-02-21T13:20:54.027" v="155" actId="1076"/>
          <ac:spMkLst>
            <pc:docMk/>
            <pc:sldMk cId="3966182797" sldId="2134805101"/>
            <ac:spMk id="425" creationId="{6418AFCA-BA5A-4D34-BFAD-4F1AAEF2199E}"/>
          </ac:spMkLst>
        </pc:spChg>
        <pc:spChg chg="mod">
          <ac:chgData name="Dierick Christophe" userId="f1f8827a-0740-42fe-8574-37d543b6150d" providerId="ADAL" clId="{0FFE5B51-2353-4346-836E-5BA6ECD2B530}" dt="2022-02-21T13:21:01.820" v="156" actId="1076"/>
          <ac:spMkLst>
            <pc:docMk/>
            <pc:sldMk cId="3966182797" sldId="2134805101"/>
            <ac:spMk id="973" creationId="{C606D725-1516-4725-A96E-D9B5232B211E}"/>
          </ac:spMkLst>
        </pc:spChg>
        <pc:grpChg chg="mod">
          <ac:chgData name="Dierick Christophe" userId="f1f8827a-0740-42fe-8574-37d543b6150d" providerId="ADAL" clId="{0FFE5B51-2353-4346-836E-5BA6ECD2B530}" dt="2022-02-21T13:20:54.027" v="155" actId="1076"/>
          <ac:grpSpMkLst>
            <pc:docMk/>
            <pc:sldMk cId="3966182797" sldId="2134805101"/>
            <ac:grpSpMk id="391" creationId="{2F0701C0-E8A6-44E8-8448-DF5AC761BB8D}"/>
          </ac:grpSpMkLst>
        </pc:grpChg>
        <pc:grpChg chg="mod">
          <ac:chgData name="Dierick Christophe" userId="f1f8827a-0740-42fe-8574-37d543b6150d" providerId="ADAL" clId="{0FFE5B51-2353-4346-836E-5BA6ECD2B530}" dt="2022-02-21T13:20:54.027" v="155" actId="1076"/>
          <ac:grpSpMkLst>
            <pc:docMk/>
            <pc:sldMk cId="3966182797" sldId="2134805101"/>
            <ac:grpSpMk id="412" creationId="{CD7967A8-A944-4BD5-AA25-5CAA89D21ED0}"/>
          </ac:grpSpMkLst>
        </pc:grpChg>
        <pc:grpChg chg="mod">
          <ac:chgData name="Dierick Christophe" userId="f1f8827a-0740-42fe-8574-37d543b6150d" providerId="ADAL" clId="{0FFE5B51-2353-4346-836E-5BA6ECD2B530}" dt="2022-02-21T13:20:54.027" v="155" actId="1076"/>
          <ac:grpSpMkLst>
            <pc:docMk/>
            <pc:sldMk cId="3966182797" sldId="2134805101"/>
            <ac:grpSpMk id="414" creationId="{C49A3005-A473-410D-A936-E9748BBD4955}"/>
          </ac:grpSpMkLst>
        </pc:grpChg>
      </pc:sldChg>
      <pc:sldChg chg="add del">
        <pc:chgData name="Dierick Christophe" userId="f1f8827a-0740-42fe-8574-37d543b6150d" providerId="ADAL" clId="{0FFE5B51-2353-4346-836E-5BA6ECD2B530}" dt="2022-02-21T17:04:34.222" v="158" actId="47"/>
        <pc:sldMkLst>
          <pc:docMk/>
          <pc:sldMk cId="1113477897" sldId="2134805102"/>
        </pc:sldMkLst>
      </pc:sldChg>
      <pc:sldChg chg="add del">
        <pc:chgData name="Dierick Christophe" userId="f1f8827a-0740-42fe-8574-37d543b6150d" providerId="ADAL" clId="{0FFE5B51-2353-4346-836E-5BA6ECD2B530}" dt="2022-02-21T17:04:34.222" v="158" actId="47"/>
        <pc:sldMkLst>
          <pc:docMk/>
          <pc:sldMk cId="1226191066" sldId="2134805103"/>
        </pc:sldMkLst>
      </pc:sldChg>
      <pc:sldChg chg="add del">
        <pc:chgData name="Dierick Christophe" userId="f1f8827a-0740-42fe-8574-37d543b6150d" providerId="ADAL" clId="{0FFE5B51-2353-4346-836E-5BA6ECD2B530}" dt="2022-02-22T10:24:18.384" v="238" actId="47"/>
        <pc:sldMkLst>
          <pc:docMk/>
          <pc:sldMk cId="3381578544" sldId="2134805104"/>
        </pc:sldMkLst>
      </pc:sldChg>
      <pc:sldChg chg="add del">
        <pc:chgData name="Dierick Christophe" userId="f1f8827a-0740-42fe-8574-37d543b6150d" providerId="ADAL" clId="{0FFE5B51-2353-4346-836E-5BA6ECD2B530}" dt="2022-02-22T10:24:18.384" v="238" actId="47"/>
        <pc:sldMkLst>
          <pc:docMk/>
          <pc:sldMk cId="3339485880" sldId="2134805105"/>
        </pc:sldMkLst>
      </pc:sldChg>
      <pc:sldChg chg="add del">
        <pc:chgData name="Dierick Christophe" userId="f1f8827a-0740-42fe-8574-37d543b6150d" providerId="ADAL" clId="{0FFE5B51-2353-4346-836E-5BA6ECD2B530}" dt="2022-02-22T10:24:18.384" v="238" actId="47"/>
        <pc:sldMkLst>
          <pc:docMk/>
          <pc:sldMk cId="3031170400" sldId="2134805106"/>
        </pc:sldMkLst>
      </pc:sldChg>
      <pc:sldChg chg="add del">
        <pc:chgData name="Dierick Christophe" userId="f1f8827a-0740-42fe-8574-37d543b6150d" providerId="ADAL" clId="{0FFE5B51-2353-4346-836E-5BA6ECD2B530}" dt="2022-02-22T10:24:18.384" v="238" actId="47"/>
        <pc:sldMkLst>
          <pc:docMk/>
          <pc:sldMk cId="4220715486" sldId="2147376144"/>
        </pc:sldMkLst>
      </pc:sldChg>
      <pc:sldChg chg="modSp add del mod">
        <pc:chgData name="Dierick Christophe" userId="f1f8827a-0740-42fe-8574-37d543b6150d" providerId="ADAL" clId="{0FFE5B51-2353-4346-836E-5BA6ECD2B530}" dt="2022-02-22T10:24:18.384" v="238" actId="47"/>
        <pc:sldMkLst>
          <pc:docMk/>
          <pc:sldMk cId="2822383787" sldId="2147376147"/>
        </pc:sldMkLst>
        <pc:spChg chg="mod">
          <ac:chgData name="Dierick Christophe" userId="f1f8827a-0740-42fe-8574-37d543b6150d" providerId="ADAL" clId="{0FFE5B51-2353-4346-836E-5BA6ECD2B530}" dt="2022-02-22T09:34:10.647" v="183" actId="20577"/>
          <ac:spMkLst>
            <pc:docMk/>
            <pc:sldMk cId="2822383787" sldId="2147376147"/>
            <ac:spMk id="5" creationId="{00000000-0000-0000-0000-000000000000}"/>
          </ac:spMkLst>
        </pc:spChg>
        <pc:spChg chg="mod">
          <ac:chgData name="Dierick Christophe" userId="f1f8827a-0740-42fe-8574-37d543b6150d" providerId="ADAL" clId="{0FFE5B51-2353-4346-836E-5BA6ECD2B530}" dt="2022-02-22T09:35:00.190" v="236" actId="20577"/>
          <ac:spMkLst>
            <pc:docMk/>
            <pc:sldMk cId="2822383787" sldId="2147376147"/>
            <ac:spMk id="54" creationId="{D7C49BE8-8814-40AF-A697-2B81F6614ED7}"/>
          </ac:spMkLst>
        </pc:spChg>
      </pc:sldChg>
      <pc:sldChg chg="add">
        <pc:chgData name="Dierick Christophe" userId="f1f8827a-0740-42fe-8574-37d543b6150d" providerId="ADAL" clId="{0FFE5B51-2353-4346-836E-5BA6ECD2B530}" dt="2022-02-22T10:24:06.007" v="237"/>
        <pc:sldMkLst>
          <pc:docMk/>
          <pc:sldMk cId="1393535235" sldId="2147376152"/>
        </pc:sldMkLst>
      </pc:sldChg>
      <pc:sldChg chg="add">
        <pc:chgData name="Dierick Christophe" userId="f1f8827a-0740-42fe-8574-37d543b6150d" providerId="ADAL" clId="{0FFE5B51-2353-4346-836E-5BA6ECD2B530}" dt="2022-02-22T10:24:06.007" v="237"/>
        <pc:sldMkLst>
          <pc:docMk/>
          <pc:sldMk cId="2594546644" sldId="2147376153"/>
        </pc:sldMkLst>
      </pc:sldChg>
      <pc:sldChg chg="add">
        <pc:chgData name="Dierick Christophe" userId="f1f8827a-0740-42fe-8574-37d543b6150d" providerId="ADAL" clId="{0FFE5B51-2353-4346-836E-5BA6ECD2B530}" dt="2022-02-22T10:24:06.007" v="237"/>
        <pc:sldMkLst>
          <pc:docMk/>
          <pc:sldMk cId="593081138" sldId="2147376154"/>
        </pc:sldMkLst>
      </pc:sldChg>
      <pc:sldChg chg="add">
        <pc:chgData name="Dierick Christophe" userId="f1f8827a-0740-42fe-8574-37d543b6150d" providerId="ADAL" clId="{0FFE5B51-2353-4346-836E-5BA6ECD2B530}" dt="2022-02-22T10:24:06.007" v="237"/>
        <pc:sldMkLst>
          <pc:docMk/>
          <pc:sldMk cId="3051244383" sldId="2147376155"/>
        </pc:sldMkLst>
      </pc:sldChg>
      <pc:sldChg chg="add">
        <pc:chgData name="Dierick Christophe" userId="f1f8827a-0740-42fe-8574-37d543b6150d" providerId="ADAL" clId="{0FFE5B51-2353-4346-836E-5BA6ECD2B530}" dt="2022-02-22T10:24:06.007" v="237"/>
        <pc:sldMkLst>
          <pc:docMk/>
          <pc:sldMk cId="489893317" sldId="2147376156"/>
        </pc:sldMkLst>
      </pc:sldChg>
      <pc:sldChg chg="add">
        <pc:chgData name="Dierick Christophe" userId="f1f8827a-0740-42fe-8574-37d543b6150d" providerId="ADAL" clId="{0FFE5B51-2353-4346-836E-5BA6ECD2B530}" dt="2022-02-22T10:24:06.007" v="237"/>
        <pc:sldMkLst>
          <pc:docMk/>
          <pc:sldMk cId="1390384660" sldId="2147376157"/>
        </pc:sldMkLst>
      </pc:sldChg>
    </pc:docChg>
  </pc:docChgLst>
  <pc:docChgLst>
    <pc:chgData name="LOPES Michael (BPCEIT)" userId="017cd695-4267-4c0b-adb1-dd60c11b4f6b" providerId="ADAL" clId="{74460860-EC6F-44D6-951C-B9A0AD8B9F69}"/>
    <pc:docChg chg="undo custSel addSld modSld sldOrd">
      <pc:chgData name="LOPES Michael (BPCEIT)" userId="017cd695-4267-4c0b-adb1-dd60c11b4f6b" providerId="ADAL" clId="{74460860-EC6F-44D6-951C-B9A0AD8B9F69}" dt="2022-02-16T13:49:11.590" v="595" actId="1076"/>
      <pc:docMkLst>
        <pc:docMk/>
      </pc:docMkLst>
      <pc:sldChg chg="modSp mod">
        <pc:chgData name="LOPES Michael (BPCEIT)" userId="017cd695-4267-4c0b-adb1-dd60c11b4f6b" providerId="ADAL" clId="{74460860-EC6F-44D6-951C-B9A0AD8B9F69}" dt="2022-02-16T11:21:35.628" v="489" actId="20577"/>
        <pc:sldMkLst>
          <pc:docMk/>
          <pc:sldMk cId="1981075611" sldId="289"/>
        </pc:sldMkLst>
        <pc:spChg chg="mod">
          <ac:chgData name="LOPES Michael (BPCEIT)" userId="017cd695-4267-4c0b-adb1-dd60c11b4f6b" providerId="ADAL" clId="{74460860-EC6F-44D6-951C-B9A0AD8B9F69}" dt="2022-02-16T11:21:35.628" v="489" actId="20577"/>
          <ac:spMkLst>
            <pc:docMk/>
            <pc:sldMk cId="1981075611" sldId="289"/>
            <ac:spMk id="3" creationId="{00000000-0000-0000-0000-000000000000}"/>
          </ac:spMkLst>
        </pc:spChg>
      </pc:sldChg>
      <pc:sldChg chg="addSp delSp modSp add mod modShow">
        <pc:chgData name="LOPES Michael (BPCEIT)" userId="017cd695-4267-4c0b-adb1-dd60c11b4f6b" providerId="ADAL" clId="{74460860-EC6F-44D6-951C-B9A0AD8B9F69}" dt="2022-02-16T13:49:11.590" v="595" actId="1076"/>
        <pc:sldMkLst>
          <pc:docMk/>
          <pc:sldMk cId="1484638252" sldId="2134805073"/>
        </pc:sldMkLst>
        <pc:spChg chg="mod">
          <ac:chgData name="LOPES Michael (BPCEIT)" userId="017cd695-4267-4c0b-adb1-dd60c11b4f6b" providerId="ADAL" clId="{74460860-EC6F-44D6-951C-B9A0AD8B9F69}" dt="2022-02-16T11:06:55.856" v="9" actId="20577"/>
          <ac:spMkLst>
            <pc:docMk/>
            <pc:sldMk cId="1484638252" sldId="2134805073"/>
            <ac:spMk id="4" creationId="{00000000-0000-0000-0000-000000000000}"/>
          </ac:spMkLst>
        </pc:spChg>
        <pc:spChg chg="add del mod">
          <ac:chgData name="LOPES Michael (BPCEIT)" userId="017cd695-4267-4c0b-adb1-dd60c11b4f6b" providerId="ADAL" clId="{74460860-EC6F-44D6-951C-B9A0AD8B9F69}" dt="2022-02-16T11:23:06.003" v="499" actId="478"/>
          <ac:spMkLst>
            <pc:docMk/>
            <pc:sldMk cId="1484638252" sldId="2134805073"/>
            <ac:spMk id="11" creationId="{37CD6D9E-FD6B-40E0-B084-78D6F3D6F740}"/>
          </ac:spMkLst>
        </pc:spChg>
        <pc:spChg chg="add mod">
          <ac:chgData name="LOPES Michael (BPCEIT)" userId="017cd695-4267-4c0b-adb1-dd60c11b4f6b" providerId="ADAL" clId="{74460860-EC6F-44D6-951C-B9A0AD8B9F69}" dt="2022-02-16T13:49:11.590" v="595" actId="1076"/>
          <ac:spMkLst>
            <pc:docMk/>
            <pc:sldMk cId="1484638252" sldId="2134805073"/>
            <ac:spMk id="13" creationId="{194EF748-17C5-4AB1-A892-0E3546E66FE4}"/>
          </ac:spMkLst>
        </pc:spChg>
        <pc:spChg chg="add mod">
          <ac:chgData name="LOPES Michael (BPCEIT)" userId="017cd695-4267-4c0b-adb1-dd60c11b4f6b" providerId="ADAL" clId="{74460860-EC6F-44D6-951C-B9A0AD8B9F69}" dt="2022-02-16T13:49:11.590" v="595" actId="1076"/>
          <ac:spMkLst>
            <pc:docMk/>
            <pc:sldMk cId="1484638252" sldId="2134805073"/>
            <ac:spMk id="14" creationId="{F586D4EF-ADD7-426E-9A66-E683FC196C42}"/>
          </ac:spMkLst>
        </pc:spChg>
        <pc:spChg chg="add mod">
          <ac:chgData name="LOPES Michael (BPCEIT)" userId="017cd695-4267-4c0b-adb1-dd60c11b4f6b" providerId="ADAL" clId="{74460860-EC6F-44D6-951C-B9A0AD8B9F69}" dt="2022-02-16T13:49:11.590" v="595" actId="1076"/>
          <ac:spMkLst>
            <pc:docMk/>
            <pc:sldMk cId="1484638252" sldId="2134805073"/>
            <ac:spMk id="36" creationId="{C2691D4D-D203-4CF6-A5F2-C4DA57B3BF63}"/>
          </ac:spMkLst>
        </pc:spChg>
        <pc:spChg chg="add del mod">
          <ac:chgData name="LOPES Michael (BPCEIT)" userId="017cd695-4267-4c0b-adb1-dd60c11b4f6b" providerId="ADAL" clId="{74460860-EC6F-44D6-951C-B9A0AD8B9F69}" dt="2022-02-16T13:38:05.709" v="517"/>
          <ac:spMkLst>
            <pc:docMk/>
            <pc:sldMk cId="1484638252" sldId="2134805073"/>
            <ac:spMk id="37" creationId="{D70C7CB8-B79A-42A3-B7B0-36AC5F9D3594}"/>
          </ac:spMkLst>
        </pc:spChg>
        <pc:spChg chg="add del mod">
          <ac:chgData name="LOPES Michael (BPCEIT)" userId="017cd695-4267-4c0b-adb1-dd60c11b4f6b" providerId="ADAL" clId="{74460860-EC6F-44D6-951C-B9A0AD8B9F69}" dt="2022-02-16T13:49:05.914" v="594" actId="478"/>
          <ac:spMkLst>
            <pc:docMk/>
            <pc:sldMk cId="1484638252" sldId="2134805073"/>
            <ac:spMk id="38" creationId="{1189CEE2-6137-4E60-8050-6EB3CFF95CE6}"/>
          </ac:spMkLst>
        </pc:spChg>
        <pc:picChg chg="add del">
          <ac:chgData name="LOPES Michael (BPCEIT)" userId="017cd695-4267-4c0b-adb1-dd60c11b4f6b" providerId="ADAL" clId="{74460860-EC6F-44D6-951C-B9A0AD8B9F69}" dt="2022-02-16T11:07:05.118" v="11" actId="22"/>
          <ac:picMkLst>
            <pc:docMk/>
            <pc:sldMk cId="1484638252" sldId="2134805073"/>
            <ac:picMk id="3" creationId="{C5CF270B-B375-4183-BC6A-D681B334C5F6}"/>
          </ac:picMkLst>
        </pc:picChg>
        <pc:picChg chg="add mod">
          <ac:chgData name="LOPES Michael (BPCEIT)" userId="017cd695-4267-4c0b-adb1-dd60c11b4f6b" providerId="ADAL" clId="{74460860-EC6F-44D6-951C-B9A0AD8B9F69}" dt="2022-02-16T13:49:11.590" v="595" actId="1076"/>
          <ac:picMkLst>
            <pc:docMk/>
            <pc:sldMk cId="1484638252" sldId="2134805073"/>
            <ac:picMk id="6" creationId="{8B16E737-D19B-42DD-A082-FF8F1ECE6D83}"/>
          </ac:picMkLst>
        </pc:picChg>
        <pc:picChg chg="add mod">
          <ac:chgData name="LOPES Michael (BPCEIT)" userId="017cd695-4267-4c0b-adb1-dd60c11b4f6b" providerId="ADAL" clId="{74460860-EC6F-44D6-951C-B9A0AD8B9F69}" dt="2022-02-16T13:49:11.590" v="595" actId="1076"/>
          <ac:picMkLst>
            <pc:docMk/>
            <pc:sldMk cId="1484638252" sldId="2134805073"/>
            <ac:picMk id="8" creationId="{2F4FCC20-4B90-4225-82B7-31C1D58B96E3}"/>
          </ac:picMkLst>
        </pc:picChg>
        <pc:picChg chg="add mod">
          <ac:chgData name="LOPES Michael (BPCEIT)" userId="017cd695-4267-4c0b-adb1-dd60c11b4f6b" providerId="ADAL" clId="{74460860-EC6F-44D6-951C-B9A0AD8B9F69}" dt="2022-02-16T13:49:11.590" v="595" actId="1076"/>
          <ac:picMkLst>
            <pc:docMk/>
            <pc:sldMk cId="1484638252" sldId="2134805073"/>
            <ac:picMk id="10" creationId="{325BB2D3-152F-4E17-BE9C-D8B4B2FAC0B4}"/>
          </ac:picMkLst>
        </pc:picChg>
        <pc:picChg chg="del">
          <ac:chgData name="LOPES Michael (BPCEIT)" userId="017cd695-4267-4c0b-adb1-dd60c11b4f6b" providerId="ADAL" clId="{74460860-EC6F-44D6-951C-B9A0AD8B9F69}" dt="2022-02-16T11:06:46.515" v="1" actId="478"/>
          <ac:picMkLst>
            <pc:docMk/>
            <pc:sldMk cId="1484638252" sldId="2134805073"/>
            <ac:picMk id="18" creationId="{91CD60B4-0CF5-466E-9CB6-ED70BB8DD52B}"/>
          </ac:picMkLst>
        </pc:picChg>
        <pc:cxnChg chg="add mod">
          <ac:chgData name="LOPES Michael (BPCEIT)" userId="017cd695-4267-4c0b-adb1-dd60c11b4f6b" providerId="ADAL" clId="{74460860-EC6F-44D6-951C-B9A0AD8B9F69}" dt="2022-02-16T13:49:11.590" v="595" actId="1076"/>
          <ac:cxnSpMkLst>
            <pc:docMk/>
            <pc:sldMk cId="1484638252" sldId="2134805073"/>
            <ac:cxnSpMk id="15" creationId="{B40882F7-855C-4BF1-A081-656548061981}"/>
          </ac:cxnSpMkLst>
        </pc:cxnChg>
        <pc:cxnChg chg="add mod">
          <ac:chgData name="LOPES Michael (BPCEIT)" userId="017cd695-4267-4c0b-adb1-dd60c11b4f6b" providerId="ADAL" clId="{74460860-EC6F-44D6-951C-B9A0AD8B9F69}" dt="2022-02-16T13:49:11.590" v="595" actId="1076"/>
          <ac:cxnSpMkLst>
            <pc:docMk/>
            <pc:sldMk cId="1484638252" sldId="2134805073"/>
            <ac:cxnSpMk id="17" creationId="{D5DA05EB-072F-42E6-A848-B8F0F3DDB5C4}"/>
          </ac:cxnSpMkLst>
        </pc:cxnChg>
        <pc:cxnChg chg="add mod">
          <ac:chgData name="LOPES Michael (BPCEIT)" userId="017cd695-4267-4c0b-adb1-dd60c11b4f6b" providerId="ADAL" clId="{74460860-EC6F-44D6-951C-B9A0AD8B9F69}" dt="2022-02-16T13:49:11.590" v="595" actId="1076"/>
          <ac:cxnSpMkLst>
            <pc:docMk/>
            <pc:sldMk cId="1484638252" sldId="2134805073"/>
            <ac:cxnSpMk id="20" creationId="{C89DB715-05E5-46BF-9F82-C6F4023CB509}"/>
          </ac:cxnSpMkLst>
        </pc:cxnChg>
        <pc:cxnChg chg="add mod">
          <ac:chgData name="LOPES Michael (BPCEIT)" userId="017cd695-4267-4c0b-adb1-dd60c11b4f6b" providerId="ADAL" clId="{74460860-EC6F-44D6-951C-B9A0AD8B9F69}" dt="2022-02-16T13:49:11.590" v="595" actId="1076"/>
          <ac:cxnSpMkLst>
            <pc:docMk/>
            <pc:sldMk cId="1484638252" sldId="2134805073"/>
            <ac:cxnSpMk id="22" creationId="{8D2F1B41-7082-4BC7-9E14-129EB41D5CDA}"/>
          </ac:cxnSpMkLst>
        </pc:cxnChg>
      </pc:sldChg>
      <pc:sldChg chg="modSp add mod ord">
        <pc:chgData name="LOPES Michael (BPCEIT)" userId="017cd695-4267-4c0b-adb1-dd60c11b4f6b" providerId="ADAL" clId="{74460860-EC6F-44D6-951C-B9A0AD8B9F69}" dt="2022-02-16T11:22:16.684" v="492" actId="20577"/>
        <pc:sldMkLst>
          <pc:docMk/>
          <pc:sldMk cId="3347563128" sldId="2134805074"/>
        </pc:sldMkLst>
        <pc:spChg chg="mod">
          <ac:chgData name="LOPES Michael (BPCEIT)" userId="017cd695-4267-4c0b-adb1-dd60c11b4f6b" providerId="ADAL" clId="{74460860-EC6F-44D6-951C-B9A0AD8B9F69}" dt="2022-02-16T11:21:14.949" v="464" actId="6549"/>
          <ac:spMkLst>
            <pc:docMk/>
            <pc:sldMk cId="3347563128" sldId="2134805074"/>
            <ac:spMk id="2" creationId="{CBFFF9B5-9907-4345-83C2-D8C14988F64B}"/>
          </ac:spMkLst>
        </pc:spChg>
        <pc:graphicFrameChg chg="mod modGraphic">
          <ac:chgData name="LOPES Michael (BPCEIT)" userId="017cd695-4267-4c0b-adb1-dd60c11b4f6b" providerId="ADAL" clId="{74460860-EC6F-44D6-951C-B9A0AD8B9F69}" dt="2022-02-16T11:22:16.684" v="492" actId="20577"/>
          <ac:graphicFrameMkLst>
            <pc:docMk/>
            <pc:sldMk cId="3347563128" sldId="2134805074"/>
            <ac:graphicFrameMk id="8" creationId="{FB3EBAD5-9942-45A2-8B1F-35FF321B973D}"/>
          </ac:graphicFrameMkLst>
        </pc:graphicFrameChg>
      </pc:sldChg>
    </pc:docChg>
  </pc:docChgLst>
  <pc:docChgLst>
    <pc:chgData name="Dierick Christophe" userId="f1f8827a-0740-42fe-8574-37d543b6150d" providerId="ADAL" clId="{1136E7F7-A118-4C17-AA7E-AEB2FDE739FB}"/>
    <pc:docChg chg="addSld delSld modSld sldOrd">
      <pc:chgData name="Dierick Christophe" userId="f1f8827a-0740-42fe-8574-37d543b6150d" providerId="ADAL" clId="{1136E7F7-A118-4C17-AA7E-AEB2FDE739FB}" dt="2022-06-16T08:40:59.278" v="122" actId="47"/>
      <pc:docMkLst>
        <pc:docMk/>
      </pc:docMkLst>
      <pc:sldChg chg="modSp mod">
        <pc:chgData name="Dierick Christophe" userId="f1f8827a-0740-42fe-8574-37d543b6150d" providerId="ADAL" clId="{1136E7F7-A118-4C17-AA7E-AEB2FDE739FB}" dt="2022-06-09T13:08:02.456" v="80" actId="20577"/>
        <pc:sldMkLst>
          <pc:docMk/>
          <pc:sldMk cId="3595520742" sldId="285"/>
        </pc:sldMkLst>
        <pc:graphicFrameChg chg="modGraphic">
          <ac:chgData name="Dierick Christophe" userId="f1f8827a-0740-42fe-8574-37d543b6150d" providerId="ADAL" clId="{1136E7F7-A118-4C17-AA7E-AEB2FDE739FB}" dt="2022-06-09T13:08:02.456" v="80" actId="20577"/>
          <ac:graphicFrameMkLst>
            <pc:docMk/>
            <pc:sldMk cId="3595520742" sldId="285"/>
            <ac:graphicFrameMk id="7" creationId="{E51CBA61-C12A-4666-95EC-562695229A94}"/>
          </ac:graphicFrameMkLst>
        </pc:graphicFrameChg>
      </pc:sldChg>
      <pc:sldChg chg="modSp mod">
        <pc:chgData name="Dierick Christophe" userId="f1f8827a-0740-42fe-8574-37d543b6150d" providerId="ADAL" clId="{1136E7F7-A118-4C17-AA7E-AEB2FDE739FB}" dt="2022-06-09T13:13:04.695" v="110" actId="14100"/>
        <pc:sldMkLst>
          <pc:docMk/>
          <pc:sldMk cId="2652598995" sldId="380"/>
        </pc:sldMkLst>
        <pc:spChg chg="mod">
          <ac:chgData name="Dierick Christophe" userId="f1f8827a-0740-42fe-8574-37d543b6150d" providerId="ADAL" clId="{1136E7F7-A118-4C17-AA7E-AEB2FDE739FB}" dt="2022-06-09T13:13:04.695" v="110" actId="14100"/>
          <ac:spMkLst>
            <pc:docMk/>
            <pc:sldMk cId="2652598995" sldId="380"/>
            <ac:spMk id="22" creationId="{408291C0-931A-4D10-8815-D108FAAA4108}"/>
          </ac:spMkLst>
        </pc:spChg>
      </pc:sldChg>
      <pc:sldChg chg="modSp mod">
        <pc:chgData name="Dierick Christophe" userId="f1f8827a-0740-42fe-8574-37d543b6150d" providerId="ADAL" clId="{1136E7F7-A118-4C17-AA7E-AEB2FDE739FB}" dt="2022-06-09T13:09:01.134" v="92" actId="20577"/>
        <pc:sldMkLst>
          <pc:docMk/>
          <pc:sldMk cId="4223952833" sldId="694"/>
        </pc:sldMkLst>
        <pc:spChg chg="mod">
          <ac:chgData name="Dierick Christophe" userId="f1f8827a-0740-42fe-8574-37d543b6150d" providerId="ADAL" clId="{1136E7F7-A118-4C17-AA7E-AEB2FDE739FB}" dt="2022-06-09T13:08:17.712" v="89" actId="20577"/>
          <ac:spMkLst>
            <pc:docMk/>
            <pc:sldMk cId="4223952833" sldId="694"/>
            <ac:spMk id="3" creationId="{3F586F5C-E909-4762-A1AC-268427655CDC}"/>
          </ac:spMkLst>
        </pc:spChg>
        <pc:graphicFrameChg chg="modGraphic">
          <ac:chgData name="Dierick Christophe" userId="f1f8827a-0740-42fe-8574-37d543b6150d" providerId="ADAL" clId="{1136E7F7-A118-4C17-AA7E-AEB2FDE739FB}" dt="2022-06-09T13:09:01.134" v="92" actId="20577"/>
          <ac:graphicFrameMkLst>
            <pc:docMk/>
            <pc:sldMk cId="4223952833" sldId="694"/>
            <ac:graphicFrameMk id="8" creationId="{FB3EBAD5-9942-45A2-8B1F-35FF321B973D}"/>
          </ac:graphicFrameMkLst>
        </pc:graphicFrameChg>
      </pc:sldChg>
      <pc:sldChg chg="modSp mod">
        <pc:chgData name="Dierick Christophe" userId="f1f8827a-0740-42fe-8574-37d543b6150d" providerId="ADAL" clId="{1136E7F7-A118-4C17-AA7E-AEB2FDE739FB}" dt="2022-06-09T13:04:25.143" v="28" actId="20577"/>
        <pc:sldMkLst>
          <pc:docMk/>
          <pc:sldMk cId="2013033141" sldId="698"/>
        </pc:sldMkLst>
        <pc:spChg chg="mod">
          <ac:chgData name="Dierick Christophe" userId="f1f8827a-0740-42fe-8574-37d543b6150d" providerId="ADAL" clId="{1136E7F7-A118-4C17-AA7E-AEB2FDE739FB}" dt="2022-06-09T13:04:25.143" v="28" actId="20577"/>
          <ac:spMkLst>
            <pc:docMk/>
            <pc:sldMk cId="2013033141" sldId="698"/>
            <ac:spMk id="8" creationId="{52BDEEA0-3E05-422D-A5A8-3E3A9130785B}"/>
          </ac:spMkLst>
        </pc:spChg>
        <pc:spChg chg="mod">
          <ac:chgData name="Dierick Christophe" userId="f1f8827a-0740-42fe-8574-37d543b6150d" providerId="ADAL" clId="{1136E7F7-A118-4C17-AA7E-AEB2FDE739FB}" dt="2022-06-09T13:03:34.723" v="15" actId="20577"/>
          <ac:spMkLst>
            <pc:docMk/>
            <pc:sldMk cId="2013033141" sldId="698"/>
            <ac:spMk id="12" creationId="{5BE006CC-0D3B-4F5D-A519-EEE82AF85EA2}"/>
          </ac:spMkLst>
        </pc:spChg>
      </pc:sldChg>
      <pc:sldChg chg="modSp mod">
        <pc:chgData name="Dierick Christophe" userId="f1f8827a-0740-42fe-8574-37d543b6150d" providerId="ADAL" clId="{1136E7F7-A118-4C17-AA7E-AEB2FDE739FB}" dt="2022-06-09T13:05:42.002" v="47" actId="20577"/>
        <pc:sldMkLst>
          <pc:docMk/>
          <pc:sldMk cId="2653250070" sldId="2134805068"/>
        </pc:sldMkLst>
        <pc:graphicFrameChg chg="modGraphic">
          <ac:chgData name="Dierick Christophe" userId="f1f8827a-0740-42fe-8574-37d543b6150d" providerId="ADAL" clId="{1136E7F7-A118-4C17-AA7E-AEB2FDE739FB}" dt="2022-06-09T13:05:42.002" v="47" actId="20577"/>
          <ac:graphicFrameMkLst>
            <pc:docMk/>
            <pc:sldMk cId="2653250070" sldId="2134805068"/>
            <ac:graphicFrameMk id="2" creationId="{2E831C3B-2AC4-458F-B2AF-B73F5D0C7D3C}"/>
          </ac:graphicFrameMkLst>
        </pc:graphicFrameChg>
      </pc:sldChg>
      <pc:sldChg chg="modSp mod">
        <pc:chgData name="Dierick Christophe" userId="f1f8827a-0740-42fe-8574-37d543b6150d" providerId="ADAL" clId="{1136E7F7-A118-4C17-AA7E-AEB2FDE739FB}" dt="2022-06-09T13:09:47.849" v="104" actId="20577"/>
        <pc:sldMkLst>
          <pc:docMk/>
          <pc:sldMk cId="3347563128" sldId="2134805074"/>
        </pc:sldMkLst>
        <pc:spChg chg="mod">
          <ac:chgData name="Dierick Christophe" userId="f1f8827a-0740-42fe-8574-37d543b6150d" providerId="ADAL" clId="{1136E7F7-A118-4C17-AA7E-AEB2FDE739FB}" dt="2022-06-09T13:09:23.052" v="101" actId="20577"/>
          <ac:spMkLst>
            <pc:docMk/>
            <pc:sldMk cId="3347563128" sldId="2134805074"/>
            <ac:spMk id="3" creationId="{3F586F5C-E909-4762-A1AC-268427655CDC}"/>
          </ac:spMkLst>
        </pc:spChg>
        <pc:graphicFrameChg chg="modGraphic">
          <ac:chgData name="Dierick Christophe" userId="f1f8827a-0740-42fe-8574-37d543b6150d" providerId="ADAL" clId="{1136E7F7-A118-4C17-AA7E-AEB2FDE739FB}" dt="2022-06-09T13:09:47.849" v="104" actId="20577"/>
          <ac:graphicFrameMkLst>
            <pc:docMk/>
            <pc:sldMk cId="3347563128" sldId="2134805074"/>
            <ac:graphicFrameMk id="8" creationId="{FB3EBAD5-9942-45A2-8B1F-35FF321B973D}"/>
          </ac:graphicFrameMkLst>
        </pc:graphicFrameChg>
      </pc:sldChg>
      <pc:sldChg chg="add">
        <pc:chgData name="Dierick Christophe" userId="f1f8827a-0740-42fe-8574-37d543b6150d" providerId="ADAL" clId="{1136E7F7-A118-4C17-AA7E-AEB2FDE739FB}" dt="2022-06-09T13:20:34.882" v="114"/>
        <pc:sldMkLst>
          <pc:docMk/>
          <pc:sldMk cId="3051244383" sldId="2147376155"/>
        </pc:sldMkLst>
      </pc:sldChg>
      <pc:sldChg chg="add ord">
        <pc:chgData name="Dierick Christophe" userId="f1f8827a-0740-42fe-8574-37d543b6150d" providerId="ADAL" clId="{1136E7F7-A118-4C17-AA7E-AEB2FDE739FB}" dt="2022-06-09T13:19:26.033" v="113"/>
        <pc:sldMkLst>
          <pc:docMk/>
          <pc:sldMk cId="489893317" sldId="2147376156"/>
        </pc:sldMkLst>
      </pc:sldChg>
      <pc:sldChg chg="modSp add mod">
        <pc:chgData name="Dierick Christophe" userId="f1f8827a-0740-42fe-8574-37d543b6150d" providerId="ADAL" clId="{1136E7F7-A118-4C17-AA7E-AEB2FDE739FB}" dt="2022-06-16T08:39:40.607" v="118" actId="20577"/>
        <pc:sldMkLst>
          <pc:docMk/>
          <pc:sldMk cId="1071288899" sldId="2147376157"/>
        </pc:sldMkLst>
        <pc:spChg chg="mod">
          <ac:chgData name="Dierick Christophe" userId="f1f8827a-0740-42fe-8574-37d543b6150d" providerId="ADAL" clId="{1136E7F7-A118-4C17-AA7E-AEB2FDE739FB}" dt="2022-06-16T08:39:40.607" v="118" actId="20577"/>
          <ac:spMkLst>
            <pc:docMk/>
            <pc:sldMk cId="1071288899" sldId="2147376157"/>
            <ac:spMk id="53" creationId="{8F20D0D4-0731-40A4-9294-6054C59F33F0}"/>
          </ac:spMkLst>
        </pc:spChg>
      </pc:sldChg>
      <pc:sldChg chg="add del ord">
        <pc:chgData name="Dierick Christophe" userId="f1f8827a-0740-42fe-8574-37d543b6150d" providerId="ADAL" clId="{1136E7F7-A118-4C17-AA7E-AEB2FDE739FB}" dt="2022-06-16T08:40:59.278" v="122" actId="47"/>
        <pc:sldMkLst>
          <pc:docMk/>
          <pc:sldMk cId="231782789" sldId="2147376158"/>
        </pc:sldMkLst>
      </pc:sldChg>
    </pc:docChg>
  </pc:docChgLst>
  <pc:docChgLst>
    <pc:chgData name="Lopes Michael" userId="S::michael.lopes@natixis.com::017cd695-4267-4c0b-adb1-dd60c11b4f6b" providerId="AD" clId="Web-{658C3D0E-B92F-4B08-B853-79D6AE155D5F}"/>
    <pc:docChg chg="modSld">
      <pc:chgData name="Lopes Michael" userId="S::michael.lopes@natixis.com::017cd695-4267-4c0b-adb1-dd60c11b4f6b" providerId="AD" clId="Web-{658C3D0E-B92F-4B08-B853-79D6AE155D5F}" dt="2022-01-26T10:36:40.708" v="70"/>
      <pc:docMkLst>
        <pc:docMk/>
      </pc:docMkLst>
      <pc:sldChg chg="delSp">
        <pc:chgData name="Lopes Michael" userId="S::michael.lopes@natixis.com::017cd695-4267-4c0b-adb1-dd60c11b4f6b" providerId="AD" clId="Web-{658C3D0E-B92F-4B08-B853-79D6AE155D5F}" dt="2022-01-26T10:35:13.581" v="58"/>
        <pc:sldMkLst>
          <pc:docMk/>
          <pc:sldMk cId="3187140492" sldId="693"/>
        </pc:sldMkLst>
        <pc:picChg chg="del">
          <ac:chgData name="Lopes Michael" userId="S::michael.lopes@natixis.com::017cd695-4267-4c0b-adb1-dd60c11b4f6b" providerId="AD" clId="Web-{658C3D0E-B92F-4B08-B853-79D6AE155D5F}" dt="2022-01-26T10:35:13.581" v="58"/>
          <ac:picMkLst>
            <pc:docMk/>
            <pc:sldMk cId="3187140492" sldId="693"/>
            <ac:picMk id="8" creationId="{BB5E8817-63C7-4B36-8D6B-C2E3F9134664}"/>
          </ac:picMkLst>
        </pc:picChg>
      </pc:sldChg>
      <pc:sldChg chg="modSp">
        <pc:chgData name="Lopes Michael" userId="S::michael.lopes@natixis.com::017cd695-4267-4c0b-adb1-dd60c11b4f6b" providerId="AD" clId="Web-{658C3D0E-B92F-4B08-B853-79D6AE155D5F}" dt="2022-01-26T10:15:17.612" v="57"/>
        <pc:sldMkLst>
          <pc:docMk/>
          <pc:sldMk cId="4223952833" sldId="694"/>
        </pc:sldMkLst>
        <pc:graphicFrameChg chg="mod modGraphic">
          <ac:chgData name="Lopes Michael" userId="S::michael.lopes@natixis.com::017cd695-4267-4c0b-adb1-dd60c11b4f6b" providerId="AD" clId="Web-{658C3D0E-B92F-4B08-B853-79D6AE155D5F}" dt="2022-01-26T10:15:17.612" v="57"/>
          <ac:graphicFrameMkLst>
            <pc:docMk/>
            <pc:sldMk cId="4223952833" sldId="694"/>
            <ac:graphicFrameMk id="8" creationId="{FB3EBAD5-9942-45A2-8B1F-35FF321B973D}"/>
          </ac:graphicFrameMkLst>
        </pc:graphicFrameChg>
      </pc:sldChg>
      <pc:sldChg chg="modSp">
        <pc:chgData name="Lopes Michael" userId="S::michael.lopes@natixis.com::017cd695-4267-4c0b-adb1-dd60c11b4f6b" providerId="AD" clId="Web-{658C3D0E-B92F-4B08-B853-79D6AE155D5F}" dt="2022-01-26T10:36:40.708" v="70"/>
        <pc:sldMkLst>
          <pc:docMk/>
          <pc:sldMk cId="2309180729" sldId="696"/>
        </pc:sldMkLst>
        <pc:graphicFrameChg chg="mod modGraphic">
          <ac:chgData name="Lopes Michael" userId="S::michael.lopes@natixis.com::017cd695-4267-4c0b-adb1-dd60c11b4f6b" providerId="AD" clId="Web-{658C3D0E-B92F-4B08-B853-79D6AE155D5F}" dt="2022-01-26T10:36:40.708" v="70"/>
          <ac:graphicFrameMkLst>
            <pc:docMk/>
            <pc:sldMk cId="2309180729" sldId="696"/>
            <ac:graphicFrameMk id="8" creationId="{FB3EBAD5-9942-45A2-8B1F-35FF321B973D}"/>
          </ac:graphicFrameMkLst>
        </pc:graphicFrameChg>
      </pc:sldChg>
      <pc:sldChg chg="modSp">
        <pc:chgData name="Lopes Michael" userId="S::michael.lopes@natixis.com::017cd695-4267-4c0b-adb1-dd60c11b4f6b" providerId="AD" clId="Web-{658C3D0E-B92F-4B08-B853-79D6AE155D5F}" dt="2022-01-26T10:35:45.956" v="60" actId="20577"/>
        <pc:sldMkLst>
          <pc:docMk/>
          <pc:sldMk cId="1025091292" sldId="697"/>
        </pc:sldMkLst>
        <pc:spChg chg="mod">
          <ac:chgData name="Lopes Michael" userId="S::michael.lopes@natixis.com::017cd695-4267-4c0b-adb1-dd60c11b4f6b" providerId="AD" clId="Web-{658C3D0E-B92F-4B08-B853-79D6AE155D5F}" dt="2022-01-26T10:35:45.956" v="60" actId="20577"/>
          <ac:spMkLst>
            <pc:docMk/>
            <pc:sldMk cId="1025091292" sldId="697"/>
            <ac:spMk id="3" creationId="{3F586F5C-E909-4762-A1AC-268427655CDC}"/>
          </ac:spMkLst>
        </pc:spChg>
      </pc:sldChg>
    </pc:docChg>
  </pc:docChgLst>
  <pc:docChgLst>
    <pc:chgData name="VERGONZEANNE Laurent (BPCE-IT)" userId="9eb8de82-e646-4e10-8063-bafb25c1ec86" providerId="ADAL" clId="{AA1972F1-465F-4F46-B95C-929E9E823796}"/>
    <pc:docChg chg="undo custSel modSld">
      <pc:chgData name="VERGONZEANNE Laurent (BPCE-IT)" userId="9eb8de82-e646-4e10-8063-bafb25c1ec86" providerId="ADAL" clId="{AA1972F1-465F-4F46-B95C-929E9E823796}" dt="2022-02-02T12:52:47.693" v="920" actId="1076"/>
      <pc:docMkLst>
        <pc:docMk/>
      </pc:docMkLst>
      <pc:sldChg chg="modSp mod">
        <pc:chgData name="VERGONZEANNE Laurent (BPCE-IT)" userId="9eb8de82-e646-4e10-8063-bafb25c1ec86" providerId="ADAL" clId="{AA1972F1-465F-4F46-B95C-929E9E823796}" dt="2022-02-02T12:52:47.693" v="920" actId="1076"/>
        <pc:sldMkLst>
          <pc:docMk/>
          <pc:sldMk cId="2067807613" sldId="681"/>
        </pc:sldMkLst>
        <pc:picChg chg="mod">
          <ac:chgData name="VERGONZEANNE Laurent (BPCE-IT)" userId="9eb8de82-e646-4e10-8063-bafb25c1ec86" providerId="ADAL" clId="{AA1972F1-465F-4F46-B95C-929E9E823796}" dt="2022-02-02T12:52:47.693" v="920" actId="1076"/>
          <ac:picMkLst>
            <pc:docMk/>
            <pc:sldMk cId="2067807613" sldId="681"/>
            <ac:picMk id="6" creationId="{EB9211F3-29A4-4101-A8E1-D0A09E294913}"/>
          </ac:picMkLst>
        </pc:picChg>
      </pc:sldChg>
      <pc:sldChg chg="modSp">
        <pc:chgData name="VERGONZEANNE Laurent (BPCE-IT)" userId="9eb8de82-e646-4e10-8063-bafb25c1ec86" providerId="ADAL" clId="{AA1972F1-465F-4F46-B95C-929E9E823796}" dt="2022-02-02T11:13:58.368" v="844"/>
        <pc:sldMkLst>
          <pc:docMk/>
          <pc:sldMk cId="513219490" sldId="689"/>
        </pc:sldMkLst>
        <pc:graphicFrameChg chg="mod">
          <ac:chgData name="VERGONZEANNE Laurent (BPCE-IT)" userId="9eb8de82-e646-4e10-8063-bafb25c1ec86" providerId="ADAL" clId="{AA1972F1-465F-4F46-B95C-929E9E823796}" dt="2022-02-02T11:13:58.368" v="844"/>
          <ac:graphicFrameMkLst>
            <pc:docMk/>
            <pc:sldMk cId="513219490" sldId="689"/>
            <ac:graphicFrameMk id="8" creationId="{FB3EBAD5-9942-45A2-8B1F-35FF321B973D}"/>
          </ac:graphicFrameMkLst>
        </pc:graphicFrameChg>
      </pc:sldChg>
      <pc:sldChg chg="modSp mod">
        <pc:chgData name="VERGONZEANNE Laurent (BPCE-IT)" userId="9eb8de82-e646-4e10-8063-bafb25c1ec86" providerId="ADAL" clId="{AA1972F1-465F-4F46-B95C-929E9E823796}" dt="2022-02-02T11:32:45.983" v="918" actId="20577"/>
        <pc:sldMkLst>
          <pc:docMk/>
          <pc:sldMk cId="4223952833" sldId="694"/>
        </pc:sldMkLst>
        <pc:graphicFrameChg chg="mod modGraphic">
          <ac:chgData name="VERGONZEANNE Laurent (BPCE-IT)" userId="9eb8de82-e646-4e10-8063-bafb25c1ec86" providerId="ADAL" clId="{AA1972F1-465F-4F46-B95C-929E9E823796}" dt="2022-02-02T11:32:45.983" v="918" actId="20577"/>
          <ac:graphicFrameMkLst>
            <pc:docMk/>
            <pc:sldMk cId="4223952833" sldId="694"/>
            <ac:graphicFrameMk id="8" creationId="{FB3EBAD5-9942-45A2-8B1F-35FF321B973D}"/>
          </ac:graphicFrameMkLst>
        </pc:graphicFrameChg>
      </pc:sldChg>
      <pc:sldChg chg="modSp mod">
        <pc:chgData name="VERGONZEANNE Laurent (BPCE-IT)" userId="9eb8de82-e646-4e10-8063-bafb25c1ec86" providerId="ADAL" clId="{AA1972F1-465F-4F46-B95C-929E9E823796}" dt="2022-01-27T11:11:36.469" v="843" actId="20577"/>
        <pc:sldMkLst>
          <pc:docMk/>
          <pc:sldMk cId="2309180729" sldId="696"/>
        </pc:sldMkLst>
        <pc:graphicFrameChg chg="mod modGraphic">
          <ac:chgData name="VERGONZEANNE Laurent (BPCE-IT)" userId="9eb8de82-e646-4e10-8063-bafb25c1ec86" providerId="ADAL" clId="{AA1972F1-465F-4F46-B95C-929E9E823796}" dt="2022-01-27T11:11:36.469" v="843" actId="20577"/>
          <ac:graphicFrameMkLst>
            <pc:docMk/>
            <pc:sldMk cId="2309180729" sldId="696"/>
            <ac:graphicFrameMk id="8" creationId="{FB3EBAD5-9942-45A2-8B1F-35FF321B973D}"/>
          </ac:graphicFrameMkLst>
        </pc:graphicFrameChg>
      </pc:sldChg>
    </pc:docChg>
  </pc:docChgLst>
  <pc:docChgLst>
    <pc:chgData name="GALLAND Thierry (BPCE-IT)" userId="e813b99b-6be3-4af7-b265-6ba658e32515" providerId="ADAL" clId="{865000AE-2508-4E0A-8124-B4CC963EF3EF}"/>
    <pc:docChg chg="undo custSel addSld delSld modSld sldOrd">
      <pc:chgData name="GALLAND Thierry (BPCE-IT)" userId="e813b99b-6be3-4af7-b265-6ba658e32515" providerId="ADAL" clId="{865000AE-2508-4E0A-8124-B4CC963EF3EF}" dt="2022-02-22T09:37:03.740" v="588" actId="27636"/>
      <pc:docMkLst>
        <pc:docMk/>
      </pc:docMkLst>
      <pc:sldChg chg="addSp delSp modSp mod">
        <pc:chgData name="GALLAND Thierry (BPCE-IT)" userId="e813b99b-6be3-4af7-b265-6ba658e32515" providerId="ADAL" clId="{865000AE-2508-4E0A-8124-B4CC963EF3EF}" dt="2022-02-22T09:37:03.740" v="588" actId="27636"/>
        <pc:sldMkLst>
          <pc:docMk/>
          <pc:sldMk cId="2653250070" sldId="2134805068"/>
        </pc:sldMkLst>
        <pc:spChg chg="mod">
          <ac:chgData name="GALLAND Thierry (BPCE-IT)" userId="e813b99b-6be3-4af7-b265-6ba658e32515" providerId="ADAL" clId="{865000AE-2508-4E0A-8124-B4CC963EF3EF}" dt="2022-02-22T09:35:42.350" v="539" actId="20577"/>
          <ac:spMkLst>
            <pc:docMk/>
            <pc:sldMk cId="2653250070" sldId="2134805068"/>
            <ac:spMk id="5" creationId="{00000000-0000-0000-0000-000000000000}"/>
          </ac:spMkLst>
        </pc:spChg>
        <pc:spChg chg="add del mod">
          <ac:chgData name="GALLAND Thierry (BPCE-IT)" userId="e813b99b-6be3-4af7-b265-6ba658e32515" providerId="ADAL" clId="{865000AE-2508-4E0A-8124-B4CC963EF3EF}" dt="2022-02-22T09:36:09.037" v="540" actId="478"/>
          <ac:spMkLst>
            <pc:docMk/>
            <pc:sldMk cId="2653250070" sldId="2134805068"/>
            <ac:spMk id="6" creationId="{0868AE30-43FF-48A0-A741-08B860759972}"/>
          </ac:spMkLst>
        </pc:spChg>
        <pc:spChg chg="mod">
          <ac:chgData name="GALLAND Thierry (BPCE-IT)" userId="e813b99b-6be3-4af7-b265-6ba658e32515" providerId="ADAL" clId="{865000AE-2508-4E0A-8124-B4CC963EF3EF}" dt="2022-02-22T09:37:03.740" v="588" actId="27636"/>
          <ac:spMkLst>
            <pc:docMk/>
            <pc:sldMk cId="2653250070" sldId="2134805068"/>
            <ac:spMk id="7" creationId="{B0C5F13E-8E0B-4901-B03F-76E43A49139F}"/>
          </ac:spMkLst>
        </pc:spChg>
      </pc:sldChg>
      <pc:sldChg chg="addSp delSp modSp mod ord modAnim">
        <pc:chgData name="GALLAND Thierry (BPCE-IT)" userId="e813b99b-6be3-4af7-b265-6ba658e32515" providerId="ADAL" clId="{865000AE-2508-4E0A-8124-B4CC963EF3EF}" dt="2022-02-22T09:30:23.965" v="470" actId="6549"/>
        <pc:sldMkLst>
          <pc:docMk/>
          <pc:sldMk cId="1614721483" sldId="2147376150"/>
        </pc:sldMkLst>
        <pc:spChg chg="mod">
          <ac:chgData name="GALLAND Thierry (BPCE-IT)" userId="e813b99b-6be3-4af7-b265-6ba658e32515" providerId="ADAL" clId="{865000AE-2508-4E0A-8124-B4CC963EF3EF}" dt="2022-02-22T09:04:35.211" v="139" actId="1076"/>
          <ac:spMkLst>
            <pc:docMk/>
            <pc:sldMk cId="1614721483" sldId="2147376150"/>
            <ac:spMk id="3" creationId="{C11A8811-CE45-4715-9EFD-52660467CE55}"/>
          </ac:spMkLst>
        </pc:spChg>
        <pc:spChg chg="mod">
          <ac:chgData name="GALLAND Thierry (BPCE-IT)" userId="e813b99b-6be3-4af7-b265-6ba658e32515" providerId="ADAL" clId="{865000AE-2508-4E0A-8124-B4CC963EF3EF}" dt="2022-02-22T08:55:18.621" v="44" actId="403"/>
          <ac:spMkLst>
            <pc:docMk/>
            <pc:sldMk cId="1614721483" sldId="2147376150"/>
            <ac:spMk id="4" creationId="{A3D4EEF0-54E5-49C8-A904-529EAEDA6AB2}"/>
          </ac:spMkLst>
        </pc:spChg>
        <pc:spChg chg="mod">
          <ac:chgData name="GALLAND Thierry (BPCE-IT)" userId="e813b99b-6be3-4af7-b265-6ba658e32515" providerId="ADAL" clId="{865000AE-2508-4E0A-8124-B4CC963EF3EF}" dt="2022-02-22T08:55:55.534" v="49" actId="20577"/>
          <ac:spMkLst>
            <pc:docMk/>
            <pc:sldMk cId="1614721483" sldId="2147376150"/>
            <ac:spMk id="5" creationId="{7B65BF23-E9FE-4A81-A7C8-6079AE548F72}"/>
          </ac:spMkLst>
        </pc:spChg>
        <pc:spChg chg="mod">
          <ac:chgData name="GALLAND Thierry (BPCE-IT)" userId="e813b99b-6be3-4af7-b265-6ba658e32515" providerId="ADAL" clId="{865000AE-2508-4E0A-8124-B4CC963EF3EF}" dt="2022-02-22T08:56:01.043" v="53" actId="20577"/>
          <ac:spMkLst>
            <pc:docMk/>
            <pc:sldMk cId="1614721483" sldId="2147376150"/>
            <ac:spMk id="6" creationId="{128BC430-723B-4D5B-9EC0-CEA2EBF1A5B7}"/>
          </ac:spMkLst>
        </pc:spChg>
        <pc:spChg chg="add del">
          <ac:chgData name="GALLAND Thierry (BPCE-IT)" userId="e813b99b-6be3-4af7-b265-6ba658e32515" providerId="ADAL" clId="{865000AE-2508-4E0A-8124-B4CC963EF3EF}" dt="2022-02-22T08:57:02.232" v="56" actId="478"/>
          <ac:spMkLst>
            <pc:docMk/>
            <pc:sldMk cId="1614721483" sldId="2147376150"/>
            <ac:spMk id="7" creationId="{B0A7DDFF-42CE-4A5E-ABB7-DEAB76002375}"/>
          </ac:spMkLst>
        </pc:spChg>
        <pc:spChg chg="mod">
          <ac:chgData name="GALLAND Thierry (BPCE-IT)" userId="e813b99b-6be3-4af7-b265-6ba658e32515" providerId="ADAL" clId="{865000AE-2508-4E0A-8124-B4CC963EF3EF}" dt="2022-02-22T09:08:12.265" v="175" actId="1076"/>
          <ac:spMkLst>
            <pc:docMk/>
            <pc:sldMk cId="1614721483" sldId="2147376150"/>
            <ac:spMk id="8" creationId="{E393643C-A28B-4ECC-91B6-6585CAD930DA}"/>
          </ac:spMkLst>
        </pc:spChg>
        <pc:spChg chg="mod">
          <ac:chgData name="GALLAND Thierry (BPCE-IT)" userId="e813b99b-6be3-4af7-b265-6ba658e32515" providerId="ADAL" clId="{865000AE-2508-4E0A-8124-B4CC963EF3EF}" dt="2022-02-22T09:30:23.965" v="470" actId="6549"/>
          <ac:spMkLst>
            <pc:docMk/>
            <pc:sldMk cId="1614721483" sldId="2147376150"/>
            <ac:spMk id="9" creationId="{6D01BCD3-54F8-4F36-BB28-63B5AE1CA046}"/>
          </ac:spMkLst>
        </pc:spChg>
        <pc:spChg chg="mod">
          <ac:chgData name="GALLAND Thierry (BPCE-IT)" userId="e813b99b-6be3-4af7-b265-6ba658e32515" providerId="ADAL" clId="{865000AE-2508-4E0A-8124-B4CC963EF3EF}" dt="2022-02-22T08:55:18.621" v="44" actId="403"/>
          <ac:spMkLst>
            <pc:docMk/>
            <pc:sldMk cId="1614721483" sldId="2147376150"/>
            <ac:spMk id="10" creationId="{AA189E56-9D4E-4210-BA85-CBD8FFB3059F}"/>
          </ac:spMkLst>
        </pc:spChg>
        <pc:spChg chg="mod">
          <ac:chgData name="GALLAND Thierry (BPCE-IT)" userId="e813b99b-6be3-4af7-b265-6ba658e32515" providerId="ADAL" clId="{865000AE-2508-4E0A-8124-B4CC963EF3EF}" dt="2022-02-22T08:55:18.621" v="44" actId="403"/>
          <ac:spMkLst>
            <pc:docMk/>
            <pc:sldMk cId="1614721483" sldId="2147376150"/>
            <ac:spMk id="13" creationId="{53315E25-8259-45B0-90DB-C872477D8A54}"/>
          </ac:spMkLst>
        </pc:spChg>
        <pc:spChg chg="mod">
          <ac:chgData name="GALLAND Thierry (BPCE-IT)" userId="e813b99b-6be3-4af7-b265-6ba658e32515" providerId="ADAL" clId="{865000AE-2508-4E0A-8124-B4CC963EF3EF}" dt="2022-02-22T09:18:04.150" v="241" actId="1035"/>
          <ac:spMkLst>
            <pc:docMk/>
            <pc:sldMk cId="1614721483" sldId="2147376150"/>
            <ac:spMk id="14" creationId="{B628D9C1-42B1-43E4-BD5A-E31DF56399CA}"/>
          </ac:spMkLst>
        </pc:spChg>
        <pc:spChg chg="mod">
          <ac:chgData name="GALLAND Thierry (BPCE-IT)" userId="e813b99b-6be3-4af7-b265-6ba658e32515" providerId="ADAL" clId="{865000AE-2508-4E0A-8124-B4CC963EF3EF}" dt="2022-02-22T08:55:18.621" v="44" actId="403"/>
          <ac:spMkLst>
            <pc:docMk/>
            <pc:sldMk cId="1614721483" sldId="2147376150"/>
            <ac:spMk id="15" creationId="{B04AEA39-2D71-457F-A397-AD55D5543C6F}"/>
          </ac:spMkLst>
        </pc:spChg>
        <pc:spChg chg="mod">
          <ac:chgData name="GALLAND Thierry (BPCE-IT)" userId="e813b99b-6be3-4af7-b265-6ba658e32515" providerId="ADAL" clId="{865000AE-2508-4E0A-8124-B4CC963EF3EF}" dt="2022-02-22T08:55:18.621" v="44" actId="403"/>
          <ac:spMkLst>
            <pc:docMk/>
            <pc:sldMk cId="1614721483" sldId="2147376150"/>
            <ac:spMk id="16" creationId="{0A3A7085-C20C-4F46-BBC8-F4124C66179B}"/>
          </ac:spMkLst>
        </pc:spChg>
        <pc:spChg chg="mod">
          <ac:chgData name="GALLAND Thierry (BPCE-IT)" userId="e813b99b-6be3-4af7-b265-6ba658e32515" providerId="ADAL" clId="{865000AE-2508-4E0A-8124-B4CC963EF3EF}" dt="2022-02-22T08:55:18.621" v="44" actId="403"/>
          <ac:spMkLst>
            <pc:docMk/>
            <pc:sldMk cId="1614721483" sldId="2147376150"/>
            <ac:spMk id="17" creationId="{0CDE9696-5D07-4D5B-9752-8A70DFFDD53F}"/>
          </ac:spMkLst>
        </pc:spChg>
        <pc:spChg chg="mod">
          <ac:chgData name="GALLAND Thierry (BPCE-IT)" userId="e813b99b-6be3-4af7-b265-6ba658e32515" providerId="ADAL" clId="{865000AE-2508-4E0A-8124-B4CC963EF3EF}" dt="2022-02-22T08:55:18.621" v="44" actId="403"/>
          <ac:spMkLst>
            <pc:docMk/>
            <pc:sldMk cId="1614721483" sldId="2147376150"/>
            <ac:spMk id="18" creationId="{724DFE20-DF27-46C5-805C-85A7CE9DF819}"/>
          </ac:spMkLst>
        </pc:spChg>
        <pc:spChg chg="mod">
          <ac:chgData name="GALLAND Thierry (BPCE-IT)" userId="e813b99b-6be3-4af7-b265-6ba658e32515" providerId="ADAL" clId="{865000AE-2508-4E0A-8124-B4CC963EF3EF}" dt="2022-02-22T08:55:18.621" v="44" actId="403"/>
          <ac:spMkLst>
            <pc:docMk/>
            <pc:sldMk cId="1614721483" sldId="2147376150"/>
            <ac:spMk id="19" creationId="{B0291DA6-DFD2-442A-93D1-98FA0CD69EAF}"/>
          </ac:spMkLst>
        </pc:spChg>
        <pc:spChg chg="mod">
          <ac:chgData name="GALLAND Thierry (BPCE-IT)" userId="e813b99b-6be3-4af7-b265-6ba658e32515" providerId="ADAL" clId="{865000AE-2508-4E0A-8124-B4CC963EF3EF}" dt="2022-02-22T08:55:18.621" v="44" actId="403"/>
          <ac:spMkLst>
            <pc:docMk/>
            <pc:sldMk cId="1614721483" sldId="2147376150"/>
            <ac:spMk id="21" creationId="{581FEE77-EF03-4849-BE2D-80083B88D673}"/>
          </ac:spMkLst>
        </pc:spChg>
        <pc:spChg chg="mod">
          <ac:chgData name="GALLAND Thierry (BPCE-IT)" userId="e813b99b-6be3-4af7-b265-6ba658e32515" providerId="ADAL" clId="{865000AE-2508-4E0A-8124-B4CC963EF3EF}" dt="2022-02-22T08:55:18.621" v="44" actId="403"/>
          <ac:spMkLst>
            <pc:docMk/>
            <pc:sldMk cId="1614721483" sldId="2147376150"/>
            <ac:spMk id="22" creationId="{4E91B564-9A15-4701-A87E-52C08F8E0BED}"/>
          </ac:spMkLst>
        </pc:spChg>
        <pc:spChg chg="mod">
          <ac:chgData name="GALLAND Thierry (BPCE-IT)" userId="e813b99b-6be3-4af7-b265-6ba658e32515" providerId="ADAL" clId="{865000AE-2508-4E0A-8124-B4CC963EF3EF}" dt="2022-02-22T08:55:18.621" v="44" actId="403"/>
          <ac:spMkLst>
            <pc:docMk/>
            <pc:sldMk cId="1614721483" sldId="2147376150"/>
            <ac:spMk id="23" creationId="{6804CDFA-69FC-4003-83E4-9E83ACC2FABA}"/>
          </ac:spMkLst>
        </pc:spChg>
        <pc:spChg chg="mod">
          <ac:chgData name="GALLAND Thierry (BPCE-IT)" userId="e813b99b-6be3-4af7-b265-6ba658e32515" providerId="ADAL" clId="{865000AE-2508-4E0A-8124-B4CC963EF3EF}" dt="2022-02-22T08:55:18.621" v="44" actId="403"/>
          <ac:spMkLst>
            <pc:docMk/>
            <pc:sldMk cId="1614721483" sldId="2147376150"/>
            <ac:spMk id="24" creationId="{02AB59AB-66B5-4BF7-8386-76707245786E}"/>
          </ac:spMkLst>
        </pc:spChg>
        <pc:spChg chg="mod">
          <ac:chgData name="GALLAND Thierry (BPCE-IT)" userId="e813b99b-6be3-4af7-b265-6ba658e32515" providerId="ADAL" clId="{865000AE-2508-4E0A-8124-B4CC963EF3EF}" dt="2022-02-22T08:58:31.993" v="77" actId="20577"/>
          <ac:spMkLst>
            <pc:docMk/>
            <pc:sldMk cId="1614721483" sldId="2147376150"/>
            <ac:spMk id="25" creationId="{A15805D5-3388-493D-8492-F0CC3DD926B6}"/>
          </ac:spMkLst>
        </pc:spChg>
        <pc:spChg chg="mod">
          <ac:chgData name="GALLAND Thierry (BPCE-IT)" userId="e813b99b-6be3-4af7-b265-6ba658e32515" providerId="ADAL" clId="{865000AE-2508-4E0A-8124-B4CC963EF3EF}" dt="2022-02-22T08:58:53.738" v="87" actId="207"/>
          <ac:spMkLst>
            <pc:docMk/>
            <pc:sldMk cId="1614721483" sldId="2147376150"/>
            <ac:spMk id="26" creationId="{7136FC83-0DED-47DE-813A-568210132999}"/>
          </ac:spMkLst>
        </pc:spChg>
        <pc:spChg chg="mod">
          <ac:chgData name="GALLAND Thierry (BPCE-IT)" userId="e813b99b-6be3-4af7-b265-6ba658e32515" providerId="ADAL" clId="{865000AE-2508-4E0A-8124-B4CC963EF3EF}" dt="2022-02-22T08:55:18.621" v="44" actId="403"/>
          <ac:spMkLst>
            <pc:docMk/>
            <pc:sldMk cId="1614721483" sldId="2147376150"/>
            <ac:spMk id="27" creationId="{2E51617E-3C89-4CB9-B42C-D0B37F8B1DA6}"/>
          </ac:spMkLst>
        </pc:spChg>
        <pc:spChg chg="mod">
          <ac:chgData name="GALLAND Thierry (BPCE-IT)" userId="e813b99b-6be3-4af7-b265-6ba658e32515" providerId="ADAL" clId="{865000AE-2508-4E0A-8124-B4CC963EF3EF}" dt="2022-02-22T08:55:18.621" v="44" actId="403"/>
          <ac:spMkLst>
            <pc:docMk/>
            <pc:sldMk cId="1614721483" sldId="2147376150"/>
            <ac:spMk id="28" creationId="{12F23FA0-1936-4F07-A204-7C370C417B91}"/>
          </ac:spMkLst>
        </pc:spChg>
        <pc:spChg chg="mod">
          <ac:chgData name="GALLAND Thierry (BPCE-IT)" userId="e813b99b-6be3-4af7-b265-6ba658e32515" providerId="ADAL" clId="{865000AE-2508-4E0A-8124-B4CC963EF3EF}" dt="2022-02-22T08:55:18.621" v="44" actId="403"/>
          <ac:spMkLst>
            <pc:docMk/>
            <pc:sldMk cId="1614721483" sldId="2147376150"/>
            <ac:spMk id="29" creationId="{98F31BBF-557A-44E0-B0C0-F27F34CA1B68}"/>
          </ac:spMkLst>
        </pc:spChg>
        <pc:spChg chg="mod">
          <ac:chgData name="GALLAND Thierry (BPCE-IT)" userId="e813b99b-6be3-4af7-b265-6ba658e32515" providerId="ADAL" clId="{865000AE-2508-4E0A-8124-B4CC963EF3EF}" dt="2022-02-22T08:55:18.621" v="44" actId="403"/>
          <ac:spMkLst>
            <pc:docMk/>
            <pc:sldMk cId="1614721483" sldId="2147376150"/>
            <ac:spMk id="30" creationId="{48416732-C0F4-4030-8BD4-BB145A05A55E}"/>
          </ac:spMkLst>
        </pc:spChg>
        <pc:spChg chg="mod">
          <ac:chgData name="GALLAND Thierry (BPCE-IT)" userId="e813b99b-6be3-4af7-b265-6ba658e32515" providerId="ADAL" clId="{865000AE-2508-4E0A-8124-B4CC963EF3EF}" dt="2022-02-22T08:55:18.621" v="44" actId="403"/>
          <ac:spMkLst>
            <pc:docMk/>
            <pc:sldMk cId="1614721483" sldId="2147376150"/>
            <ac:spMk id="31" creationId="{9E7385CD-7FAD-402B-B393-7E1B46DFF162}"/>
          </ac:spMkLst>
        </pc:spChg>
        <pc:spChg chg="mod">
          <ac:chgData name="GALLAND Thierry (BPCE-IT)" userId="e813b99b-6be3-4af7-b265-6ba658e32515" providerId="ADAL" clId="{865000AE-2508-4E0A-8124-B4CC963EF3EF}" dt="2022-02-22T08:55:18.621" v="44" actId="403"/>
          <ac:spMkLst>
            <pc:docMk/>
            <pc:sldMk cId="1614721483" sldId="2147376150"/>
            <ac:spMk id="32" creationId="{279F655F-5F1E-4693-877D-34A9E3677A05}"/>
          </ac:spMkLst>
        </pc:spChg>
        <pc:spChg chg="mod">
          <ac:chgData name="GALLAND Thierry (BPCE-IT)" userId="e813b99b-6be3-4af7-b265-6ba658e32515" providerId="ADAL" clId="{865000AE-2508-4E0A-8124-B4CC963EF3EF}" dt="2022-02-22T08:55:18.621" v="44" actId="403"/>
          <ac:spMkLst>
            <pc:docMk/>
            <pc:sldMk cId="1614721483" sldId="2147376150"/>
            <ac:spMk id="33" creationId="{D5438143-87FB-4D34-9864-4F2CC9376F71}"/>
          </ac:spMkLst>
        </pc:spChg>
        <pc:spChg chg="mod">
          <ac:chgData name="GALLAND Thierry (BPCE-IT)" userId="e813b99b-6be3-4af7-b265-6ba658e32515" providerId="ADAL" clId="{865000AE-2508-4E0A-8124-B4CC963EF3EF}" dt="2022-02-22T08:55:18.621" v="44" actId="403"/>
          <ac:spMkLst>
            <pc:docMk/>
            <pc:sldMk cId="1614721483" sldId="2147376150"/>
            <ac:spMk id="34" creationId="{7F79D6F3-831E-4231-B401-688A7240B8D0}"/>
          </ac:spMkLst>
        </pc:spChg>
        <pc:spChg chg="mod">
          <ac:chgData name="GALLAND Thierry (BPCE-IT)" userId="e813b99b-6be3-4af7-b265-6ba658e32515" providerId="ADAL" clId="{865000AE-2508-4E0A-8124-B4CC963EF3EF}" dt="2022-02-22T08:55:18.621" v="44" actId="403"/>
          <ac:spMkLst>
            <pc:docMk/>
            <pc:sldMk cId="1614721483" sldId="2147376150"/>
            <ac:spMk id="35" creationId="{58F556E5-DD4D-4603-ABFE-21C146BAAB23}"/>
          </ac:spMkLst>
        </pc:spChg>
        <pc:spChg chg="mod">
          <ac:chgData name="GALLAND Thierry (BPCE-IT)" userId="e813b99b-6be3-4af7-b265-6ba658e32515" providerId="ADAL" clId="{865000AE-2508-4E0A-8124-B4CC963EF3EF}" dt="2022-02-22T08:55:18.621" v="44" actId="403"/>
          <ac:spMkLst>
            <pc:docMk/>
            <pc:sldMk cId="1614721483" sldId="2147376150"/>
            <ac:spMk id="36" creationId="{BF202E3B-3E37-4748-9EA4-EABA0E1BCDCA}"/>
          </ac:spMkLst>
        </pc:spChg>
        <pc:spChg chg="mod">
          <ac:chgData name="GALLAND Thierry (BPCE-IT)" userId="e813b99b-6be3-4af7-b265-6ba658e32515" providerId="ADAL" clId="{865000AE-2508-4E0A-8124-B4CC963EF3EF}" dt="2022-02-22T08:55:18.621" v="44" actId="403"/>
          <ac:spMkLst>
            <pc:docMk/>
            <pc:sldMk cId="1614721483" sldId="2147376150"/>
            <ac:spMk id="39" creationId="{60AC4EE1-9A98-4B4B-9269-2C9EA0C88633}"/>
          </ac:spMkLst>
        </pc:spChg>
        <pc:spChg chg="mod">
          <ac:chgData name="GALLAND Thierry (BPCE-IT)" userId="e813b99b-6be3-4af7-b265-6ba658e32515" providerId="ADAL" clId="{865000AE-2508-4E0A-8124-B4CC963EF3EF}" dt="2022-02-22T08:55:18.621" v="44" actId="403"/>
          <ac:spMkLst>
            <pc:docMk/>
            <pc:sldMk cId="1614721483" sldId="2147376150"/>
            <ac:spMk id="40" creationId="{7B4AB449-53E4-4AD2-9CD7-1D90FF26913D}"/>
          </ac:spMkLst>
        </pc:spChg>
        <pc:spChg chg="mod">
          <ac:chgData name="GALLAND Thierry (BPCE-IT)" userId="e813b99b-6be3-4af7-b265-6ba658e32515" providerId="ADAL" clId="{865000AE-2508-4E0A-8124-B4CC963EF3EF}" dt="2022-02-22T08:55:18.621" v="44" actId="403"/>
          <ac:spMkLst>
            <pc:docMk/>
            <pc:sldMk cId="1614721483" sldId="2147376150"/>
            <ac:spMk id="41" creationId="{D92B5A9D-FCA5-4236-A0E1-77A09792214B}"/>
          </ac:spMkLst>
        </pc:spChg>
        <pc:spChg chg="mod">
          <ac:chgData name="GALLAND Thierry (BPCE-IT)" userId="e813b99b-6be3-4af7-b265-6ba658e32515" providerId="ADAL" clId="{865000AE-2508-4E0A-8124-B4CC963EF3EF}" dt="2022-02-22T08:55:18.621" v="44" actId="403"/>
          <ac:spMkLst>
            <pc:docMk/>
            <pc:sldMk cId="1614721483" sldId="2147376150"/>
            <ac:spMk id="42" creationId="{6B594403-0E4C-4492-9945-3E165314722B}"/>
          </ac:spMkLst>
        </pc:spChg>
        <pc:spChg chg="mod">
          <ac:chgData name="GALLAND Thierry (BPCE-IT)" userId="e813b99b-6be3-4af7-b265-6ba658e32515" providerId="ADAL" clId="{865000AE-2508-4E0A-8124-B4CC963EF3EF}" dt="2022-02-22T08:55:18.621" v="44" actId="403"/>
          <ac:spMkLst>
            <pc:docMk/>
            <pc:sldMk cId="1614721483" sldId="2147376150"/>
            <ac:spMk id="43" creationId="{95F2FB88-B62D-4B43-9D88-6DBB9753AE15}"/>
          </ac:spMkLst>
        </pc:spChg>
        <pc:spChg chg="mod">
          <ac:chgData name="GALLAND Thierry (BPCE-IT)" userId="e813b99b-6be3-4af7-b265-6ba658e32515" providerId="ADAL" clId="{865000AE-2508-4E0A-8124-B4CC963EF3EF}" dt="2022-02-22T08:55:18.621" v="44" actId="403"/>
          <ac:spMkLst>
            <pc:docMk/>
            <pc:sldMk cId="1614721483" sldId="2147376150"/>
            <ac:spMk id="45" creationId="{6C7FF120-0CA3-4050-B8B6-365F945DAA81}"/>
          </ac:spMkLst>
        </pc:spChg>
        <pc:spChg chg="add mod">
          <ac:chgData name="GALLAND Thierry (BPCE-IT)" userId="e813b99b-6be3-4af7-b265-6ba658e32515" providerId="ADAL" clId="{865000AE-2508-4E0A-8124-B4CC963EF3EF}" dt="2022-02-22T09:28:46.521" v="434" actId="1076"/>
          <ac:spMkLst>
            <pc:docMk/>
            <pc:sldMk cId="1614721483" sldId="2147376150"/>
            <ac:spMk id="57" creationId="{AACB66E2-66E4-46B9-8677-C60E9E718C92}"/>
          </ac:spMkLst>
        </pc:spChg>
        <pc:spChg chg="add mod">
          <ac:chgData name="GALLAND Thierry (BPCE-IT)" userId="e813b99b-6be3-4af7-b265-6ba658e32515" providerId="ADAL" clId="{865000AE-2508-4E0A-8124-B4CC963EF3EF}" dt="2022-02-22T09:27:20.161" v="416" actId="1076"/>
          <ac:spMkLst>
            <pc:docMk/>
            <pc:sldMk cId="1614721483" sldId="2147376150"/>
            <ac:spMk id="59" creationId="{E3880AF4-E783-4A82-AB22-6FAC13D2B04C}"/>
          </ac:spMkLst>
        </pc:spChg>
        <pc:spChg chg="add del mod">
          <ac:chgData name="GALLAND Thierry (BPCE-IT)" userId="e813b99b-6be3-4af7-b265-6ba658e32515" providerId="ADAL" clId="{865000AE-2508-4E0A-8124-B4CC963EF3EF}" dt="2022-02-22T09:05:13.493" v="156"/>
          <ac:spMkLst>
            <pc:docMk/>
            <pc:sldMk cId="1614721483" sldId="2147376150"/>
            <ac:spMk id="60" creationId="{D411B8E0-BA46-4CA3-8D0E-AFD9D03D1585}"/>
          </ac:spMkLst>
        </pc:spChg>
        <pc:spChg chg="add mod">
          <ac:chgData name="GALLAND Thierry (BPCE-IT)" userId="e813b99b-6be3-4af7-b265-6ba658e32515" providerId="ADAL" clId="{865000AE-2508-4E0A-8124-B4CC963EF3EF}" dt="2022-02-22T09:27:15.049" v="415" actId="1076"/>
          <ac:spMkLst>
            <pc:docMk/>
            <pc:sldMk cId="1614721483" sldId="2147376150"/>
            <ac:spMk id="80" creationId="{4ECE0BB8-D436-4D42-B5BD-079E79C8EE7D}"/>
          </ac:spMkLst>
        </pc:spChg>
        <pc:cxnChg chg="add mod">
          <ac:chgData name="GALLAND Thierry (BPCE-IT)" userId="e813b99b-6be3-4af7-b265-6ba658e32515" providerId="ADAL" clId="{865000AE-2508-4E0A-8124-B4CC963EF3EF}" dt="2022-02-22T09:02:53.440" v="112" actId="14100"/>
          <ac:cxnSpMkLst>
            <pc:docMk/>
            <pc:sldMk cId="1614721483" sldId="2147376150"/>
            <ac:cxnSpMk id="12" creationId="{29AADE31-C92E-4265-865E-3F871073D70C}"/>
          </ac:cxnSpMkLst>
        </pc:cxnChg>
        <pc:cxnChg chg="add mod">
          <ac:chgData name="GALLAND Thierry (BPCE-IT)" userId="e813b99b-6be3-4af7-b265-6ba658e32515" providerId="ADAL" clId="{865000AE-2508-4E0A-8124-B4CC963EF3EF}" dt="2022-02-22T08:58:07.399" v="68" actId="14100"/>
          <ac:cxnSpMkLst>
            <pc:docMk/>
            <pc:sldMk cId="1614721483" sldId="2147376150"/>
            <ac:cxnSpMk id="44" creationId="{C458C2D0-4485-4B91-9C56-9E8D008A0D65}"/>
          </ac:cxnSpMkLst>
        </pc:cxnChg>
        <pc:cxnChg chg="add mod">
          <ac:chgData name="GALLAND Thierry (BPCE-IT)" userId="e813b99b-6be3-4af7-b265-6ba658e32515" providerId="ADAL" clId="{865000AE-2508-4E0A-8124-B4CC963EF3EF}" dt="2022-02-22T08:59:28.527" v="90" actId="14100"/>
          <ac:cxnSpMkLst>
            <pc:docMk/>
            <pc:sldMk cId="1614721483" sldId="2147376150"/>
            <ac:cxnSpMk id="46" creationId="{9D5A97BA-24AB-4EB0-B521-2BDA71F26E70}"/>
          </ac:cxnSpMkLst>
        </pc:cxnChg>
        <pc:cxnChg chg="add mod">
          <ac:chgData name="GALLAND Thierry (BPCE-IT)" userId="e813b99b-6be3-4af7-b265-6ba658e32515" providerId="ADAL" clId="{865000AE-2508-4E0A-8124-B4CC963EF3EF}" dt="2022-02-22T09:08:12.265" v="175" actId="1076"/>
          <ac:cxnSpMkLst>
            <pc:docMk/>
            <pc:sldMk cId="1614721483" sldId="2147376150"/>
            <ac:cxnSpMk id="48" creationId="{64303003-B322-477B-8C19-F5D9757513C9}"/>
          </ac:cxnSpMkLst>
        </pc:cxnChg>
        <pc:cxnChg chg="add mod">
          <ac:chgData name="GALLAND Thierry (BPCE-IT)" userId="e813b99b-6be3-4af7-b265-6ba658e32515" providerId="ADAL" clId="{865000AE-2508-4E0A-8124-B4CC963EF3EF}" dt="2022-02-22T09:11:35.610" v="222" actId="1076"/>
          <ac:cxnSpMkLst>
            <pc:docMk/>
            <pc:sldMk cId="1614721483" sldId="2147376150"/>
            <ac:cxnSpMk id="54" creationId="{8BECD043-D23E-463A-847F-64F7831ED439}"/>
          </ac:cxnSpMkLst>
        </pc:cxnChg>
        <pc:cxnChg chg="add mod">
          <ac:chgData name="GALLAND Thierry (BPCE-IT)" userId="e813b99b-6be3-4af7-b265-6ba658e32515" providerId="ADAL" clId="{865000AE-2508-4E0A-8124-B4CC963EF3EF}" dt="2022-02-22T09:18:26.114" v="252" actId="1035"/>
          <ac:cxnSpMkLst>
            <pc:docMk/>
            <pc:sldMk cId="1614721483" sldId="2147376150"/>
            <ac:cxnSpMk id="58" creationId="{B1F5AF6C-1C6D-47A4-8D10-BBC72B30B0B3}"/>
          </ac:cxnSpMkLst>
        </pc:cxnChg>
        <pc:cxnChg chg="add mod">
          <ac:chgData name="GALLAND Thierry (BPCE-IT)" userId="e813b99b-6be3-4af7-b265-6ba658e32515" providerId="ADAL" clId="{865000AE-2508-4E0A-8124-B4CC963EF3EF}" dt="2022-02-22T09:06:41.153" v="161" actId="14100"/>
          <ac:cxnSpMkLst>
            <pc:docMk/>
            <pc:sldMk cId="1614721483" sldId="2147376150"/>
            <ac:cxnSpMk id="61" creationId="{CF6D77F7-37AF-46B2-951E-FCC712ADEBD6}"/>
          </ac:cxnSpMkLst>
        </pc:cxnChg>
        <pc:cxnChg chg="add mod">
          <ac:chgData name="GALLAND Thierry (BPCE-IT)" userId="e813b99b-6be3-4af7-b265-6ba658e32515" providerId="ADAL" clId="{865000AE-2508-4E0A-8124-B4CC963EF3EF}" dt="2022-02-22T09:08:40.039" v="182" actId="14100"/>
          <ac:cxnSpMkLst>
            <pc:docMk/>
            <pc:sldMk cId="1614721483" sldId="2147376150"/>
            <ac:cxnSpMk id="64" creationId="{248BDCC0-12AD-41CB-B6A9-F4A92E47720C}"/>
          </ac:cxnSpMkLst>
        </pc:cxnChg>
        <pc:cxnChg chg="add mod">
          <ac:chgData name="GALLAND Thierry (BPCE-IT)" userId="e813b99b-6be3-4af7-b265-6ba658e32515" providerId="ADAL" clId="{865000AE-2508-4E0A-8124-B4CC963EF3EF}" dt="2022-02-22T09:07:23.263" v="169" actId="14100"/>
          <ac:cxnSpMkLst>
            <pc:docMk/>
            <pc:sldMk cId="1614721483" sldId="2147376150"/>
            <ac:cxnSpMk id="67" creationId="{787947F2-22EA-4F54-80CA-6008F96DBDEB}"/>
          </ac:cxnSpMkLst>
        </pc:cxnChg>
        <pc:cxnChg chg="add mod">
          <ac:chgData name="GALLAND Thierry (BPCE-IT)" userId="e813b99b-6be3-4af7-b265-6ba658e32515" providerId="ADAL" clId="{865000AE-2508-4E0A-8124-B4CC963EF3EF}" dt="2022-02-22T09:08:24.482" v="179" actId="14100"/>
          <ac:cxnSpMkLst>
            <pc:docMk/>
            <pc:sldMk cId="1614721483" sldId="2147376150"/>
            <ac:cxnSpMk id="70" creationId="{31065D14-0042-4DA6-A2FF-DA5A84C64078}"/>
          </ac:cxnSpMkLst>
        </pc:cxnChg>
        <pc:cxnChg chg="add mod">
          <ac:chgData name="GALLAND Thierry (BPCE-IT)" userId="e813b99b-6be3-4af7-b265-6ba658e32515" providerId="ADAL" clId="{865000AE-2508-4E0A-8124-B4CC963EF3EF}" dt="2022-02-22T09:18:38.349" v="264" actId="1035"/>
          <ac:cxnSpMkLst>
            <pc:docMk/>
            <pc:sldMk cId="1614721483" sldId="2147376150"/>
            <ac:cxnSpMk id="79" creationId="{4F665BC4-43F6-49E3-8C43-E07904FACA30}"/>
          </ac:cxnSpMkLst>
        </pc:cxnChg>
        <pc:cxnChg chg="add del mod">
          <ac:chgData name="GALLAND Thierry (BPCE-IT)" userId="e813b99b-6be3-4af7-b265-6ba658e32515" providerId="ADAL" clId="{865000AE-2508-4E0A-8124-B4CC963EF3EF}" dt="2022-02-22T09:10:53.828" v="213" actId="478"/>
          <ac:cxnSpMkLst>
            <pc:docMk/>
            <pc:sldMk cId="1614721483" sldId="2147376150"/>
            <ac:cxnSpMk id="81" creationId="{3AB970CD-E060-4E68-A06F-32E5F85A47CE}"/>
          </ac:cxnSpMkLst>
        </pc:cxnChg>
        <pc:cxnChg chg="add mod">
          <ac:chgData name="GALLAND Thierry (BPCE-IT)" userId="e813b99b-6be3-4af7-b265-6ba658e32515" providerId="ADAL" clId="{865000AE-2508-4E0A-8124-B4CC963EF3EF}" dt="2022-02-22T09:11:24.176" v="221" actId="692"/>
          <ac:cxnSpMkLst>
            <pc:docMk/>
            <pc:sldMk cId="1614721483" sldId="2147376150"/>
            <ac:cxnSpMk id="85" creationId="{155A28DF-6EAB-4219-916C-59BDC4FD63FF}"/>
          </ac:cxnSpMkLst>
        </pc:cxnChg>
      </pc:sldChg>
      <pc:sldChg chg="modSp add del mod ord">
        <pc:chgData name="GALLAND Thierry (BPCE-IT)" userId="e813b99b-6be3-4af7-b265-6ba658e32515" providerId="ADAL" clId="{865000AE-2508-4E0A-8124-B4CC963EF3EF}" dt="2022-02-22T09:36:58.344" v="586" actId="404"/>
        <pc:sldMkLst>
          <pc:docMk/>
          <pc:sldMk cId="2414686677" sldId="2147376151"/>
        </pc:sldMkLst>
        <pc:spChg chg="mod">
          <ac:chgData name="GALLAND Thierry (BPCE-IT)" userId="e813b99b-6be3-4af7-b265-6ba658e32515" providerId="ADAL" clId="{865000AE-2508-4E0A-8124-B4CC963EF3EF}" dt="2022-02-22T09:34:50.766" v="508" actId="20577"/>
          <ac:spMkLst>
            <pc:docMk/>
            <pc:sldMk cId="2414686677" sldId="2147376151"/>
            <ac:spMk id="5" creationId="{00000000-0000-0000-0000-000000000000}"/>
          </ac:spMkLst>
        </pc:spChg>
        <pc:spChg chg="mod">
          <ac:chgData name="GALLAND Thierry (BPCE-IT)" userId="e813b99b-6be3-4af7-b265-6ba658e32515" providerId="ADAL" clId="{865000AE-2508-4E0A-8124-B4CC963EF3EF}" dt="2022-02-22T09:36:19.876" v="542" actId="14100"/>
          <ac:spMkLst>
            <pc:docMk/>
            <pc:sldMk cId="2414686677" sldId="2147376151"/>
            <ac:spMk id="6" creationId="{0868AE30-43FF-48A0-A741-08B860759972}"/>
          </ac:spMkLst>
        </pc:spChg>
        <pc:spChg chg="mod">
          <ac:chgData name="GALLAND Thierry (BPCE-IT)" userId="e813b99b-6be3-4af7-b265-6ba658e32515" providerId="ADAL" clId="{865000AE-2508-4E0A-8124-B4CC963EF3EF}" dt="2022-02-22T09:36:58.344" v="586" actId="404"/>
          <ac:spMkLst>
            <pc:docMk/>
            <pc:sldMk cId="2414686677" sldId="2147376151"/>
            <ac:spMk id="7" creationId="{B0C5F13E-8E0B-4901-B03F-76E43A49139F}"/>
          </ac:spMkLst>
        </pc:spChg>
        <pc:graphicFrameChg chg="mod modGraphic">
          <ac:chgData name="GALLAND Thierry (BPCE-IT)" userId="e813b99b-6be3-4af7-b265-6ba658e32515" providerId="ADAL" clId="{865000AE-2508-4E0A-8124-B4CC963EF3EF}" dt="2022-02-22T09:34:28.205" v="498" actId="20577"/>
          <ac:graphicFrameMkLst>
            <pc:docMk/>
            <pc:sldMk cId="2414686677" sldId="2147376151"/>
            <ac:graphicFrameMk id="2" creationId="{2E831C3B-2AC4-458F-B2AF-B73F5D0C7D3C}"/>
          </ac:graphicFrameMkLst>
        </pc:graphicFrameChg>
      </pc:sldChg>
    </pc:docChg>
  </pc:docChgLst>
  <pc:docChgLst>
    <pc:chgData name="LOPES Michael (BPCEIT)" userId="017cd695-4267-4c0b-adb1-dd60c11b4f6b" providerId="ADAL" clId="{909CDAEE-7CB7-48F1-8F20-76576C3D6F71}"/>
    <pc:docChg chg="undo custSel addSld modSld">
      <pc:chgData name="LOPES Michael (BPCEIT)" userId="017cd695-4267-4c0b-adb1-dd60c11b4f6b" providerId="ADAL" clId="{909CDAEE-7CB7-48F1-8F20-76576C3D6F71}" dt="2022-02-21T15:00:28.265" v="2310" actId="113"/>
      <pc:docMkLst>
        <pc:docMk/>
      </pc:docMkLst>
      <pc:sldChg chg="addSp delSp modSp mod">
        <pc:chgData name="LOPES Michael (BPCEIT)" userId="017cd695-4267-4c0b-adb1-dd60c11b4f6b" providerId="ADAL" clId="{909CDAEE-7CB7-48F1-8F20-76576C3D6F71}" dt="2022-02-18T08:57:30.029" v="40" actId="113"/>
        <pc:sldMkLst>
          <pc:docMk/>
          <pc:sldMk cId="3978543169" sldId="680"/>
        </pc:sldMkLst>
        <pc:spChg chg="mod">
          <ac:chgData name="LOPES Michael (BPCEIT)" userId="017cd695-4267-4c0b-adb1-dd60c11b4f6b" providerId="ADAL" clId="{909CDAEE-7CB7-48F1-8F20-76576C3D6F71}" dt="2022-02-18T08:57:30.029" v="40" actId="113"/>
          <ac:spMkLst>
            <pc:docMk/>
            <pc:sldMk cId="3978543169" sldId="680"/>
            <ac:spMk id="18" creationId="{00000000-0000-0000-0000-000000000000}"/>
          </ac:spMkLst>
        </pc:spChg>
        <pc:picChg chg="add del">
          <ac:chgData name="LOPES Michael (BPCEIT)" userId="017cd695-4267-4c0b-adb1-dd60c11b4f6b" providerId="ADAL" clId="{909CDAEE-7CB7-48F1-8F20-76576C3D6F71}" dt="2022-02-18T08:57:26.645" v="38" actId="22"/>
          <ac:picMkLst>
            <pc:docMk/>
            <pc:sldMk cId="3978543169" sldId="680"/>
            <ac:picMk id="4" creationId="{31F971D1-ABA5-453C-9AEA-510533A339B1}"/>
          </ac:picMkLst>
        </pc:picChg>
      </pc:sldChg>
      <pc:sldChg chg="addSp delSp modSp mod">
        <pc:chgData name="LOPES Michael (BPCEIT)" userId="017cd695-4267-4c0b-adb1-dd60c11b4f6b" providerId="ADAL" clId="{909CDAEE-7CB7-48F1-8F20-76576C3D6F71}" dt="2022-02-18T08:56:45.914" v="18" actId="1076"/>
        <pc:sldMkLst>
          <pc:docMk/>
          <pc:sldMk cId="2067807613" sldId="681"/>
        </pc:sldMkLst>
        <pc:picChg chg="del">
          <ac:chgData name="LOPES Michael (BPCEIT)" userId="017cd695-4267-4c0b-adb1-dd60c11b4f6b" providerId="ADAL" clId="{909CDAEE-7CB7-48F1-8F20-76576C3D6F71}" dt="2022-02-18T08:56:38.747" v="15" actId="478"/>
          <ac:picMkLst>
            <pc:docMk/>
            <pc:sldMk cId="2067807613" sldId="681"/>
            <ac:picMk id="3" creationId="{4E4140CA-82C5-4FF5-BA83-C5194099552A}"/>
          </ac:picMkLst>
        </pc:picChg>
        <pc:picChg chg="add mod">
          <ac:chgData name="LOPES Michael (BPCEIT)" userId="017cd695-4267-4c0b-adb1-dd60c11b4f6b" providerId="ADAL" clId="{909CDAEE-7CB7-48F1-8F20-76576C3D6F71}" dt="2022-02-18T08:56:45.914" v="18" actId="1076"/>
          <ac:picMkLst>
            <pc:docMk/>
            <pc:sldMk cId="2067807613" sldId="681"/>
            <ac:picMk id="6" creationId="{F543D8FA-E2AA-4B2C-A14F-68E24D554EFD}"/>
          </ac:picMkLst>
        </pc:picChg>
      </pc:sldChg>
      <pc:sldChg chg="addSp delSp modSp mod">
        <pc:chgData name="LOPES Michael (BPCEIT)" userId="017cd695-4267-4c0b-adb1-dd60c11b4f6b" providerId="ADAL" clId="{909CDAEE-7CB7-48F1-8F20-76576C3D6F71}" dt="2022-02-18T08:52:14.646" v="3" actId="1076"/>
        <pc:sldMkLst>
          <pc:docMk/>
          <pc:sldMk cId="981595530" sldId="691"/>
        </pc:sldMkLst>
        <pc:picChg chg="add mod">
          <ac:chgData name="LOPES Michael (BPCEIT)" userId="017cd695-4267-4c0b-adb1-dd60c11b4f6b" providerId="ADAL" clId="{909CDAEE-7CB7-48F1-8F20-76576C3D6F71}" dt="2022-02-18T08:52:14.646" v="3" actId="1076"/>
          <ac:picMkLst>
            <pc:docMk/>
            <pc:sldMk cId="981595530" sldId="691"/>
            <ac:picMk id="3" creationId="{C792D14C-3D83-44CB-AAF0-CE8F67839C34}"/>
          </ac:picMkLst>
        </pc:picChg>
        <pc:picChg chg="del">
          <ac:chgData name="LOPES Michael (BPCEIT)" userId="017cd695-4267-4c0b-adb1-dd60c11b4f6b" providerId="ADAL" clId="{909CDAEE-7CB7-48F1-8F20-76576C3D6F71}" dt="2022-02-18T08:52:06.199" v="0" actId="478"/>
          <ac:picMkLst>
            <pc:docMk/>
            <pc:sldMk cId="981595530" sldId="691"/>
            <ac:picMk id="8" creationId="{32F95178-D179-426B-B363-473E768B18F7}"/>
          </ac:picMkLst>
        </pc:picChg>
      </pc:sldChg>
      <pc:sldChg chg="modSp mod">
        <pc:chgData name="LOPES Michael (BPCEIT)" userId="017cd695-4267-4c0b-adb1-dd60c11b4f6b" providerId="ADAL" clId="{909CDAEE-7CB7-48F1-8F20-76576C3D6F71}" dt="2022-02-18T10:14:39.031" v="1597" actId="20577"/>
        <pc:sldMkLst>
          <pc:docMk/>
          <pc:sldMk cId="4223952833" sldId="694"/>
        </pc:sldMkLst>
        <pc:spChg chg="mod">
          <ac:chgData name="LOPES Michael (BPCEIT)" userId="017cd695-4267-4c0b-adb1-dd60c11b4f6b" providerId="ADAL" clId="{909CDAEE-7CB7-48F1-8F20-76576C3D6F71}" dt="2022-02-18T08:59:00.629" v="93"/>
          <ac:spMkLst>
            <pc:docMk/>
            <pc:sldMk cId="4223952833" sldId="694"/>
            <ac:spMk id="2" creationId="{CBFFF9B5-9907-4345-83C2-D8C14988F64B}"/>
          </ac:spMkLst>
        </pc:spChg>
        <pc:graphicFrameChg chg="modGraphic">
          <ac:chgData name="LOPES Michael (BPCEIT)" userId="017cd695-4267-4c0b-adb1-dd60c11b4f6b" providerId="ADAL" clId="{909CDAEE-7CB7-48F1-8F20-76576C3D6F71}" dt="2022-02-18T10:14:39.031" v="1597" actId="20577"/>
          <ac:graphicFrameMkLst>
            <pc:docMk/>
            <pc:sldMk cId="4223952833" sldId="694"/>
            <ac:graphicFrameMk id="8" creationId="{FB3EBAD5-9942-45A2-8B1F-35FF321B973D}"/>
          </ac:graphicFrameMkLst>
        </pc:graphicFrameChg>
      </pc:sldChg>
      <pc:sldChg chg="addSp delSp modSp mod">
        <pc:chgData name="LOPES Michael (BPCEIT)" userId="017cd695-4267-4c0b-adb1-dd60c11b4f6b" providerId="ADAL" clId="{909CDAEE-7CB7-48F1-8F20-76576C3D6F71}" dt="2022-02-18T15:57:34.267" v="2303" actId="113"/>
        <pc:sldMkLst>
          <pc:docMk/>
          <pc:sldMk cId="55489819" sldId="695"/>
        </pc:sldMkLst>
        <pc:spChg chg="mod">
          <ac:chgData name="LOPES Michael (BPCEIT)" userId="017cd695-4267-4c0b-adb1-dd60c11b4f6b" providerId="ADAL" clId="{909CDAEE-7CB7-48F1-8F20-76576C3D6F71}" dt="2022-02-18T15:55:45.759" v="2293" actId="113"/>
          <ac:spMkLst>
            <pc:docMk/>
            <pc:sldMk cId="55489819" sldId="695"/>
            <ac:spMk id="2" creationId="{5193253E-55F2-4B9D-9E80-7CD510D455EC}"/>
          </ac:spMkLst>
        </pc:spChg>
        <pc:spChg chg="add mod">
          <ac:chgData name="LOPES Michael (BPCEIT)" userId="017cd695-4267-4c0b-adb1-dd60c11b4f6b" providerId="ADAL" clId="{909CDAEE-7CB7-48F1-8F20-76576C3D6F71}" dt="2022-02-18T15:57:34.267" v="2303" actId="113"/>
          <ac:spMkLst>
            <pc:docMk/>
            <pc:sldMk cId="55489819" sldId="695"/>
            <ac:spMk id="3" creationId="{68492CB9-9FB9-435A-9620-0341D2342B12}"/>
          </ac:spMkLst>
        </pc:spChg>
        <pc:spChg chg="add mod">
          <ac:chgData name="LOPES Michael (BPCEIT)" userId="017cd695-4267-4c0b-adb1-dd60c11b4f6b" providerId="ADAL" clId="{909CDAEE-7CB7-48F1-8F20-76576C3D6F71}" dt="2022-02-18T09:57:58.490" v="1328" actId="1076"/>
          <ac:spMkLst>
            <pc:docMk/>
            <pc:sldMk cId="55489819" sldId="695"/>
            <ac:spMk id="5" creationId="{57FFBFC0-8272-440F-992C-951AEEC933C5}"/>
          </ac:spMkLst>
        </pc:spChg>
        <pc:spChg chg="add del mod">
          <ac:chgData name="LOPES Michael (BPCEIT)" userId="017cd695-4267-4c0b-adb1-dd60c11b4f6b" providerId="ADAL" clId="{909CDAEE-7CB7-48F1-8F20-76576C3D6F71}" dt="2022-02-18T15:55:24.947" v="2289" actId="478"/>
          <ac:spMkLst>
            <pc:docMk/>
            <pc:sldMk cId="55489819" sldId="695"/>
            <ac:spMk id="8" creationId="{6787D825-4FB5-4253-87C4-D9B077E21519}"/>
          </ac:spMkLst>
        </pc:spChg>
        <pc:picChg chg="mod">
          <ac:chgData name="LOPES Michael (BPCEIT)" userId="017cd695-4267-4c0b-adb1-dd60c11b4f6b" providerId="ADAL" clId="{909CDAEE-7CB7-48F1-8F20-76576C3D6F71}" dt="2022-02-18T09:51:32.663" v="1080" actId="1076"/>
          <ac:picMkLst>
            <pc:docMk/>
            <pc:sldMk cId="55489819" sldId="695"/>
            <ac:picMk id="6" creationId="{0270979B-2B1D-4097-819E-23CAE26F9CA4}"/>
          </ac:picMkLst>
        </pc:picChg>
      </pc:sldChg>
      <pc:sldChg chg="modSp mod">
        <pc:chgData name="LOPES Michael (BPCEIT)" userId="017cd695-4267-4c0b-adb1-dd60c11b4f6b" providerId="ADAL" clId="{909CDAEE-7CB7-48F1-8F20-76576C3D6F71}" dt="2022-02-21T15:00:28.265" v="2310" actId="113"/>
        <pc:sldMkLst>
          <pc:docMk/>
          <pc:sldMk cId="2013033141" sldId="698"/>
        </pc:sldMkLst>
        <pc:spChg chg="mod">
          <ac:chgData name="LOPES Michael (BPCEIT)" userId="017cd695-4267-4c0b-adb1-dd60c11b4f6b" providerId="ADAL" clId="{909CDAEE-7CB7-48F1-8F20-76576C3D6F71}" dt="2022-02-21T15:00:28.265" v="2310" actId="113"/>
          <ac:spMkLst>
            <pc:docMk/>
            <pc:sldMk cId="2013033141" sldId="698"/>
            <ac:spMk id="8" creationId="{52BDEEA0-3E05-422D-A5A8-3E3A9130785B}"/>
          </ac:spMkLst>
        </pc:spChg>
        <pc:spChg chg="mod">
          <ac:chgData name="LOPES Michael (BPCEIT)" userId="017cd695-4267-4c0b-adb1-dd60c11b4f6b" providerId="ADAL" clId="{909CDAEE-7CB7-48F1-8F20-76576C3D6F71}" dt="2022-02-18T10:10:48.889" v="1509" actId="113"/>
          <ac:spMkLst>
            <pc:docMk/>
            <pc:sldMk cId="2013033141" sldId="698"/>
            <ac:spMk id="12" creationId="{5BE006CC-0D3B-4F5D-A519-EEE82AF85EA2}"/>
          </ac:spMkLst>
        </pc:spChg>
        <pc:spChg chg="mod">
          <ac:chgData name="LOPES Michael (BPCEIT)" userId="017cd695-4267-4c0b-adb1-dd60c11b4f6b" providerId="ADAL" clId="{909CDAEE-7CB7-48F1-8F20-76576C3D6F71}" dt="2022-02-18T10:05:39.205" v="1367" actId="17032"/>
          <ac:spMkLst>
            <pc:docMk/>
            <pc:sldMk cId="2013033141" sldId="698"/>
            <ac:spMk id="14" creationId="{42BDF204-B348-46F6-9E5D-25226E2D71C4}"/>
          </ac:spMkLst>
        </pc:spChg>
        <pc:grpChg chg="mod">
          <ac:chgData name="LOPES Michael (BPCEIT)" userId="017cd695-4267-4c0b-adb1-dd60c11b4f6b" providerId="ADAL" clId="{909CDAEE-7CB7-48F1-8F20-76576C3D6F71}" dt="2022-02-18T10:06:55.908" v="1373" actId="1076"/>
          <ac:grpSpMkLst>
            <pc:docMk/>
            <pc:sldMk cId="2013033141" sldId="698"/>
            <ac:grpSpMk id="7" creationId="{66D33946-21D8-43E2-BD0C-BF76B413F328}"/>
          </ac:grpSpMkLst>
        </pc:grpChg>
        <pc:grpChg chg="mod">
          <ac:chgData name="LOPES Michael (BPCEIT)" userId="017cd695-4267-4c0b-adb1-dd60c11b4f6b" providerId="ADAL" clId="{909CDAEE-7CB7-48F1-8F20-76576C3D6F71}" dt="2022-02-18T10:06:24.547" v="1372" actId="1076"/>
          <ac:grpSpMkLst>
            <pc:docMk/>
            <pc:sldMk cId="2013033141" sldId="698"/>
            <ac:grpSpMk id="10" creationId="{BFC5BEF4-907F-4BA9-80CD-9231F19213FB}"/>
          </ac:grpSpMkLst>
        </pc:grpChg>
        <pc:graphicFrameChg chg="mod">
          <ac:chgData name="LOPES Michael (BPCEIT)" userId="017cd695-4267-4c0b-adb1-dd60c11b4f6b" providerId="ADAL" clId="{909CDAEE-7CB7-48F1-8F20-76576C3D6F71}" dt="2022-02-18T10:04:11.919" v="1366" actId="20577"/>
          <ac:graphicFrameMkLst>
            <pc:docMk/>
            <pc:sldMk cId="2013033141" sldId="698"/>
            <ac:graphicFrameMk id="6" creationId="{8C657017-86DF-4F70-9DB9-CD9529EEAC02}"/>
          </ac:graphicFrameMkLst>
        </pc:graphicFrameChg>
      </pc:sldChg>
      <pc:sldChg chg="addSp delSp modSp mod">
        <pc:chgData name="LOPES Michael (BPCEIT)" userId="017cd695-4267-4c0b-adb1-dd60c11b4f6b" providerId="ADAL" clId="{909CDAEE-7CB7-48F1-8F20-76576C3D6F71}" dt="2022-02-18T08:56:24.762" v="14" actId="1076"/>
        <pc:sldMkLst>
          <pc:docMk/>
          <pc:sldMk cId="836601676" sldId="2134804976"/>
        </pc:sldMkLst>
        <pc:picChg chg="add mod">
          <ac:chgData name="LOPES Michael (BPCEIT)" userId="017cd695-4267-4c0b-adb1-dd60c11b4f6b" providerId="ADAL" clId="{909CDAEE-7CB7-48F1-8F20-76576C3D6F71}" dt="2022-02-18T08:52:48.942" v="9" actId="1076"/>
          <ac:picMkLst>
            <pc:docMk/>
            <pc:sldMk cId="836601676" sldId="2134804976"/>
            <ac:picMk id="3" creationId="{3927E398-6534-432C-97A1-3540E01B1A6C}"/>
          </ac:picMkLst>
        </pc:picChg>
        <pc:picChg chg="add mod">
          <ac:chgData name="LOPES Michael (BPCEIT)" userId="017cd695-4267-4c0b-adb1-dd60c11b4f6b" providerId="ADAL" clId="{909CDAEE-7CB7-48F1-8F20-76576C3D6F71}" dt="2022-02-18T08:56:24.762" v="14" actId="1076"/>
          <ac:picMkLst>
            <pc:docMk/>
            <pc:sldMk cId="836601676" sldId="2134804976"/>
            <ac:picMk id="6" creationId="{130556A4-5CDE-4930-A544-885A31682035}"/>
          </ac:picMkLst>
        </pc:picChg>
        <pc:picChg chg="del">
          <ac:chgData name="LOPES Michael (BPCEIT)" userId="017cd695-4267-4c0b-adb1-dd60c11b4f6b" providerId="ADAL" clId="{909CDAEE-7CB7-48F1-8F20-76576C3D6F71}" dt="2022-02-18T08:52:32.640" v="4" actId="478"/>
          <ac:picMkLst>
            <pc:docMk/>
            <pc:sldMk cId="836601676" sldId="2134804976"/>
            <ac:picMk id="16" creationId="{2374EEE4-5786-44DF-ACB4-92D6784C5FC2}"/>
          </ac:picMkLst>
        </pc:picChg>
        <pc:picChg chg="del">
          <ac:chgData name="LOPES Michael (BPCEIT)" userId="017cd695-4267-4c0b-adb1-dd60c11b4f6b" providerId="ADAL" clId="{909CDAEE-7CB7-48F1-8F20-76576C3D6F71}" dt="2022-02-18T08:56:14.020" v="10" actId="478"/>
          <ac:picMkLst>
            <pc:docMk/>
            <pc:sldMk cId="836601676" sldId="2134804976"/>
            <ac:picMk id="17" creationId="{9E387DC3-F8B2-4349-9AE7-9D878130BAE8}"/>
          </ac:picMkLst>
        </pc:picChg>
      </pc:sldChg>
      <pc:sldChg chg="addSp delSp modSp mod">
        <pc:chgData name="LOPES Michael (BPCEIT)" userId="017cd695-4267-4c0b-adb1-dd60c11b4f6b" providerId="ADAL" clId="{909CDAEE-7CB7-48F1-8F20-76576C3D6F71}" dt="2022-02-18T17:29:46.905" v="2309" actId="20577"/>
        <pc:sldMkLst>
          <pc:docMk/>
          <pc:sldMk cId="451688482" sldId="2134805071"/>
        </pc:sldMkLst>
        <pc:spChg chg="del">
          <ac:chgData name="LOPES Michael (BPCEIT)" userId="017cd695-4267-4c0b-adb1-dd60c11b4f6b" providerId="ADAL" clId="{909CDAEE-7CB7-48F1-8F20-76576C3D6F71}" dt="2022-02-18T10:28:14.998" v="1606" actId="478"/>
          <ac:spMkLst>
            <pc:docMk/>
            <pc:sldMk cId="451688482" sldId="2134805071"/>
            <ac:spMk id="3" creationId="{E042AC81-B6B3-41DF-B57E-ED0FC45CC1B8}"/>
          </ac:spMkLst>
        </pc:spChg>
        <pc:spChg chg="mod">
          <ac:chgData name="LOPES Michael (BPCEIT)" userId="017cd695-4267-4c0b-adb1-dd60c11b4f6b" providerId="ADAL" clId="{909CDAEE-7CB7-48F1-8F20-76576C3D6F71}" dt="2022-02-18T10:36:17.718" v="2171" actId="20577"/>
          <ac:spMkLst>
            <pc:docMk/>
            <pc:sldMk cId="451688482" sldId="2134805071"/>
            <ac:spMk id="4" creationId="{00000000-0000-0000-0000-000000000000}"/>
          </ac:spMkLst>
        </pc:spChg>
        <pc:graphicFrameChg chg="add mod modGraphic">
          <ac:chgData name="LOPES Michael (BPCEIT)" userId="017cd695-4267-4c0b-adb1-dd60c11b4f6b" providerId="ADAL" clId="{909CDAEE-7CB7-48F1-8F20-76576C3D6F71}" dt="2022-02-18T17:29:46.905" v="2309" actId="20577"/>
          <ac:graphicFrameMkLst>
            <pc:docMk/>
            <pc:sldMk cId="451688482" sldId="2134805071"/>
            <ac:graphicFrameMk id="2" creationId="{6273898C-A493-4D22-858F-7B28E8E9A23E}"/>
          </ac:graphicFrameMkLst>
        </pc:graphicFrameChg>
      </pc:sldChg>
      <pc:sldChg chg="modSp mod">
        <pc:chgData name="LOPES Michael (BPCEIT)" userId="017cd695-4267-4c0b-adb1-dd60c11b4f6b" providerId="ADAL" clId="{909CDAEE-7CB7-48F1-8F20-76576C3D6F71}" dt="2022-02-18T08:59:35.995" v="124" actId="1036"/>
        <pc:sldMkLst>
          <pc:docMk/>
          <pc:sldMk cId="4149788317" sldId="2134805072"/>
        </pc:sldMkLst>
        <pc:spChg chg="mod">
          <ac:chgData name="LOPES Michael (BPCEIT)" userId="017cd695-4267-4c0b-adb1-dd60c11b4f6b" providerId="ADAL" clId="{909CDAEE-7CB7-48F1-8F20-76576C3D6F71}" dt="2022-02-18T08:59:35.995" v="124" actId="1036"/>
          <ac:spMkLst>
            <pc:docMk/>
            <pc:sldMk cId="4149788317" sldId="2134805072"/>
            <ac:spMk id="4" creationId="{00000000-0000-0000-0000-000000000000}"/>
          </ac:spMkLst>
        </pc:spChg>
      </pc:sldChg>
      <pc:sldChg chg="modSp mod">
        <pc:chgData name="LOPES Michael (BPCEIT)" userId="017cd695-4267-4c0b-adb1-dd60c11b4f6b" providerId="ADAL" clId="{909CDAEE-7CB7-48F1-8F20-76576C3D6F71}" dt="2022-02-18T10:17:38.138" v="1604"/>
        <pc:sldMkLst>
          <pc:docMk/>
          <pc:sldMk cId="3347563128" sldId="2134805074"/>
        </pc:sldMkLst>
        <pc:spChg chg="mod">
          <ac:chgData name="LOPES Michael (BPCEIT)" userId="017cd695-4267-4c0b-adb1-dd60c11b4f6b" providerId="ADAL" clId="{909CDAEE-7CB7-48F1-8F20-76576C3D6F71}" dt="2022-02-18T08:58:52.027" v="89" actId="20577"/>
          <ac:spMkLst>
            <pc:docMk/>
            <pc:sldMk cId="3347563128" sldId="2134805074"/>
            <ac:spMk id="2" creationId="{CBFFF9B5-9907-4345-83C2-D8C14988F64B}"/>
          </ac:spMkLst>
        </pc:spChg>
        <pc:graphicFrameChg chg="mod modGraphic">
          <ac:chgData name="LOPES Michael (BPCEIT)" userId="017cd695-4267-4c0b-adb1-dd60c11b4f6b" providerId="ADAL" clId="{909CDAEE-7CB7-48F1-8F20-76576C3D6F71}" dt="2022-02-18T10:17:38.138" v="1604"/>
          <ac:graphicFrameMkLst>
            <pc:docMk/>
            <pc:sldMk cId="3347563128" sldId="2134805074"/>
            <ac:graphicFrameMk id="8" creationId="{FB3EBAD5-9942-45A2-8B1F-35FF321B973D}"/>
          </ac:graphicFrameMkLst>
        </pc:graphicFrameChg>
      </pc:sldChg>
      <pc:sldChg chg="add">
        <pc:chgData name="LOPES Michael (BPCEIT)" userId="017cd695-4267-4c0b-adb1-dd60c11b4f6b" providerId="ADAL" clId="{909CDAEE-7CB7-48F1-8F20-76576C3D6F71}" dt="2022-02-18T10:27:58.786" v="1605"/>
        <pc:sldMkLst>
          <pc:docMk/>
          <pc:sldMk cId="3378342750" sldId="2134805075"/>
        </pc:sldMkLst>
      </pc:sldChg>
    </pc:docChg>
  </pc:docChgLst>
  <pc:docChgLst>
    <pc:chgData name="Lopes Michael" userId="017cd695-4267-4c0b-adb1-dd60c11b4f6b" providerId="ADAL" clId="{74460860-EC6F-44D6-951C-B9A0AD8B9F69}"/>
    <pc:docChg chg="undo redo custSel addSld delSld modSld sldOrd">
      <pc:chgData name="Lopes Michael" userId="017cd695-4267-4c0b-adb1-dd60c11b4f6b" providerId="ADAL" clId="{74460860-EC6F-44D6-951C-B9A0AD8B9F69}" dt="2022-02-14T14:46:34.536" v="4875" actId="20577"/>
      <pc:docMkLst>
        <pc:docMk/>
      </pc:docMkLst>
      <pc:sldChg chg="addSp delSp modSp del">
        <pc:chgData name="Lopes Michael" userId="017cd695-4267-4c0b-adb1-dd60c11b4f6b" providerId="ADAL" clId="{74460860-EC6F-44D6-951C-B9A0AD8B9F69}" dt="2022-02-01T18:20:45.340" v="1647" actId="47"/>
        <pc:sldMkLst>
          <pc:docMk/>
          <pc:sldMk cId="3692900408" sldId="259"/>
        </pc:sldMkLst>
        <pc:spChg chg="add del mod">
          <ac:chgData name="Lopes Michael" userId="017cd695-4267-4c0b-adb1-dd60c11b4f6b" providerId="ADAL" clId="{74460860-EC6F-44D6-951C-B9A0AD8B9F69}" dt="2022-02-01T18:20:30.827" v="1645"/>
          <ac:spMkLst>
            <pc:docMk/>
            <pc:sldMk cId="3692900408" sldId="259"/>
            <ac:spMk id="11" creationId="{64D6FDCF-2ACE-4A1B-BA8B-00A017F56AAE}"/>
          </ac:spMkLst>
        </pc:spChg>
        <pc:spChg chg="add del mod">
          <ac:chgData name="Lopes Michael" userId="017cd695-4267-4c0b-adb1-dd60c11b4f6b" providerId="ADAL" clId="{74460860-EC6F-44D6-951C-B9A0AD8B9F69}" dt="2022-02-01T18:20:30.827" v="1645"/>
          <ac:spMkLst>
            <pc:docMk/>
            <pc:sldMk cId="3692900408" sldId="259"/>
            <ac:spMk id="12" creationId="{F42FF884-43A3-4BD2-9CF2-8C8F7D9A2F84}"/>
          </ac:spMkLst>
        </pc:spChg>
        <pc:spChg chg="add del mod">
          <ac:chgData name="Lopes Michael" userId="017cd695-4267-4c0b-adb1-dd60c11b4f6b" providerId="ADAL" clId="{74460860-EC6F-44D6-951C-B9A0AD8B9F69}" dt="2022-02-01T18:20:30.827" v="1645"/>
          <ac:spMkLst>
            <pc:docMk/>
            <pc:sldMk cId="3692900408" sldId="259"/>
            <ac:spMk id="13" creationId="{9A5D3CBD-F9BD-4F2B-B388-D1C3BA6459B8}"/>
          </ac:spMkLst>
        </pc:spChg>
        <pc:spChg chg="add del mod">
          <ac:chgData name="Lopes Michael" userId="017cd695-4267-4c0b-adb1-dd60c11b4f6b" providerId="ADAL" clId="{74460860-EC6F-44D6-951C-B9A0AD8B9F69}" dt="2022-02-01T18:20:30.827" v="1645"/>
          <ac:spMkLst>
            <pc:docMk/>
            <pc:sldMk cId="3692900408" sldId="259"/>
            <ac:spMk id="14" creationId="{94E24E21-E5D8-4114-8D93-5129A201496E}"/>
          </ac:spMkLst>
        </pc:spChg>
        <pc:spChg chg="add del mod">
          <ac:chgData name="Lopes Michael" userId="017cd695-4267-4c0b-adb1-dd60c11b4f6b" providerId="ADAL" clId="{74460860-EC6F-44D6-951C-B9A0AD8B9F69}" dt="2022-02-01T18:20:30.827" v="1645"/>
          <ac:spMkLst>
            <pc:docMk/>
            <pc:sldMk cId="3692900408" sldId="259"/>
            <ac:spMk id="15" creationId="{5C912BE2-8971-4532-AC55-B623940AB176}"/>
          </ac:spMkLst>
        </pc:spChg>
        <pc:spChg chg="add del mod">
          <ac:chgData name="Lopes Michael" userId="017cd695-4267-4c0b-adb1-dd60c11b4f6b" providerId="ADAL" clId="{74460860-EC6F-44D6-951C-B9A0AD8B9F69}" dt="2022-02-01T18:20:30.827" v="1645"/>
          <ac:spMkLst>
            <pc:docMk/>
            <pc:sldMk cId="3692900408" sldId="259"/>
            <ac:spMk id="16" creationId="{5F4D47E5-796F-4765-91F6-1389FCF1A815}"/>
          </ac:spMkLst>
        </pc:spChg>
        <pc:spChg chg="add del mod">
          <ac:chgData name="Lopes Michael" userId="017cd695-4267-4c0b-adb1-dd60c11b4f6b" providerId="ADAL" clId="{74460860-EC6F-44D6-951C-B9A0AD8B9F69}" dt="2022-02-01T18:20:30.827" v="1645"/>
          <ac:spMkLst>
            <pc:docMk/>
            <pc:sldMk cId="3692900408" sldId="259"/>
            <ac:spMk id="17" creationId="{68AEB037-5685-47A0-BFD2-7FE065EE7107}"/>
          </ac:spMkLst>
        </pc:spChg>
        <pc:spChg chg="add del mod">
          <ac:chgData name="Lopes Michael" userId="017cd695-4267-4c0b-adb1-dd60c11b4f6b" providerId="ADAL" clId="{74460860-EC6F-44D6-951C-B9A0AD8B9F69}" dt="2022-02-01T18:20:30.827" v="1645"/>
          <ac:spMkLst>
            <pc:docMk/>
            <pc:sldMk cId="3692900408" sldId="259"/>
            <ac:spMk id="18" creationId="{0E2B1460-1A26-48CB-B148-404B387430F2}"/>
          </ac:spMkLst>
        </pc:spChg>
        <pc:spChg chg="add del mod">
          <ac:chgData name="Lopes Michael" userId="017cd695-4267-4c0b-adb1-dd60c11b4f6b" providerId="ADAL" clId="{74460860-EC6F-44D6-951C-B9A0AD8B9F69}" dt="2022-02-01T18:20:30.827" v="1645"/>
          <ac:spMkLst>
            <pc:docMk/>
            <pc:sldMk cId="3692900408" sldId="259"/>
            <ac:spMk id="19" creationId="{8A73C4D5-30E2-435B-9BD4-F27A7B6B03EA}"/>
          </ac:spMkLst>
        </pc:spChg>
        <pc:spChg chg="add del mod">
          <ac:chgData name="Lopes Michael" userId="017cd695-4267-4c0b-adb1-dd60c11b4f6b" providerId="ADAL" clId="{74460860-EC6F-44D6-951C-B9A0AD8B9F69}" dt="2022-02-01T18:20:30.827" v="1645"/>
          <ac:spMkLst>
            <pc:docMk/>
            <pc:sldMk cId="3692900408" sldId="259"/>
            <ac:spMk id="20" creationId="{F88E8EDA-B26E-4814-ADAA-D079C0199909}"/>
          </ac:spMkLst>
        </pc:spChg>
        <pc:spChg chg="add del mod">
          <ac:chgData name="Lopes Michael" userId="017cd695-4267-4c0b-adb1-dd60c11b4f6b" providerId="ADAL" clId="{74460860-EC6F-44D6-951C-B9A0AD8B9F69}" dt="2022-02-01T18:20:30.827" v="1645"/>
          <ac:spMkLst>
            <pc:docMk/>
            <pc:sldMk cId="3692900408" sldId="259"/>
            <ac:spMk id="21" creationId="{981C6E0D-FE1B-4E26-A244-D02D10D0C8A8}"/>
          </ac:spMkLst>
        </pc:spChg>
        <pc:spChg chg="add del mod">
          <ac:chgData name="Lopes Michael" userId="017cd695-4267-4c0b-adb1-dd60c11b4f6b" providerId="ADAL" clId="{74460860-EC6F-44D6-951C-B9A0AD8B9F69}" dt="2022-02-01T18:20:30.827" v="1645"/>
          <ac:spMkLst>
            <pc:docMk/>
            <pc:sldMk cId="3692900408" sldId="259"/>
            <ac:spMk id="22" creationId="{443A7684-5908-40C7-9B76-A75A83FCA6F2}"/>
          </ac:spMkLst>
        </pc:spChg>
        <pc:spChg chg="add del mod">
          <ac:chgData name="Lopes Michael" userId="017cd695-4267-4c0b-adb1-dd60c11b4f6b" providerId="ADAL" clId="{74460860-EC6F-44D6-951C-B9A0AD8B9F69}" dt="2022-02-01T18:20:30.827" v="1645"/>
          <ac:spMkLst>
            <pc:docMk/>
            <pc:sldMk cId="3692900408" sldId="259"/>
            <ac:spMk id="23" creationId="{026AAF7E-BA48-4C51-AAE2-BBA649C89E24}"/>
          </ac:spMkLst>
        </pc:spChg>
        <pc:spChg chg="add del mod">
          <ac:chgData name="Lopes Michael" userId="017cd695-4267-4c0b-adb1-dd60c11b4f6b" providerId="ADAL" clId="{74460860-EC6F-44D6-951C-B9A0AD8B9F69}" dt="2022-02-01T18:20:30.827" v="1645"/>
          <ac:spMkLst>
            <pc:docMk/>
            <pc:sldMk cId="3692900408" sldId="259"/>
            <ac:spMk id="24" creationId="{95412DEE-5C87-4474-8CD4-D585D24599B6}"/>
          </ac:spMkLst>
        </pc:spChg>
      </pc:sldChg>
      <pc:sldChg chg="modSp mod">
        <pc:chgData name="Lopes Michael" userId="017cd695-4267-4c0b-adb1-dd60c11b4f6b" providerId="ADAL" clId="{74460860-EC6F-44D6-951C-B9A0AD8B9F69}" dt="2022-02-01T18:09:25.411" v="1138" actId="20577"/>
        <pc:sldMkLst>
          <pc:docMk/>
          <pc:sldMk cId="1607749167" sldId="260"/>
        </pc:sldMkLst>
        <pc:spChg chg="mod">
          <ac:chgData name="Lopes Michael" userId="017cd695-4267-4c0b-adb1-dd60c11b4f6b" providerId="ADAL" clId="{74460860-EC6F-44D6-951C-B9A0AD8B9F69}" dt="2022-02-01T18:04:28.983" v="971"/>
          <ac:spMkLst>
            <pc:docMk/>
            <pc:sldMk cId="1607749167" sldId="260"/>
            <ac:spMk id="2" creationId="{00000000-0000-0000-0000-000000000000}"/>
          </ac:spMkLst>
        </pc:spChg>
        <pc:spChg chg="mod">
          <ac:chgData name="Lopes Michael" userId="017cd695-4267-4c0b-adb1-dd60c11b4f6b" providerId="ADAL" clId="{74460860-EC6F-44D6-951C-B9A0AD8B9F69}" dt="2022-02-01T18:09:25.411" v="1138" actId="20577"/>
          <ac:spMkLst>
            <pc:docMk/>
            <pc:sldMk cId="1607749167" sldId="260"/>
            <ac:spMk id="3" creationId="{00000000-0000-0000-0000-000000000000}"/>
          </ac:spMkLst>
        </pc:spChg>
      </pc:sldChg>
      <pc:sldChg chg="del">
        <pc:chgData name="Lopes Michael" userId="017cd695-4267-4c0b-adb1-dd60c11b4f6b" providerId="ADAL" clId="{74460860-EC6F-44D6-951C-B9A0AD8B9F69}" dt="2022-02-01T17:29:07.094" v="116" actId="47"/>
        <pc:sldMkLst>
          <pc:docMk/>
          <pc:sldMk cId="566494973" sldId="261"/>
        </pc:sldMkLst>
      </pc:sldChg>
      <pc:sldChg chg="delSp modSp add mod">
        <pc:chgData name="Lopes Michael" userId="017cd695-4267-4c0b-adb1-dd60c11b4f6b" providerId="ADAL" clId="{74460860-EC6F-44D6-951C-B9A0AD8B9F69}" dt="2022-02-14T13:16:46.200" v="4485" actId="20577"/>
        <pc:sldMkLst>
          <pc:docMk/>
          <pc:sldMk cId="2608354540" sldId="279"/>
        </pc:sldMkLst>
        <pc:spChg chg="mod">
          <ac:chgData name="Lopes Michael" userId="017cd695-4267-4c0b-adb1-dd60c11b4f6b" providerId="ADAL" clId="{74460860-EC6F-44D6-951C-B9A0AD8B9F69}" dt="2022-02-01T18:22:13.316" v="1678" actId="1035"/>
          <ac:spMkLst>
            <pc:docMk/>
            <pc:sldMk cId="2608354540" sldId="279"/>
            <ac:spMk id="2" creationId="{00000000-0000-0000-0000-000000000000}"/>
          </ac:spMkLst>
        </pc:spChg>
        <pc:spChg chg="mod">
          <ac:chgData name="Lopes Michael" userId="017cd695-4267-4c0b-adb1-dd60c11b4f6b" providerId="ADAL" clId="{74460860-EC6F-44D6-951C-B9A0AD8B9F69}" dt="2022-02-01T18:22:13.316" v="1678" actId="1035"/>
          <ac:spMkLst>
            <pc:docMk/>
            <pc:sldMk cId="2608354540" sldId="279"/>
            <ac:spMk id="3" creationId="{00000000-0000-0000-0000-000000000000}"/>
          </ac:spMkLst>
        </pc:spChg>
        <pc:spChg chg="mod">
          <ac:chgData name="Lopes Michael" userId="017cd695-4267-4c0b-adb1-dd60c11b4f6b" providerId="ADAL" clId="{74460860-EC6F-44D6-951C-B9A0AD8B9F69}" dt="2022-02-01T18:22:13.316" v="1678" actId="1035"/>
          <ac:spMkLst>
            <pc:docMk/>
            <pc:sldMk cId="2608354540" sldId="279"/>
            <ac:spMk id="4" creationId="{00000000-0000-0000-0000-000000000000}"/>
          </ac:spMkLst>
        </pc:spChg>
        <pc:spChg chg="mod">
          <ac:chgData name="Lopes Michael" userId="017cd695-4267-4c0b-adb1-dd60c11b4f6b" providerId="ADAL" clId="{74460860-EC6F-44D6-951C-B9A0AD8B9F69}" dt="2022-02-14T13:16:46.200" v="4485" actId="20577"/>
          <ac:spMkLst>
            <pc:docMk/>
            <pc:sldMk cId="2608354540" sldId="279"/>
            <ac:spMk id="5" creationId="{00000000-0000-0000-0000-000000000000}"/>
          </ac:spMkLst>
        </pc:spChg>
        <pc:spChg chg="mod">
          <ac:chgData name="Lopes Michael" userId="017cd695-4267-4c0b-adb1-dd60c11b4f6b" providerId="ADAL" clId="{74460860-EC6F-44D6-951C-B9A0AD8B9F69}" dt="2022-02-07T11:06:54.441" v="2733" actId="6549"/>
          <ac:spMkLst>
            <pc:docMk/>
            <pc:sldMk cId="2608354540" sldId="279"/>
            <ac:spMk id="6" creationId="{00000000-0000-0000-0000-000000000000}"/>
          </ac:spMkLst>
        </pc:spChg>
        <pc:spChg chg="mod">
          <ac:chgData name="Lopes Michael" userId="017cd695-4267-4c0b-adb1-dd60c11b4f6b" providerId="ADAL" clId="{74460860-EC6F-44D6-951C-B9A0AD8B9F69}" dt="2022-02-07T11:06:52.223" v="2732"/>
          <ac:spMkLst>
            <pc:docMk/>
            <pc:sldMk cId="2608354540" sldId="279"/>
            <ac:spMk id="7" creationId="{00000000-0000-0000-0000-000000000000}"/>
          </ac:spMkLst>
        </pc:spChg>
        <pc:spChg chg="mod">
          <ac:chgData name="Lopes Michael" userId="017cd695-4267-4c0b-adb1-dd60c11b4f6b" providerId="ADAL" clId="{74460860-EC6F-44D6-951C-B9A0AD8B9F69}" dt="2022-02-01T18:22:13.316" v="1678" actId="1035"/>
          <ac:spMkLst>
            <pc:docMk/>
            <pc:sldMk cId="2608354540" sldId="279"/>
            <ac:spMk id="8" creationId="{00000000-0000-0000-0000-000000000000}"/>
          </ac:spMkLst>
        </pc:spChg>
        <pc:spChg chg="mod">
          <ac:chgData name="Lopes Michael" userId="017cd695-4267-4c0b-adb1-dd60c11b4f6b" providerId="ADAL" clId="{74460860-EC6F-44D6-951C-B9A0AD8B9F69}" dt="2022-02-01T18:22:13.316" v="1678" actId="1035"/>
          <ac:spMkLst>
            <pc:docMk/>
            <pc:sldMk cId="2608354540" sldId="279"/>
            <ac:spMk id="9" creationId="{00000000-0000-0000-0000-000000000000}"/>
          </ac:spMkLst>
        </pc:spChg>
        <pc:spChg chg="mod">
          <ac:chgData name="Lopes Michael" userId="017cd695-4267-4c0b-adb1-dd60c11b4f6b" providerId="ADAL" clId="{74460860-EC6F-44D6-951C-B9A0AD8B9F69}" dt="2022-02-01T18:22:13.316" v="1678" actId="1035"/>
          <ac:spMkLst>
            <pc:docMk/>
            <pc:sldMk cId="2608354540" sldId="279"/>
            <ac:spMk id="10" creationId="{00000000-0000-0000-0000-000000000000}"/>
          </ac:spMkLst>
        </pc:spChg>
        <pc:spChg chg="mod">
          <ac:chgData name="Lopes Michael" userId="017cd695-4267-4c0b-adb1-dd60c11b4f6b" providerId="ADAL" clId="{74460860-EC6F-44D6-951C-B9A0AD8B9F69}" dt="2022-02-01T18:22:13.316" v="1678" actId="1035"/>
          <ac:spMkLst>
            <pc:docMk/>
            <pc:sldMk cId="2608354540" sldId="279"/>
            <ac:spMk id="11" creationId="{00000000-0000-0000-0000-000000000000}"/>
          </ac:spMkLst>
        </pc:spChg>
        <pc:spChg chg="mod">
          <ac:chgData name="Lopes Michael" userId="017cd695-4267-4c0b-adb1-dd60c11b4f6b" providerId="ADAL" clId="{74460860-EC6F-44D6-951C-B9A0AD8B9F69}" dt="2022-02-01T18:22:13.316" v="1678" actId="1035"/>
          <ac:spMkLst>
            <pc:docMk/>
            <pc:sldMk cId="2608354540" sldId="279"/>
            <ac:spMk id="12" creationId="{00000000-0000-0000-0000-000000000000}"/>
          </ac:spMkLst>
        </pc:spChg>
        <pc:spChg chg="mod">
          <ac:chgData name="Lopes Michael" userId="017cd695-4267-4c0b-adb1-dd60c11b4f6b" providerId="ADAL" clId="{74460860-EC6F-44D6-951C-B9A0AD8B9F69}" dt="2022-02-01T18:22:13.316" v="1678" actId="1035"/>
          <ac:spMkLst>
            <pc:docMk/>
            <pc:sldMk cId="2608354540" sldId="279"/>
            <ac:spMk id="13" creationId="{00000000-0000-0000-0000-000000000000}"/>
          </ac:spMkLst>
        </pc:spChg>
        <pc:spChg chg="del">
          <ac:chgData name="Lopes Michael" userId="017cd695-4267-4c0b-adb1-dd60c11b4f6b" providerId="ADAL" clId="{74460860-EC6F-44D6-951C-B9A0AD8B9F69}" dt="2022-02-01T18:22:07.892" v="1654" actId="478"/>
          <ac:spMkLst>
            <pc:docMk/>
            <pc:sldMk cId="2608354540" sldId="279"/>
            <ac:spMk id="14" creationId="{AB0AF19B-A011-49E1-B689-16BD6763D085}"/>
          </ac:spMkLst>
        </pc:spChg>
        <pc:spChg chg="del">
          <ac:chgData name="Lopes Michael" userId="017cd695-4267-4c0b-adb1-dd60c11b4f6b" providerId="ADAL" clId="{74460860-EC6F-44D6-951C-B9A0AD8B9F69}" dt="2022-02-01T18:22:06.150" v="1653" actId="478"/>
          <ac:spMkLst>
            <pc:docMk/>
            <pc:sldMk cId="2608354540" sldId="279"/>
            <ac:spMk id="15" creationId="{85A322C2-DABD-45D8-9572-66423373F1A1}"/>
          </ac:spMkLst>
        </pc:spChg>
      </pc:sldChg>
      <pc:sldChg chg="modSp mod">
        <pc:chgData name="Lopes Michael" userId="017cd695-4267-4c0b-adb1-dd60c11b4f6b" providerId="ADAL" clId="{74460860-EC6F-44D6-951C-B9A0AD8B9F69}" dt="2022-02-14T13:16:53.562" v="4495" actId="20577"/>
        <pc:sldMkLst>
          <pc:docMk/>
          <pc:sldMk cId="1315443749" sldId="284"/>
        </pc:sldMkLst>
        <pc:spChg chg="mod">
          <ac:chgData name="Lopes Michael" userId="017cd695-4267-4c0b-adb1-dd60c11b4f6b" providerId="ADAL" clId="{74460860-EC6F-44D6-951C-B9A0AD8B9F69}" dt="2022-02-01T18:05:48.161" v="1027"/>
          <ac:spMkLst>
            <pc:docMk/>
            <pc:sldMk cId="1315443749" sldId="284"/>
            <ac:spMk id="2" creationId="{00000000-0000-0000-0000-000000000000}"/>
          </ac:spMkLst>
        </pc:spChg>
        <pc:spChg chg="mod">
          <ac:chgData name="Lopes Michael" userId="017cd695-4267-4c0b-adb1-dd60c11b4f6b" providerId="ADAL" clId="{74460860-EC6F-44D6-951C-B9A0AD8B9F69}" dt="2022-02-14T13:16:53.562" v="4495" actId="20577"/>
          <ac:spMkLst>
            <pc:docMk/>
            <pc:sldMk cId="1315443749" sldId="284"/>
            <ac:spMk id="3" creationId="{00000000-0000-0000-0000-000000000000}"/>
          </ac:spMkLst>
        </pc:spChg>
      </pc:sldChg>
      <pc:sldChg chg="addSp delSp modSp mod">
        <pc:chgData name="Lopes Michael" userId="017cd695-4267-4c0b-adb1-dd60c11b4f6b" providerId="ADAL" clId="{74460860-EC6F-44D6-951C-B9A0AD8B9F69}" dt="2022-02-14T13:04:41.806" v="4475" actId="113"/>
        <pc:sldMkLst>
          <pc:docMk/>
          <pc:sldMk cId="3595520742" sldId="285"/>
        </pc:sldMkLst>
        <pc:spChg chg="add del mod">
          <ac:chgData name="Lopes Michael" userId="017cd695-4267-4c0b-adb1-dd60c11b4f6b" providerId="ADAL" clId="{74460860-EC6F-44D6-951C-B9A0AD8B9F69}" dt="2022-02-02T13:42:46.444" v="2085" actId="21"/>
          <ac:spMkLst>
            <pc:docMk/>
            <pc:sldMk cId="3595520742" sldId="285"/>
            <ac:spMk id="4" creationId="{DF290701-CECF-4924-B4F5-06CB06742602}"/>
          </ac:spMkLst>
        </pc:spChg>
        <pc:spChg chg="add mod">
          <ac:chgData name="Lopes Michael" userId="017cd695-4267-4c0b-adb1-dd60c11b4f6b" providerId="ADAL" clId="{74460860-EC6F-44D6-951C-B9A0AD8B9F69}" dt="2022-02-07T15:25:12.257" v="3329" actId="1076"/>
          <ac:spMkLst>
            <pc:docMk/>
            <pc:sldMk cId="3595520742" sldId="285"/>
            <ac:spMk id="6" creationId="{83F95F15-8DEC-4498-900D-D771CCACF29B}"/>
          </ac:spMkLst>
        </pc:spChg>
        <pc:graphicFrameChg chg="mod modGraphic">
          <ac:chgData name="Lopes Michael" userId="017cd695-4267-4c0b-adb1-dd60c11b4f6b" providerId="ADAL" clId="{74460860-EC6F-44D6-951C-B9A0AD8B9F69}" dt="2022-02-14T13:04:41.806" v="4475" actId="113"/>
          <ac:graphicFrameMkLst>
            <pc:docMk/>
            <pc:sldMk cId="3595520742" sldId="285"/>
            <ac:graphicFrameMk id="8" creationId="{FB3EBAD5-9942-45A2-8B1F-35FF321B973D}"/>
          </ac:graphicFrameMkLst>
        </pc:graphicFrameChg>
      </pc:sldChg>
      <pc:sldChg chg="addSp delSp modSp add mod">
        <pc:chgData name="Lopes Michael" userId="017cd695-4267-4c0b-adb1-dd60c11b4f6b" providerId="ADAL" clId="{74460860-EC6F-44D6-951C-B9A0AD8B9F69}" dt="2022-02-07T11:06:38.675" v="2728" actId="1076"/>
        <pc:sldMkLst>
          <pc:docMk/>
          <pc:sldMk cId="268667289" sldId="287"/>
        </pc:sldMkLst>
        <pc:spChg chg="del">
          <ac:chgData name="Lopes Michael" userId="017cd695-4267-4c0b-adb1-dd60c11b4f6b" providerId="ADAL" clId="{74460860-EC6F-44D6-951C-B9A0AD8B9F69}" dt="2022-02-07T11:06:32.171" v="2726" actId="478"/>
          <ac:spMkLst>
            <pc:docMk/>
            <pc:sldMk cId="268667289" sldId="287"/>
            <ac:spMk id="2" creationId="{00000000-0000-0000-0000-000000000000}"/>
          </ac:spMkLst>
        </pc:spChg>
        <pc:spChg chg="mod">
          <ac:chgData name="Lopes Michael" userId="017cd695-4267-4c0b-adb1-dd60c11b4f6b" providerId="ADAL" clId="{74460860-EC6F-44D6-951C-B9A0AD8B9F69}" dt="2022-02-01T18:06:23.585" v="1046" actId="20577"/>
          <ac:spMkLst>
            <pc:docMk/>
            <pc:sldMk cId="268667289" sldId="287"/>
            <ac:spMk id="3" creationId="{00000000-0000-0000-0000-000000000000}"/>
          </ac:spMkLst>
        </pc:spChg>
        <pc:spChg chg="add mod">
          <ac:chgData name="Lopes Michael" userId="017cd695-4267-4c0b-adb1-dd60c11b4f6b" providerId="ADAL" clId="{74460860-EC6F-44D6-951C-B9A0AD8B9F69}" dt="2022-02-07T11:06:38.675" v="2728" actId="1076"/>
          <ac:spMkLst>
            <pc:docMk/>
            <pc:sldMk cId="268667289" sldId="287"/>
            <ac:spMk id="4" creationId="{55CDA8A7-B064-433E-B369-4035F0720811}"/>
          </ac:spMkLst>
        </pc:spChg>
        <pc:spChg chg="add del mod">
          <ac:chgData name="Lopes Michael" userId="017cd695-4267-4c0b-adb1-dd60c11b4f6b" providerId="ADAL" clId="{74460860-EC6F-44D6-951C-B9A0AD8B9F69}" dt="2022-02-07T11:06:34.467" v="2727" actId="478"/>
          <ac:spMkLst>
            <pc:docMk/>
            <pc:sldMk cId="268667289" sldId="287"/>
            <ac:spMk id="6" creationId="{D3073F77-B78A-45C6-AD89-407DD8803A9F}"/>
          </ac:spMkLst>
        </pc:spChg>
      </pc:sldChg>
      <pc:sldChg chg="addSp delSp modSp add mod ord">
        <pc:chgData name="Lopes Michael" userId="017cd695-4267-4c0b-adb1-dd60c11b4f6b" providerId="ADAL" clId="{74460860-EC6F-44D6-951C-B9A0AD8B9F69}" dt="2022-02-07T11:06:28.963" v="2725" actId="1076"/>
        <pc:sldMkLst>
          <pc:docMk/>
          <pc:sldMk cId="1981075611" sldId="289"/>
        </pc:sldMkLst>
        <pc:spChg chg="del">
          <ac:chgData name="Lopes Michael" userId="017cd695-4267-4c0b-adb1-dd60c11b4f6b" providerId="ADAL" clId="{74460860-EC6F-44D6-951C-B9A0AD8B9F69}" dt="2022-02-07T11:06:23.245" v="2723" actId="478"/>
          <ac:spMkLst>
            <pc:docMk/>
            <pc:sldMk cId="1981075611" sldId="289"/>
            <ac:spMk id="2" creationId="{00000000-0000-0000-0000-000000000000}"/>
          </ac:spMkLst>
        </pc:spChg>
        <pc:spChg chg="mod">
          <ac:chgData name="Lopes Michael" userId="017cd695-4267-4c0b-adb1-dd60c11b4f6b" providerId="ADAL" clId="{74460860-EC6F-44D6-951C-B9A0AD8B9F69}" dt="2022-02-01T18:22:46.806" v="1698" actId="20577"/>
          <ac:spMkLst>
            <pc:docMk/>
            <pc:sldMk cId="1981075611" sldId="289"/>
            <ac:spMk id="3" creationId="{00000000-0000-0000-0000-000000000000}"/>
          </ac:spMkLst>
        </pc:spChg>
        <pc:spChg chg="add mod">
          <ac:chgData name="Lopes Michael" userId="017cd695-4267-4c0b-adb1-dd60c11b4f6b" providerId="ADAL" clId="{74460860-EC6F-44D6-951C-B9A0AD8B9F69}" dt="2022-02-07T11:06:28.963" v="2725" actId="1076"/>
          <ac:spMkLst>
            <pc:docMk/>
            <pc:sldMk cId="1981075611" sldId="289"/>
            <ac:spMk id="4" creationId="{F5DD2A08-5EFC-4F7A-9093-98273FF2B33B}"/>
          </ac:spMkLst>
        </pc:spChg>
        <pc:spChg chg="add del mod">
          <ac:chgData name="Lopes Michael" userId="017cd695-4267-4c0b-adb1-dd60c11b4f6b" providerId="ADAL" clId="{74460860-EC6F-44D6-951C-B9A0AD8B9F69}" dt="2022-02-07T11:06:25.749" v="2724" actId="478"/>
          <ac:spMkLst>
            <pc:docMk/>
            <pc:sldMk cId="1981075611" sldId="289"/>
            <ac:spMk id="6" creationId="{908A0697-D6A3-48D2-A618-BBF06DBED37A}"/>
          </ac:spMkLst>
        </pc:spChg>
      </pc:sldChg>
      <pc:sldChg chg="modSp add mod">
        <pc:chgData name="Lopes Michael" userId="017cd695-4267-4c0b-adb1-dd60c11b4f6b" providerId="ADAL" clId="{74460860-EC6F-44D6-951C-B9A0AD8B9F69}" dt="2022-02-01T18:05:15.292" v="1014" actId="20577"/>
        <pc:sldMkLst>
          <pc:docMk/>
          <pc:sldMk cId="973241415" sldId="328"/>
        </pc:sldMkLst>
        <pc:spChg chg="mod">
          <ac:chgData name="Lopes Michael" userId="017cd695-4267-4c0b-adb1-dd60c11b4f6b" providerId="ADAL" clId="{74460860-EC6F-44D6-951C-B9A0AD8B9F69}" dt="2022-02-01T18:05:15.292" v="1014" actId="20577"/>
          <ac:spMkLst>
            <pc:docMk/>
            <pc:sldMk cId="973241415" sldId="328"/>
            <ac:spMk id="3" creationId="{00000000-0000-0000-0000-000000000000}"/>
          </ac:spMkLst>
        </pc:spChg>
      </pc:sldChg>
      <pc:sldChg chg="del">
        <pc:chgData name="Lopes Michael" userId="017cd695-4267-4c0b-adb1-dd60c11b4f6b" providerId="ADAL" clId="{74460860-EC6F-44D6-951C-B9A0AD8B9F69}" dt="2022-02-14T13:47:31.260" v="4715" actId="47"/>
        <pc:sldMkLst>
          <pc:docMk/>
          <pc:sldMk cId="1935640212" sldId="527"/>
        </pc:sldMkLst>
      </pc:sldChg>
      <pc:sldChg chg="del">
        <pc:chgData name="Lopes Michael" userId="017cd695-4267-4c0b-adb1-dd60c11b4f6b" providerId="ADAL" clId="{74460860-EC6F-44D6-951C-B9A0AD8B9F69}" dt="2022-02-14T13:47:28.147" v="4712" actId="47"/>
        <pc:sldMkLst>
          <pc:docMk/>
          <pc:sldMk cId="215292699" sldId="552"/>
        </pc:sldMkLst>
      </pc:sldChg>
      <pc:sldChg chg="modSp mod">
        <pc:chgData name="Lopes Michael" userId="017cd695-4267-4c0b-adb1-dd60c11b4f6b" providerId="ADAL" clId="{74460860-EC6F-44D6-951C-B9A0AD8B9F69}" dt="2022-02-14T14:46:34.536" v="4875" actId="20577"/>
        <pc:sldMkLst>
          <pc:docMk/>
          <pc:sldMk cId="3978543169" sldId="680"/>
        </pc:sldMkLst>
        <pc:spChg chg="mod">
          <ac:chgData name="Lopes Michael" userId="017cd695-4267-4c0b-adb1-dd60c11b4f6b" providerId="ADAL" clId="{74460860-EC6F-44D6-951C-B9A0AD8B9F69}" dt="2022-02-14T14:46:34.536" v="4875" actId="20577"/>
          <ac:spMkLst>
            <pc:docMk/>
            <pc:sldMk cId="3978543169" sldId="680"/>
            <ac:spMk id="6" creationId="{00000000-0000-0000-0000-000000000000}"/>
          </ac:spMkLst>
        </pc:spChg>
        <pc:spChg chg="mod">
          <ac:chgData name="Lopes Michael" userId="017cd695-4267-4c0b-adb1-dd60c11b4f6b" providerId="ADAL" clId="{74460860-EC6F-44D6-951C-B9A0AD8B9F69}" dt="2022-02-14T14:45:51.114" v="4854" actId="20577"/>
          <ac:spMkLst>
            <pc:docMk/>
            <pc:sldMk cId="3978543169" sldId="680"/>
            <ac:spMk id="7" creationId="{00000000-0000-0000-0000-000000000000}"/>
          </ac:spMkLst>
        </pc:spChg>
      </pc:sldChg>
      <pc:sldChg chg="addSp delSp modSp mod">
        <pc:chgData name="Lopes Michael" userId="017cd695-4267-4c0b-adb1-dd60c11b4f6b" providerId="ADAL" clId="{74460860-EC6F-44D6-951C-B9A0AD8B9F69}" dt="2022-02-09T16:22:36.099" v="4033" actId="1036"/>
        <pc:sldMkLst>
          <pc:docMk/>
          <pc:sldMk cId="2067807613" sldId="681"/>
        </pc:sldMkLst>
        <pc:spChg chg="mod">
          <ac:chgData name="Lopes Michael" userId="017cd695-4267-4c0b-adb1-dd60c11b4f6b" providerId="ADAL" clId="{74460860-EC6F-44D6-951C-B9A0AD8B9F69}" dt="2022-02-01T17:35:46.229" v="161" actId="20577"/>
          <ac:spMkLst>
            <pc:docMk/>
            <pc:sldMk cId="2067807613" sldId="681"/>
            <ac:spMk id="5" creationId="{00000000-0000-0000-0000-000000000000}"/>
          </ac:spMkLst>
        </pc:spChg>
        <pc:picChg chg="del">
          <ac:chgData name="Lopes Michael" userId="017cd695-4267-4c0b-adb1-dd60c11b4f6b" providerId="ADAL" clId="{74460860-EC6F-44D6-951C-B9A0AD8B9F69}" dt="2022-02-01T17:26:25.467" v="66" actId="478"/>
          <ac:picMkLst>
            <pc:docMk/>
            <pc:sldMk cId="2067807613" sldId="681"/>
            <ac:picMk id="3" creationId="{12462E26-0614-4176-A921-48BCF2B64FD8}"/>
          </ac:picMkLst>
        </pc:picChg>
        <pc:picChg chg="add mod">
          <ac:chgData name="Lopes Michael" userId="017cd695-4267-4c0b-adb1-dd60c11b4f6b" providerId="ADAL" clId="{74460860-EC6F-44D6-951C-B9A0AD8B9F69}" dt="2022-02-09T16:22:36.099" v="4033" actId="1036"/>
          <ac:picMkLst>
            <pc:docMk/>
            <pc:sldMk cId="2067807613" sldId="681"/>
            <ac:picMk id="3" creationId="{4E4140CA-82C5-4FF5-BA83-C5194099552A}"/>
          </ac:picMkLst>
        </pc:picChg>
        <pc:picChg chg="add del mod">
          <ac:chgData name="Lopes Michael" userId="017cd695-4267-4c0b-adb1-dd60c11b4f6b" providerId="ADAL" clId="{74460860-EC6F-44D6-951C-B9A0AD8B9F69}" dt="2022-02-09T16:22:23.162" v="4020" actId="478"/>
          <ac:picMkLst>
            <pc:docMk/>
            <pc:sldMk cId="2067807613" sldId="681"/>
            <ac:picMk id="6" creationId="{EB9211F3-29A4-4101-A8E1-D0A09E294913}"/>
          </ac:picMkLst>
        </pc:picChg>
      </pc:sldChg>
      <pc:sldChg chg="del">
        <pc:chgData name="Lopes Michael" userId="017cd695-4267-4c0b-adb1-dd60c11b4f6b" providerId="ADAL" clId="{74460860-EC6F-44D6-951C-B9A0AD8B9F69}" dt="2022-02-01T17:26:58.553" v="100" actId="47"/>
        <pc:sldMkLst>
          <pc:docMk/>
          <pc:sldMk cId="929227065" sldId="682"/>
        </pc:sldMkLst>
      </pc:sldChg>
      <pc:sldChg chg="modSp mod">
        <pc:chgData name="Lopes Michael" userId="017cd695-4267-4c0b-adb1-dd60c11b4f6b" providerId="ADAL" clId="{74460860-EC6F-44D6-951C-B9A0AD8B9F69}" dt="2022-02-14T13:17:28.068" v="4496" actId="6549"/>
        <pc:sldMkLst>
          <pc:docMk/>
          <pc:sldMk cId="1016192198" sldId="683"/>
        </pc:sldMkLst>
        <pc:graphicFrameChg chg="mod modGraphic">
          <ac:chgData name="Lopes Michael" userId="017cd695-4267-4c0b-adb1-dd60c11b4f6b" providerId="ADAL" clId="{74460860-EC6F-44D6-951C-B9A0AD8B9F69}" dt="2022-02-14T13:17:28.068" v="4496" actId="6549"/>
          <ac:graphicFrameMkLst>
            <pc:docMk/>
            <pc:sldMk cId="1016192198" sldId="683"/>
            <ac:graphicFrameMk id="8" creationId="{FB3EBAD5-9942-45A2-8B1F-35FF321B973D}"/>
          </ac:graphicFrameMkLst>
        </pc:graphicFrameChg>
      </pc:sldChg>
      <pc:sldChg chg="addSp delSp modSp mod">
        <pc:chgData name="Lopes Michael" userId="017cd695-4267-4c0b-adb1-dd60c11b4f6b" providerId="ADAL" clId="{74460860-EC6F-44D6-951C-B9A0AD8B9F69}" dt="2022-02-14T13:21:09.480" v="4641" actId="20577"/>
        <pc:sldMkLst>
          <pc:docMk/>
          <pc:sldMk cId="3310111024" sldId="684"/>
        </pc:sldMkLst>
        <pc:spChg chg="del">
          <ac:chgData name="Lopes Michael" userId="017cd695-4267-4c0b-adb1-dd60c11b4f6b" providerId="ADAL" clId="{74460860-EC6F-44D6-951C-B9A0AD8B9F69}" dt="2022-02-02T14:00:32.110" v="2253" actId="21"/>
          <ac:spMkLst>
            <pc:docMk/>
            <pc:sldMk cId="3310111024" sldId="684"/>
            <ac:spMk id="4" creationId="{863B1DC3-A314-4AAF-8625-B5900CEC849F}"/>
          </ac:spMkLst>
        </pc:spChg>
        <pc:spChg chg="add del mod">
          <ac:chgData name="Lopes Michael" userId="017cd695-4267-4c0b-adb1-dd60c11b4f6b" providerId="ADAL" clId="{74460860-EC6F-44D6-951C-B9A0AD8B9F69}" dt="2022-02-11T15:36:25.945" v="4251" actId="478"/>
          <ac:spMkLst>
            <pc:docMk/>
            <pc:sldMk cId="3310111024" sldId="684"/>
            <ac:spMk id="6" creationId="{1CC6D65C-62FC-4FD4-BBE8-2D948C402F73}"/>
          </ac:spMkLst>
        </pc:spChg>
        <pc:graphicFrameChg chg="mod modGraphic">
          <ac:chgData name="Lopes Michael" userId="017cd695-4267-4c0b-adb1-dd60c11b4f6b" providerId="ADAL" clId="{74460860-EC6F-44D6-951C-B9A0AD8B9F69}" dt="2022-02-14T13:21:09.480" v="4641" actId="20577"/>
          <ac:graphicFrameMkLst>
            <pc:docMk/>
            <pc:sldMk cId="3310111024" sldId="684"/>
            <ac:graphicFrameMk id="8" creationId="{FB3EBAD5-9942-45A2-8B1F-35FF321B973D}"/>
          </ac:graphicFrameMkLst>
        </pc:graphicFrameChg>
      </pc:sldChg>
      <pc:sldChg chg="modSp mod">
        <pc:chgData name="Lopes Michael" userId="017cd695-4267-4c0b-adb1-dd60c11b4f6b" providerId="ADAL" clId="{74460860-EC6F-44D6-951C-B9A0AD8B9F69}" dt="2022-02-14T14:40:19.490" v="4843" actId="115"/>
        <pc:sldMkLst>
          <pc:docMk/>
          <pc:sldMk cId="3553518418" sldId="685"/>
        </pc:sldMkLst>
        <pc:graphicFrameChg chg="mod modGraphic">
          <ac:chgData name="Lopes Michael" userId="017cd695-4267-4c0b-adb1-dd60c11b4f6b" providerId="ADAL" clId="{74460860-EC6F-44D6-951C-B9A0AD8B9F69}" dt="2022-02-14T14:40:19.490" v="4843" actId="115"/>
          <ac:graphicFrameMkLst>
            <pc:docMk/>
            <pc:sldMk cId="3553518418" sldId="685"/>
            <ac:graphicFrameMk id="8" creationId="{FB3EBAD5-9942-45A2-8B1F-35FF321B973D}"/>
          </ac:graphicFrameMkLst>
        </pc:graphicFrameChg>
      </pc:sldChg>
      <pc:sldChg chg="modSp mod">
        <pc:chgData name="Lopes Michael" userId="017cd695-4267-4c0b-adb1-dd60c11b4f6b" providerId="ADAL" clId="{74460860-EC6F-44D6-951C-B9A0AD8B9F69}" dt="2022-02-14T13:45:39.905" v="4707" actId="20577"/>
        <pc:sldMkLst>
          <pc:docMk/>
          <pc:sldMk cId="980789321" sldId="686"/>
        </pc:sldMkLst>
        <pc:graphicFrameChg chg="mod modGraphic">
          <ac:chgData name="Lopes Michael" userId="017cd695-4267-4c0b-adb1-dd60c11b4f6b" providerId="ADAL" clId="{74460860-EC6F-44D6-951C-B9A0AD8B9F69}" dt="2022-02-14T13:45:39.905" v="4707" actId="20577"/>
          <ac:graphicFrameMkLst>
            <pc:docMk/>
            <pc:sldMk cId="980789321" sldId="686"/>
            <ac:graphicFrameMk id="8" creationId="{FB3EBAD5-9942-45A2-8B1F-35FF321B973D}"/>
          </ac:graphicFrameMkLst>
        </pc:graphicFrameChg>
      </pc:sldChg>
      <pc:sldChg chg="del">
        <pc:chgData name="Lopes Michael" userId="017cd695-4267-4c0b-adb1-dd60c11b4f6b" providerId="ADAL" clId="{74460860-EC6F-44D6-951C-B9A0AD8B9F69}" dt="2022-02-01T17:27:01.983" v="101" actId="47"/>
        <pc:sldMkLst>
          <pc:docMk/>
          <pc:sldMk cId="1154967165" sldId="687"/>
        </pc:sldMkLst>
      </pc:sldChg>
      <pc:sldChg chg="addSp delSp modSp mod ord">
        <pc:chgData name="Lopes Michael" userId="017cd695-4267-4c0b-adb1-dd60c11b4f6b" providerId="ADAL" clId="{74460860-EC6F-44D6-951C-B9A0AD8B9F69}" dt="2022-02-14T13:56:21.684" v="4834" actId="1038"/>
        <pc:sldMkLst>
          <pc:docMk/>
          <pc:sldMk cId="513219490" sldId="689"/>
        </pc:sldMkLst>
        <pc:spChg chg="del">
          <ac:chgData name="Lopes Michael" userId="017cd695-4267-4c0b-adb1-dd60c11b4f6b" providerId="ADAL" clId="{74460860-EC6F-44D6-951C-B9A0AD8B9F69}" dt="2022-02-01T18:00:34.614" v="904" actId="478"/>
          <ac:spMkLst>
            <pc:docMk/>
            <pc:sldMk cId="513219490" sldId="689"/>
            <ac:spMk id="10" creationId="{2B8B74FB-BBDB-41EA-8733-91B94EA35DF0}"/>
          </ac:spMkLst>
        </pc:spChg>
        <pc:spChg chg="mod">
          <ac:chgData name="Lopes Michael" userId="017cd695-4267-4c0b-adb1-dd60c11b4f6b" providerId="ADAL" clId="{74460860-EC6F-44D6-951C-B9A0AD8B9F69}" dt="2022-02-01T18:00:49.369" v="925" actId="20577"/>
          <ac:spMkLst>
            <pc:docMk/>
            <pc:sldMk cId="513219490" sldId="689"/>
            <ac:spMk id="15" creationId="{20560239-7E48-43E6-AD17-DE447195E3AD}"/>
          </ac:spMkLst>
        </pc:spChg>
        <pc:spChg chg="del mod">
          <ac:chgData name="Lopes Michael" userId="017cd695-4267-4c0b-adb1-dd60c11b4f6b" providerId="ADAL" clId="{74460860-EC6F-44D6-951C-B9A0AD8B9F69}" dt="2022-02-14T13:55:55.845" v="4827" actId="478"/>
          <ac:spMkLst>
            <pc:docMk/>
            <pc:sldMk cId="513219490" sldId="689"/>
            <ac:spMk id="17" creationId="{903C09FD-7A29-49E5-95E1-A240AA43D7ED}"/>
          </ac:spMkLst>
        </pc:spChg>
        <pc:spChg chg="add mod">
          <ac:chgData name="Lopes Michael" userId="017cd695-4267-4c0b-adb1-dd60c11b4f6b" providerId="ADAL" clId="{74460860-EC6F-44D6-951C-B9A0AD8B9F69}" dt="2022-02-14T13:55:56.569" v="4828"/>
          <ac:spMkLst>
            <pc:docMk/>
            <pc:sldMk cId="513219490" sldId="689"/>
            <ac:spMk id="18" creationId="{47881D49-8729-47A0-8584-ED075331E7D5}"/>
          </ac:spMkLst>
        </pc:spChg>
        <pc:spChg chg="add mod">
          <ac:chgData name="Lopes Michael" userId="017cd695-4267-4c0b-adb1-dd60c11b4f6b" providerId="ADAL" clId="{74460860-EC6F-44D6-951C-B9A0AD8B9F69}" dt="2022-02-14T13:55:56.569" v="4828"/>
          <ac:spMkLst>
            <pc:docMk/>
            <pc:sldMk cId="513219490" sldId="689"/>
            <ac:spMk id="19" creationId="{F612BEF6-3551-4E1B-A689-9E4BF4D339B6}"/>
          </ac:spMkLst>
        </pc:spChg>
        <pc:spChg chg="add mod">
          <ac:chgData name="Lopes Michael" userId="017cd695-4267-4c0b-adb1-dd60c11b4f6b" providerId="ADAL" clId="{74460860-EC6F-44D6-951C-B9A0AD8B9F69}" dt="2022-02-14T13:55:56.569" v="4828"/>
          <ac:spMkLst>
            <pc:docMk/>
            <pc:sldMk cId="513219490" sldId="689"/>
            <ac:spMk id="20" creationId="{540785D7-C4B3-4474-8BB2-8673435042EA}"/>
          </ac:spMkLst>
        </pc:spChg>
        <pc:spChg chg="add mod">
          <ac:chgData name="Lopes Michael" userId="017cd695-4267-4c0b-adb1-dd60c11b4f6b" providerId="ADAL" clId="{74460860-EC6F-44D6-951C-B9A0AD8B9F69}" dt="2022-02-14T13:55:56.569" v="4828"/>
          <ac:spMkLst>
            <pc:docMk/>
            <pc:sldMk cId="513219490" sldId="689"/>
            <ac:spMk id="21" creationId="{CD68DAEF-BEE4-47AC-9547-3FA688232FC5}"/>
          </ac:spMkLst>
        </pc:spChg>
        <pc:spChg chg="add mod">
          <ac:chgData name="Lopes Michael" userId="017cd695-4267-4c0b-adb1-dd60c11b4f6b" providerId="ADAL" clId="{74460860-EC6F-44D6-951C-B9A0AD8B9F69}" dt="2022-02-14T13:55:56.569" v="4828"/>
          <ac:spMkLst>
            <pc:docMk/>
            <pc:sldMk cId="513219490" sldId="689"/>
            <ac:spMk id="22" creationId="{07E17BE8-D57C-469F-B080-1322912462F3}"/>
          </ac:spMkLst>
        </pc:spChg>
        <pc:spChg chg="add mod">
          <ac:chgData name="Lopes Michael" userId="017cd695-4267-4c0b-adb1-dd60c11b4f6b" providerId="ADAL" clId="{74460860-EC6F-44D6-951C-B9A0AD8B9F69}" dt="2022-02-14T13:55:56.569" v="4828"/>
          <ac:spMkLst>
            <pc:docMk/>
            <pc:sldMk cId="513219490" sldId="689"/>
            <ac:spMk id="23" creationId="{736D468F-F6D7-4459-99F6-5F8382447478}"/>
          </ac:spMkLst>
        </pc:spChg>
        <pc:spChg chg="add mod">
          <ac:chgData name="Lopes Michael" userId="017cd695-4267-4c0b-adb1-dd60c11b4f6b" providerId="ADAL" clId="{74460860-EC6F-44D6-951C-B9A0AD8B9F69}" dt="2022-02-14T13:55:56.569" v="4828"/>
          <ac:spMkLst>
            <pc:docMk/>
            <pc:sldMk cId="513219490" sldId="689"/>
            <ac:spMk id="24" creationId="{5C7B48F6-C6B9-499F-95DD-E5F38CC242EA}"/>
          </ac:spMkLst>
        </pc:spChg>
        <pc:spChg chg="add mod">
          <ac:chgData name="Lopes Michael" userId="017cd695-4267-4c0b-adb1-dd60c11b4f6b" providerId="ADAL" clId="{74460860-EC6F-44D6-951C-B9A0AD8B9F69}" dt="2022-02-14T13:55:56.569" v="4828"/>
          <ac:spMkLst>
            <pc:docMk/>
            <pc:sldMk cId="513219490" sldId="689"/>
            <ac:spMk id="25" creationId="{7F188EEA-0E80-4F56-A5ED-9B4939126C56}"/>
          </ac:spMkLst>
        </pc:spChg>
        <pc:spChg chg="add mod">
          <ac:chgData name="Lopes Michael" userId="017cd695-4267-4c0b-adb1-dd60c11b4f6b" providerId="ADAL" clId="{74460860-EC6F-44D6-951C-B9A0AD8B9F69}" dt="2022-02-14T13:55:56.569" v="4828"/>
          <ac:spMkLst>
            <pc:docMk/>
            <pc:sldMk cId="513219490" sldId="689"/>
            <ac:spMk id="26" creationId="{2E992AEE-346D-487C-8A81-7EF3C631F959}"/>
          </ac:spMkLst>
        </pc:spChg>
        <pc:spChg chg="add mod">
          <ac:chgData name="Lopes Michael" userId="017cd695-4267-4c0b-adb1-dd60c11b4f6b" providerId="ADAL" clId="{74460860-EC6F-44D6-951C-B9A0AD8B9F69}" dt="2022-02-14T13:55:56.569" v="4828"/>
          <ac:spMkLst>
            <pc:docMk/>
            <pc:sldMk cId="513219490" sldId="689"/>
            <ac:spMk id="27" creationId="{C45C4C64-509D-4CEE-ADE3-DC1879D6BC18}"/>
          </ac:spMkLst>
        </pc:spChg>
        <pc:spChg chg="add mod">
          <ac:chgData name="Lopes Michael" userId="017cd695-4267-4c0b-adb1-dd60c11b4f6b" providerId="ADAL" clId="{74460860-EC6F-44D6-951C-B9A0AD8B9F69}" dt="2022-02-14T13:55:56.569" v="4828"/>
          <ac:spMkLst>
            <pc:docMk/>
            <pc:sldMk cId="513219490" sldId="689"/>
            <ac:spMk id="28" creationId="{96944B63-E25E-4B6E-8B83-B81CCC16B375}"/>
          </ac:spMkLst>
        </pc:spChg>
        <pc:spChg chg="add mod">
          <ac:chgData name="Lopes Michael" userId="017cd695-4267-4c0b-adb1-dd60c11b4f6b" providerId="ADAL" clId="{74460860-EC6F-44D6-951C-B9A0AD8B9F69}" dt="2022-02-14T13:55:56.569" v="4828"/>
          <ac:spMkLst>
            <pc:docMk/>
            <pc:sldMk cId="513219490" sldId="689"/>
            <ac:spMk id="29" creationId="{5B532ACE-4B19-4590-B784-30368C0C6F60}"/>
          </ac:spMkLst>
        </pc:spChg>
        <pc:spChg chg="add mod">
          <ac:chgData name="Lopes Michael" userId="017cd695-4267-4c0b-adb1-dd60c11b4f6b" providerId="ADAL" clId="{74460860-EC6F-44D6-951C-B9A0AD8B9F69}" dt="2022-02-14T13:55:56.569" v="4828"/>
          <ac:spMkLst>
            <pc:docMk/>
            <pc:sldMk cId="513219490" sldId="689"/>
            <ac:spMk id="30" creationId="{0498042D-6345-4A7A-A11E-77D27AD80EAA}"/>
          </ac:spMkLst>
        </pc:spChg>
        <pc:spChg chg="add mod">
          <ac:chgData name="Lopes Michael" userId="017cd695-4267-4c0b-adb1-dd60c11b4f6b" providerId="ADAL" clId="{74460860-EC6F-44D6-951C-B9A0AD8B9F69}" dt="2022-02-14T13:55:56.569" v="4828"/>
          <ac:spMkLst>
            <pc:docMk/>
            <pc:sldMk cId="513219490" sldId="689"/>
            <ac:spMk id="31" creationId="{6C777361-7D3D-432D-B51F-541F167FB883}"/>
          </ac:spMkLst>
        </pc:spChg>
        <pc:spChg chg="add mod">
          <ac:chgData name="Lopes Michael" userId="017cd695-4267-4c0b-adb1-dd60c11b4f6b" providerId="ADAL" clId="{74460860-EC6F-44D6-951C-B9A0AD8B9F69}" dt="2022-02-14T13:55:56.569" v="4828"/>
          <ac:spMkLst>
            <pc:docMk/>
            <pc:sldMk cId="513219490" sldId="689"/>
            <ac:spMk id="32" creationId="{327EC9A3-1BEE-4FA9-962A-DAEF8BF3B15E}"/>
          </ac:spMkLst>
        </pc:spChg>
        <pc:spChg chg="add mod">
          <ac:chgData name="Lopes Michael" userId="017cd695-4267-4c0b-adb1-dd60c11b4f6b" providerId="ADAL" clId="{74460860-EC6F-44D6-951C-B9A0AD8B9F69}" dt="2022-02-14T13:55:56.569" v="4828"/>
          <ac:spMkLst>
            <pc:docMk/>
            <pc:sldMk cId="513219490" sldId="689"/>
            <ac:spMk id="33" creationId="{978AB59D-63B7-4D53-8D21-E39D546D301A}"/>
          </ac:spMkLst>
        </pc:spChg>
        <pc:spChg chg="add mod">
          <ac:chgData name="Lopes Michael" userId="017cd695-4267-4c0b-adb1-dd60c11b4f6b" providerId="ADAL" clId="{74460860-EC6F-44D6-951C-B9A0AD8B9F69}" dt="2022-02-14T13:55:56.569" v="4828"/>
          <ac:spMkLst>
            <pc:docMk/>
            <pc:sldMk cId="513219490" sldId="689"/>
            <ac:spMk id="34" creationId="{57281877-C057-4A50-BC2F-EADDF7B51D7E}"/>
          </ac:spMkLst>
        </pc:spChg>
        <pc:spChg chg="add mod">
          <ac:chgData name="Lopes Michael" userId="017cd695-4267-4c0b-adb1-dd60c11b4f6b" providerId="ADAL" clId="{74460860-EC6F-44D6-951C-B9A0AD8B9F69}" dt="2022-02-14T13:55:56.569" v="4828"/>
          <ac:spMkLst>
            <pc:docMk/>
            <pc:sldMk cId="513219490" sldId="689"/>
            <ac:spMk id="35" creationId="{0F6E0936-7C51-45F0-B9F6-79529E2D8413}"/>
          </ac:spMkLst>
        </pc:spChg>
        <pc:spChg chg="add mod">
          <ac:chgData name="Lopes Michael" userId="017cd695-4267-4c0b-adb1-dd60c11b4f6b" providerId="ADAL" clId="{74460860-EC6F-44D6-951C-B9A0AD8B9F69}" dt="2022-02-14T13:55:56.569" v="4828"/>
          <ac:spMkLst>
            <pc:docMk/>
            <pc:sldMk cId="513219490" sldId="689"/>
            <ac:spMk id="36" creationId="{03EC6F4E-D79F-4883-933B-B966C252E79C}"/>
          </ac:spMkLst>
        </pc:spChg>
        <pc:spChg chg="add mod">
          <ac:chgData name="Lopes Michael" userId="017cd695-4267-4c0b-adb1-dd60c11b4f6b" providerId="ADAL" clId="{74460860-EC6F-44D6-951C-B9A0AD8B9F69}" dt="2022-02-14T13:55:56.569" v="4828"/>
          <ac:spMkLst>
            <pc:docMk/>
            <pc:sldMk cId="513219490" sldId="689"/>
            <ac:spMk id="37" creationId="{4F6BB83D-7F19-4505-86A7-70B743D59E99}"/>
          </ac:spMkLst>
        </pc:spChg>
        <pc:spChg chg="add mod">
          <ac:chgData name="Lopes Michael" userId="017cd695-4267-4c0b-adb1-dd60c11b4f6b" providerId="ADAL" clId="{74460860-EC6F-44D6-951C-B9A0AD8B9F69}" dt="2022-02-14T13:55:56.569" v="4828"/>
          <ac:spMkLst>
            <pc:docMk/>
            <pc:sldMk cId="513219490" sldId="689"/>
            <ac:spMk id="38" creationId="{0B897868-29E7-42EC-A4B6-CDC89C6C3CED}"/>
          </ac:spMkLst>
        </pc:spChg>
        <pc:spChg chg="add mod">
          <ac:chgData name="Lopes Michael" userId="017cd695-4267-4c0b-adb1-dd60c11b4f6b" providerId="ADAL" clId="{74460860-EC6F-44D6-951C-B9A0AD8B9F69}" dt="2022-02-14T13:55:56.569" v="4828"/>
          <ac:spMkLst>
            <pc:docMk/>
            <pc:sldMk cId="513219490" sldId="689"/>
            <ac:spMk id="39" creationId="{8E6F52BA-B73F-4366-9BD7-5D337B89244B}"/>
          </ac:spMkLst>
        </pc:spChg>
        <pc:spChg chg="add mod">
          <ac:chgData name="Lopes Michael" userId="017cd695-4267-4c0b-adb1-dd60c11b4f6b" providerId="ADAL" clId="{74460860-EC6F-44D6-951C-B9A0AD8B9F69}" dt="2022-02-14T13:55:56.569" v="4828"/>
          <ac:spMkLst>
            <pc:docMk/>
            <pc:sldMk cId="513219490" sldId="689"/>
            <ac:spMk id="40" creationId="{23E9445B-0D73-44BF-B8ED-AEE8B162D5A4}"/>
          </ac:spMkLst>
        </pc:spChg>
        <pc:spChg chg="add mod">
          <ac:chgData name="Lopes Michael" userId="017cd695-4267-4c0b-adb1-dd60c11b4f6b" providerId="ADAL" clId="{74460860-EC6F-44D6-951C-B9A0AD8B9F69}" dt="2022-02-14T13:55:56.569" v="4828"/>
          <ac:spMkLst>
            <pc:docMk/>
            <pc:sldMk cId="513219490" sldId="689"/>
            <ac:spMk id="41" creationId="{754ED76B-06BC-4274-B3DE-493D9F78BECD}"/>
          </ac:spMkLst>
        </pc:spChg>
        <pc:spChg chg="add mod">
          <ac:chgData name="Lopes Michael" userId="017cd695-4267-4c0b-adb1-dd60c11b4f6b" providerId="ADAL" clId="{74460860-EC6F-44D6-951C-B9A0AD8B9F69}" dt="2022-02-14T13:56:21.684" v="4834" actId="1038"/>
          <ac:spMkLst>
            <pc:docMk/>
            <pc:sldMk cId="513219490" sldId="689"/>
            <ac:spMk id="42" creationId="{0C924B5D-F1C6-428C-894F-B1D9BCE7B831}"/>
          </ac:spMkLst>
        </pc:spChg>
        <pc:grpChg chg="del">
          <ac:chgData name="Lopes Michael" userId="017cd695-4267-4c0b-adb1-dd60c11b4f6b" providerId="ADAL" clId="{74460860-EC6F-44D6-951C-B9A0AD8B9F69}" dt="2022-02-14T13:56:18.371" v="4831" actId="478"/>
          <ac:grpSpMkLst>
            <pc:docMk/>
            <pc:sldMk cId="513219490" sldId="689"/>
            <ac:grpSpMk id="13" creationId="{41CCB27F-4E60-469C-B6E8-294AB97F386E}"/>
          </ac:grpSpMkLst>
        </pc:grpChg>
        <pc:graphicFrameChg chg="del mod modGraphic">
          <ac:chgData name="Lopes Michael" userId="017cd695-4267-4c0b-adb1-dd60c11b4f6b" providerId="ADAL" clId="{74460860-EC6F-44D6-951C-B9A0AD8B9F69}" dt="2022-02-14T13:55:55.845" v="4827" actId="478"/>
          <ac:graphicFrameMkLst>
            <pc:docMk/>
            <pc:sldMk cId="513219490" sldId="689"/>
            <ac:graphicFrameMk id="8" creationId="{FB3EBAD5-9942-45A2-8B1F-35FF321B973D}"/>
          </ac:graphicFrameMkLst>
        </pc:graphicFrameChg>
        <pc:graphicFrameChg chg="add mod">
          <ac:chgData name="Lopes Michael" userId="017cd695-4267-4c0b-adb1-dd60c11b4f6b" providerId="ADAL" clId="{74460860-EC6F-44D6-951C-B9A0AD8B9F69}" dt="2022-02-14T13:55:56.569" v="4828"/>
          <ac:graphicFrameMkLst>
            <pc:docMk/>
            <pc:sldMk cId="513219490" sldId="689"/>
            <ac:graphicFrameMk id="16" creationId="{8AF165C0-05A5-455E-A951-1F7B885975C1}"/>
          </ac:graphicFrameMkLst>
        </pc:graphicFrameChg>
      </pc:sldChg>
      <pc:sldChg chg="addSp delSp modSp mod ord">
        <pc:chgData name="Lopes Michael" userId="017cd695-4267-4c0b-adb1-dd60c11b4f6b" providerId="ADAL" clId="{74460860-EC6F-44D6-951C-B9A0AD8B9F69}" dt="2022-02-11T16:15:31.714" v="4470" actId="1038"/>
        <pc:sldMkLst>
          <pc:docMk/>
          <pc:sldMk cId="981595530" sldId="691"/>
        </pc:sldMkLst>
        <pc:spChg chg="mod">
          <ac:chgData name="Lopes Michael" userId="017cd695-4267-4c0b-adb1-dd60c11b4f6b" providerId="ADAL" clId="{74460860-EC6F-44D6-951C-B9A0AD8B9F69}" dt="2022-02-01T17:35:21.965" v="153" actId="20577"/>
          <ac:spMkLst>
            <pc:docMk/>
            <pc:sldMk cId="981595530" sldId="691"/>
            <ac:spMk id="5" creationId="{00000000-0000-0000-0000-000000000000}"/>
          </ac:spMkLst>
        </pc:spChg>
        <pc:picChg chg="add del mod">
          <ac:chgData name="Lopes Michael" userId="017cd695-4267-4c0b-adb1-dd60c11b4f6b" providerId="ADAL" clId="{74460860-EC6F-44D6-951C-B9A0AD8B9F69}" dt="2022-02-09T08:24:46.710" v="3934" actId="478"/>
          <ac:picMkLst>
            <pc:docMk/>
            <pc:sldMk cId="981595530" sldId="691"/>
            <ac:picMk id="3" creationId="{D99511FC-1A6A-4772-8423-04D2D25FAE71}"/>
          </ac:picMkLst>
        </pc:picChg>
        <pc:picChg chg="del">
          <ac:chgData name="Lopes Michael" userId="017cd695-4267-4c0b-adb1-dd60c11b4f6b" providerId="ADAL" clId="{74460860-EC6F-44D6-951C-B9A0AD8B9F69}" dt="2022-02-01T17:22:21.830" v="0" actId="478"/>
          <ac:picMkLst>
            <pc:docMk/>
            <pc:sldMk cId="981595530" sldId="691"/>
            <ac:picMk id="6" creationId="{7F601066-1BDA-4BE2-9995-58171823D768}"/>
          </ac:picMkLst>
        </pc:picChg>
        <pc:picChg chg="add del mod">
          <ac:chgData name="Lopes Michael" userId="017cd695-4267-4c0b-adb1-dd60c11b4f6b" providerId="ADAL" clId="{74460860-EC6F-44D6-951C-B9A0AD8B9F69}" dt="2022-02-09T16:21:27.766" v="4005" actId="478"/>
          <ac:picMkLst>
            <pc:docMk/>
            <pc:sldMk cId="981595530" sldId="691"/>
            <ac:picMk id="6" creationId="{F5017D49-F52D-41C9-A0AF-3780FCF95C7D}"/>
          </ac:picMkLst>
        </pc:picChg>
        <pc:picChg chg="add mod">
          <ac:chgData name="Lopes Michael" userId="017cd695-4267-4c0b-adb1-dd60c11b4f6b" providerId="ADAL" clId="{74460860-EC6F-44D6-951C-B9A0AD8B9F69}" dt="2022-02-11T16:15:31.714" v="4470" actId="1038"/>
          <ac:picMkLst>
            <pc:docMk/>
            <pc:sldMk cId="981595530" sldId="691"/>
            <ac:picMk id="8" creationId="{32F95178-D179-426B-B363-473E768B18F7}"/>
          </ac:picMkLst>
        </pc:picChg>
      </pc:sldChg>
      <pc:sldChg chg="del">
        <pc:chgData name="Lopes Michael" userId="017cd695-4267-4c0b-adb1-dd60c11b4f6b" providerId="ADAL" clId="{74460860-EC6F-44D6-951C-B9A0AD8B9F69}" dt="2022-02-01T18:07:27.070" v="1060" actId="47"/>
        <pc:sldMkLst>
          <pc:docMk/>
          <pc:sldMk cId="4156429381" sldId="692"/>
        </pc:sldMkLst>
      </pc:sldChg>
      <pc:sldChg chg="del">
        <pc:chgData name="Lopes Michael" userId="017cd695-4267-4c0b-adb1-dd60c11b4f6b" providerId="ADAL" clId="{74460860-EC6F-44D6-951C-B9A0AD8B9F69}" dt="2022-02-01T18:07:28.958" v="1061" actId="47"/>
        <pc:sldMkLst>
          <pc:docMk/>
          <pc:sldMk cId="3187140492" sldId="693"/>
        </pc:sldMkLst>
      </pc:sldChg>
      <pc:sldChg chg="addSp delSp modSp mod ord">
        <pc:chgData name="Lopes Michael" userId="017cd695-4267-4c0b-adb1-dd60c11b4f6b" providerId="ADAL" clId="{74460860-EC6F-44D6-951C-B9A0AD8B9F69}" dt="2022-02-07T15:58:18.923" v="3893" actId="20577"/>
        <pc:sldMkLst>
          <pc:docMk/>
          <pc:sldMk cId="4223952833" sldId="694"/>
        </pc:sldMkLst>
        <pc:graphicFrameChg chg="add del mod modGraphic">
          <ac:chgData name="Lopes Michael" userId="017cd695-4267-4c0b-adb1-dd60c11b4f6b" providerId="ADAL" clId="{74460860-EC6F-44D6-951C-B9A0AD8B9F69}" dt="2022-02-07T15:58:18.923" v="3893" actId="20577"/>
          <ac:graphicFrameMkLst>
            <pc:docMk/>
            <pc:sldMk cId="4223952833" sldId="694"/>
            <ac:graphicFrameMk id="8" creationId="{FB3EBAD5-9942-45A2-8B1F-35FF321B973D}"/>
          </ac:graphicFrameMkLst>
        </pc:graphicFrameChg>
      </pc:sldChg>
      <pc:sldChg chg="modSp mod">
        <pc:chgData name="Lopes Michael" userId="017cd695-4267-4c0b-adb1-dd60c11b4f6b" providerId="ADAL" clId="{74460860-EC6F-44D6-951C-B9A0AD8B9F69}" dt="2022-02-01T18:08:57.693" v="1124" actId="20577"/>
        <pc:sldMkLst>
          <pc:docMk/>
          <pc:sldMk cId="55489819" sldId="695"/>
        </pc:sldMkLst>
        <pc:spChg chg="mod">
          <ac:chgData name="Lopes Michael" userId="017cd695-4267-4c0b-adb1-dd60c11b4f6b" providerId="ADAL" clId="{74460860-EC6F-44D6-951C-B9A0AD8B9F69}" dt="2022-02-01T18:08:57.693" v="1124" actId="20577"/>
          <ac:spMkLst>
            <pc:docMk/>
            <pc:sldMk cId="55489819" sldId="695"/>
            <ac:spMk id="2" creationId="{5193253E-55F2-4B9D-9E80-7CD510D455EC}"/>
          </ac:spMkLst>
        </pc:spChg>
      </pc:sldChg>
      <pc:sldChg chg="modSp mod ord modShow">
        <pc:chgData name="Lopes Michael" userId="017cd695-4267-4c0b-adb1-dd60c11b4f6b" providerId="ADAL" clId="{74460860-EC6F-44D6-951C-B9A0AD8B9F69}" dt="2022-02-07T15:20:26.315" v="3286" actId="729"/>
        <pc:sldMkLst>
          <pc:docMk/>
          <pc:sldMk cId="2309180729" sldId="696"/>
        </pc:sldMkLst>
        <pc:graphicFrameChg chg="mod modGraphic">
          <ac:chgData name="Lopes Michael" userId="017cd695-4267-4c0b-adb1-dd60c11b4f6b" providerId="ADAL" clId="{74460860-EC6F-44D6-951C-B9A0AD8B9F69}" dt="2022-02-01T18:19:10.296" v="1643" actId="20577"/>
          <ac:graphicFrameMkLst>
            <pc:docMk/>
            <pc:sldMk cId="2309180729" sldId="696"/>
            <ac:graphicFrameMk id="8" creationId="{FB3EBAD5-9942-45A2-8B1F-35FF321B973D}"/>
          </ac:graphicFrameMkLst>
        </pc:graphicFrameChg>
      </pc:sldChg>
      <pc:sldChg chg="del ord">
        <pc:chgData name="Lopes Michael" userId="017cd695-4267-4c0b-adb1-dd60c11b4f6b" providerId="ADAL" clId="{74460860-EC6F-44D6-951C-B9A0AD8B9F69}" dt="2022-02-01T18:07:47.094" v="1064" actId="47"/>
        <pc:sldMkLst>
          <pc:docMk/>
          <pc:sldMk cId="1025091292" sldId="697"/>
        </pc:sldMkLst>
      </pc:sldChg>
      <pc:sldChg chg="addSp delSp modSp mod">
        <pc:chgData name="Lopes Michael" userId="017cd695-4267-4c0b-adb1-dd60c11b4f6b" providerId="ADAL" clId="{74460860-EC6F-44D6-951C-B9A0AD8B9F69}" dt="2022-02-01T17:28:34.725" v="112"/>
        <pc:sldMkLst>
          <pc:docMk/>
          <pc:sldMk cId="2013033141" sldId="698"/>
        </pc:sldMkLst>
        <pc:spChg chg="mod">
          <ac:chgData name="Lopes Michael" userId="017cd695-4267-4c0b-adb1-dd60c11b4f6b" providerId="ADAL" clId="{74460860-EC6F-44D6-951C-B9A0AD8B9F69}" dt="2022-02-01T17:28:34.725" v="112"/>
          <ac:spMkLst>
            <pc:docMk/>
            <pc:sldMk cId="2013033141" sldId="698"/>
            <ac:spMk id="8" creationId="{52BDEEA0-3E05-422D-A5A8-3E3A9130785B}"/>
          </ac:spMkLst>
        </pc:spChg>
        <pc:spChg chg="mod">
          <ac:chgData name="Lopes Michael" userId="017cd695-4267-4c0b-adb1-dd60c11b4f6b" providerId="ADAL" clId="{74460860-EC6F-44D6-951C-B9A0AD8B9F69}" dt="2022-02-01T17:28:34.725" v="112"/>
          <ac:spMkLst>
            <pc:docMk/>
            <pc:sldMk cId="2013033141" sldId="698"/>
            <ac:spMk id="9" creationId="{52E6F260-4583-4A04-9471-1A1FCCB6FE4D}"/>
          </ac:spMkLst>
        </pc:spChg>
        <pc:spChg chg="mod">
          <ac:chgData name="Lopes Michael" userId="017cd695-4267-4c0b-adb1-dd60c11b4f6b" providerId="ADAL" clId="{74460860-EC6F-44D6-951C-B9A0AD8B9F69}" dt="2022-02-01T17:28:34.725" v="112"/>
          <ac:spMkLst>
            <pc:docMk/>
            <pc:sldMk cId="2013033141" sldId="698"/>
            <ac:spMk id="12" creationId="{5BE006CC-0D3B-4F5D-A519-EEE82AF85EA2}"/>
          </ac:spMkLst>
        </pc:spChg>
        <pc:spChg chg="mod">
          <ac:chgData name="Lopes Michael" userId="017cd695-4267-4c0b-adb1-dd60c11b4f6b" providerId="ADAL" clId="{74460860-EC6F-44D6-951C-B9A0AD8B9F69}" dt="2022-02-01T17:28:34.725" v="112"/>
          <ac:spMkLst>
            <pc:docMk/>
            <pc:sldMk cId="2013033141" sldId="698"/>
            <ac:spMk id="13" creationId="{ADA4F333-D665-4EEC-B910-FD616B08B0FE}"/>
          </ac:spMkLst>
        </pc:spChg>
        <pc:spChg chg="mod">
          <ac:chgData name="Lopes Michael" userId="017cd695-4267-4c0b-adb1-dd60c11b4f6b" providerId="ADAL" clId="{74460860-EC6F-44D6-951C-B9A0AD8B9F69}" dt="2022-02-01T17:28:34.725" v="112"/>
          <ac:spMkLst>
            <pc:docMk/>
            <pc:sldMk cId="2013033141" sldId="698"/>
            <ac:spMk id="14" creationId="{42BDF204-B348-46F6-9E5D-25226E2D71C4}"/>
          </ac:spMkLst>
        </pc:spChg>
        <pc:grpChg chg="add mod">
          <ac:chgData name="Lopes Michael" userId="017cd695-4267-4c0b-adb1-dd60c11b4f6b" providerId="ADAL" clId="{74460860-EC6F-44D6-951C-B9A0AD8B9F69}" dt="2022-02-01T17:28:34.725" v="112"/>
          <ac:grpSpMkLst>
            <pc:docMk/>
            <pc:sldMk cId="2013033141" sldId="698"/>
            <ac:grpSpMk id="7" creationId="{66D33946-21D8-43E2-BD0C-BF76B413F328}"/>
          </ac:grpSpMkLst>
        </pc:grpChg>
        <pc:grpChg chg="add mod">
          <ac:chgData name="Lopes Michael" userId="017cd695-4267-4c0b-adb1-dd60c11b4f6b" providerId="ADAL" clId="{74460860-EC6F-44D6-951C-B9A0AD8B9F69}" dt="2022-02-01T17:28:34.725" v="112"/>
          <ac:grpSpMkLst>
            <pc:docMk/>
            <pc:sldMk cId="2013033141" sldId="698"/>
            <ac:grpSpMk id="10" creationId="{BFC5BEF4-907F-4BA9-80CD-9231F19213FB}"/>
          </ac:grpSpMkLst>
        </pc:grpChg>
        <pc:grpChg chg="mod">
          <ac:chgData name="Lopes Michael" userId="017cd695-4267-4c0b-adb1-dd60c11b4f6b" providerId="ADAL" clId="{74460860-EC6F-44D6-951C-B9A0AD8B9F69}" dt="2022-02-01T17:28:34.725" v="112"/>
          <ac:grpSpMkLst>
            <pc:docMk/>
            <pc:sldMk cId="2013033141" sldId="698"/>
            <ac:grpSpMk id="11" creationId="{9E45727C-83DB-4A36-AE75-BF05A135182B}"/>
          </ac:grpSpMkLst>
        </pc:grpChg>
        <pc:graphicFrameChg chg="del mod">
          <ac:chgData name="Lopes Michael" userId="017cd695-4267-4c0b-adb1-dd60c11b4f6b" providerId="ADAL" clId="{74460860-EC6F-44D6-951C-B9A0AD8B9F69}" dt="2022-02-01T17:28:33.352" v="111" actId="478"/>
          <ac:graphicFrameMkLst>
            <pc:docMk/>
            <pc:sldMk cId="2013033141" sldId="698"/>
            <ac:graphicFrameMk id="2" creationId="{DE36575B-3943-4E20-9505-4F02ACA877BE}"/>
          </ac:graphicFrameMkLst>
        </pc:graphicFrameChg>
        <pc:graphicFrameChg chg="add mod">
          <ac:chgData name="Lopes Michael" userId="017cd695-4267-4c0b-adb1-dd60c11b4f6b" providerId="ADAL" clId="{74460860-EC6F-44D6-951C-B9A0AD8B9F69}" dt="2022-02-01T17:28:34.725" v="112"/>
          <ac:graphicFrameMkLst>
            <pc:docMk/>
            <pc:sldMk cId="2013033141" sldId="698"/>
            <ac:graphicFrameMk id="6" creationId="{8C657017-86DF-4F70-9DB9-CD9529EEAC02}"/>
          </ac:graphicFrameMkLst>
        </pc:graphicFrameChg>
        <pc:picChg chg="add mod">
          <ac:chgData name="Lopes Michael" userId="017cd695-4267-4c0b-adb1-dd60c11b4f6b" providerId="ADAL" clId="{74460860-EC6F-44D6-951C-B9A0AD8B9F69}" dt="2022-02-01T17:28:34.725" v="112"/>
          <ac:picMkLst>
            <pc:docMk/>
            <pc:sldMk cId="2013033141" sldId="698"/>
            <ac:picMk id="15" creationId="{88B80256-3BF9-4EB0-BC50-BE0B2F996DFB}"/>
          </ac:picMkLst>
        </pc:picChg>
      </pc:sldChg>
      <pc:sldChg chg="del">
        <pc:chgData name="Lopes Michael" userId="017cd695-4267-4c0b-adb1-dd60c11b4f6b" providerId="ADAL" clId="{74460860-EC6F-44D6-951C-B9A0AD8B9F69}" dt="2022-02-14T13:47:29.941" v="4714" actId="47"/>
        <pc:sldMkLst>
          <pc:docMk/>
          <pc:sldMk cId="534730404" sldId="1477"/>
        </pc:sldMkLst>
      </pc:sldChg>
      <pc:sldChg chg="del">
        <pc:chgData name="Lopes Michael" userId="017cd695-4267-4c0b-adb1-dd60c11b4f6b" providerId="ADAL" clId="{74460860-EC6F-44D6-951C-B9A0AD8B9F69}" dt="2022-02-14T13:47:24.414" v="4709" actId="47"/>
        <pc:sldMkLst>
          <pc:docMk/>
          <pc:sldMk cId="562226220" sldId="11614"/>
        </pc:sldMkLst>
      </pc:sldChg>
      <pc:sldChg chg="del">
        <pc:chgData name="Lopes Michael" userId="017cd695-4267-4c0b-adb1-dd60c11b4f6b" providerId="ADAL" clId="{74460860-EC6F-44D6-951C-B9A0AD8B9F69}" dt="2022-02-14T13:47:22.621" v="4708" actId="47"/>
        <pc:sldMkLst>
          <pc:docMk/>
          <pc:sldMk cId="2352060952" sldId="2134804918"/>
        </pc:sldMkLst>
      </pc:sldChg>
      <pc:sldChg chg="del">
        <pc:chgData name="Lopes Michael" userId="017cd695-4267-4c0b-adb1-dd60c11b4f6b" providerId="ADAL" clId="{74460860-EC6F-44D6-951C-B9A0AD8B9F69}" dt="2022-02-14T13:47:27.164" v="4711" actId="47"/>
        <pc:sldMkLst>
          <pc:docMk/>
          <pc:sldMk cId="3344899263" sldId="2134804933"/>
        </pc:sldMkLst>
      </pc:sldChg>
      <pc:sldChg chg="addSp delSp modSp mod">
        <pc:chgData name="Lopes Michael" userId="017cd695-4267-4c0b-adb1-dd60c11b4f6b" providerId="ADAL" clId="{74460860-EC6F-44D6-951C-B9A0AD8B9F69}" dt="2022-02-14T13:51:08.171" v="4776" actId="1076"/>
        <pc:sldMkLst>
          <pc:docMk/>
          <pc:sldMk cId="836601676" sldId="2134804976"/>
        </pc:sldMkLst>
        <pc:spChg chg="mod">
          <ac:chgData name="Lopes Michael" userId="017cd695-4267-4c0b-adb1-dd60c11b4f6b" providerId="ADAL" clId="{74460860-EC6F-44D6-951C-B9A0AD8B9F69}" dt="2022-02-14T13:49:43.204" v="4756" actId="14100"/>
          <ac:spMkLst>
            <pc:docMk/>
            <pc:sldMk cId="836601676" sldId="2134804976"/>
            <ac:spMk id="14" creationId="{01FA973F-0A46-4AF7-B1E8-0A8D81E758B5}"/>
          </ac:spMkLst>
        </pc:spChg>
        <pc:spChg chg="mod">
          <ac:chgData name="Lopes Michael" userId="017cd695-4267-4c0b-adb1-dd60c11b4f6b" providerId="ADAL" clId="{74460860-EC6F-44D6-951C-B9A0AD8B9F69}" dt="2022-02-14T13:50:18.038" v="4766" actId="1076"/>
          <ac:spMkLst>
            <pc:docMk/>
            <pc:sldMk cId="836601676" sldId="2134804976"/>
            <ac:spMk id="15" creationId="{BBE59507-3328-4E3F-8882-1E93C10A2CA3}"/>
          </ac:spMkLst>
        </pc:spChg>
        <pc:spChg chg="del">
          <ac:chgData name="Lopes Michael" userId="017cd695-4267-4c0b-adb1-dd60c11b4f6b" providerId="ADAL" clId="{74460860-EC6F-44D6-951C-B9A0AD8B9F69}" dt="2022-02-14T13:47:59.703" v="4719" actId="478"/>
          <ac:spMkLst>
            <pc:docMk/>
            <pc:sldMk cId="836601676" sldId="2134804976"/>
            <ac:spMk id="18" creationId="{3A576EDC-873F-45EB-BF48-03914836813E}"/>
          </ac:spMkLst>
        </pc:spChg>
        <pc:spChg chg="del">
          <ac:chgData name="Lopes Michael" userId="017cd695-4267-4c0b-adb1-dd60c11b4f6b" providerId="ADAL" clId="{74460860-EC6F-44D6-951C-B9A0AD8B9F69}" dt="2022-02-14T13:47:56.042" v="4717" actId="478"/>
          <ac:spMkLst>
            <pc:docMk/>
            <pc:sldMk cId="836601676" sldId="2134804976"/>
            <ac:spMk id="19" creationId="{9A7CD3DC-E967-49CA-BD56-956B19310D73}"/>
          </ac:spMkLst>
        </pc:spChg>
        <pc:picChg chg="del mod">
          <ac:chgData name="Lopes Michael" userId="017cd695-4267-4c0b-adb1-dd60c11b4f6b" providerId="ADAL" clId="{74460860-EC6F-44D6-951C-B9A0AD8B9F69}" dt="2022-02-14T13:50:42.534" v="4767" actId="478"/>
          <ac:picMkLst>
            <pc:docMk/>
            <pc:sldMk cId="836601676" sldId="2134804976"/>
            <ac:picMk id="9" creationId="{82758580-887B-44F3-8EF4-AC28037A3669}"/>
          </ac:picMkLst>
        </pc:picChg>
        <pc:picChg chg="del">
          <ac:chgData name="Lopes Michael" userId="017cd695-4267-4c0b-adb1-dd60c11b4f6b" providerId="ADAL" clId="{74460860-EC6F-44D6-951C-B9A0AD8B9F69}" dt="2022-02-14T13:48:02.830" v="4721" actId="478"/>
          <ac:picMkLst>
            <pc:docMk/>
            <pc:sldMk cId="836601676" sldId="2134804976"/>
            <ac:picMk id="10" creationId="{D1951EA6-C9F4-42B1-9762-D8F339DAC7CD}"/>
          </ac:picMkLst>
        </pc:picChg>
        <pc:picChg chg="del">
          <ac:chgData name="Lopes Michael" userId="017cd695-4267-4c0b-adb1-dd60c11b4f6b" providerId="ADAL" clId="{74460860-EC6F-44D6-951C-B9A0AD8B9F69}" dt="2022-02-14T13:47:57.115" v="4718" actId="478"/>
          <ac:picMkLst>
            <pc:docMk/>
            <pc:sldMk cId="836601676" sldId="2134804976"/>
            <ac:picMk id="11" creationId="{071856B3-6054-422F-AFB3-1CD68E6BBDFB}"/>
          </ac:picMkLst>
        </pc:picChg>
        <pc:picChg chg="del">
          <ac:chgData name="Lopes Michael" userId="017cd695-4267-4c0b-adb1-dd60c11b4f6b" providerId="ADAL" clId="{74460860-EC6F-44D6-951C-B9A0AD8B9F69}" dt="2022-02-14T13:47:53.793" v="4716" actId="478"/>
          <ac:picMkLst>
            <pc:docMk/>
            <pc:sldMk cId="836601676" sldId="2134804976"/>
            <ac:picMk id="12" creationId="{0F7954EF-46CC-4BC1-A40E-7A63B006A812}"/>
          </ac:picMkLst>
        </pc:picChg>
        <pc:picChg chg="add mod">
          <ac:chgData name="Lopes Michael" userId="017cd695-4267-4c0b-adb1-dd60c11b4f6b" providerId="ADAL" clId="{74460860-EC6F-44D6-951C-B9A0AD8B9F69}" dt="2022-02-14T13:48:38.264" v="4733" actId="1076"/>
          <ac:picMkLst>
            <pc:docMk/>
            <pc:sldMk cId="836601676" sldId="2134804976"/>
            <ac:picMk id="16" creationId="{2374EEE4-5786-44DF-ACB4-92D6784C5FC2}"/>
          </ac:picMkLst>
        </pc:picChg>
        <pc:picChg chg="add mod">
          <ac:chgData name="Lopes Michael" userId="017cd695-4267-4c0b-adb1-dd60c11b4f6b" providerId="ADAL" clId="{74460860-EC6F-44D6-951C-B9A0AD8B9F69}" dt="2022-02-14T13:51:08.171" v="4776" actId="1076"/>
          <ac:picMkLst>
            <pc:docMk/>
            <pc:sldMk cId="836601676" sldId="2134804976"/>
            <ac:picMk id="17" creationId="{9E387DC3-F8B2-4349-9AE7-9D878130BAE8}"/>
          </ac:picMkLst>
        </pc:picChg>
        <pc:cxnChg chg="del">
          <ac:chgData name="Lopes Michael" userId="017cd695-4267-4c0b-adb1-dd60c11b4f6b" providerId="ADAL" clId="{74460860-EC6F-44D6-951C-B9A0AD8B9F69}" dt="2022-02-14T13:48:00.798" v="4720" actId="478"/>
          <ac:cxnSpMkLst>
            <pc:docMk/>
            <pc:sldMk cId="836601676" sldId="2134804976"/>
            <ac:cxnSpMk id="3" creationId="{A5BE3057-3042-4807-8854-23816BD13C8C}"/>
          </ac:cxnSpMkLst>
        </pc:cxnChg>
        <pc:cxnChg chg="mod">
          <ac:chgData name="Lopes Michael" userId="017cd695-4267-4c0b-adb1-dd60c11b4f6b" providerId="ADAL" clId="{74460860-EC6F-44D6-951C-B9A0AD8B9F69}" dt="2022-02-14T13:48:23.454" v="4730" actId="14100"/>
          <ac:cxnSpMkLst>
            <pc:docMk/>
            <pc:sldMk cId="836601676" sldId="2134804976"/>
            <ac:cxnSpMk id="7" creationId="{EB54D3B5-0E5A-4349-A703-8340740EE944}"/>
          </ac:cxnSpMkLst>
        </pc:cxnChg>
      </pc:sldChg>
      <pc:sldChg chg="addSp delSp modSp mod">
        <pc:chgData name="Lopes Michael" userId="017cd695-4267-4c0b-adb1-dd60c11b4f6b" providerId="ADAL" clId="{74460860-EC6F-44D6-951C-B9A0AD8B9F69}" dt="2022-02-14T13:54:24.197" v="4826" actId="478"/>
        <pc:sldMkLst>
          <pc:docMk/>
          <pc:sldMk cId="2335768895" sldId="2134804977"/>
        </pc:sldMkLst>
        <pc:spChg chg="del">
          <ac:chgData name="Lopes Michael" userId="017cd695-4267-4c0b-adb1-dd60c11b4f6b" providerId="ADAL" clId="{74460860-EC6F-44D6-951C-B9A0AD8B9F69}" dt="2022-02-14T13:52:03.846" v="4781" actId="478"/>
          <ac:spMkLst>
            <pc:docMk/>
            <pc:sldMk cId="2335768895" sldId="2134804977"/>
            <ac:spMk id="30" creationId="{A471F1A7-F4F4-40F9-883A-21EF85F22C2B}"/>
          </ac:spMkLst>
        </pc:spChg>
        <pc:spChg chg="del">
          <ac:chgData name="Lopes Michael" userId="017cd695-4267-4c0b-adb1-dd60c11b4f6b" providerId="ADAL" clId="{74460860-EC6F-44D6-951C-B9A0AD8B9F69}" dt="2022-02-14T13:52:03.846" v="4781" actId="478"/>
          <ac:spMkLst>
            <pc:docMk/>
            <pc:sldMk cId="2335768895" sldId="2134804977"/>
            <ac:spMk id="31" creationId="{8CF4FD87-560E-4B3B-9C47-2D05275CA747}"/>
          </ac:spMkLst>
        </pc:spChg>
        <pc:spChg chg="del">
          <ac:chgData name="Lopes Michael" userId="017cd695-4267-4c0b-adb1-dd60c11b4f6b" providerId="ADAL" clId="{74460860-EC6F-44D6-951C-B9A0AD8B9F69}" dt="2022-02-14T13:52:03.846" v="4781" actId="478"/>
          <ac:spMkLst>
            <pc:docMk/>
            <pc:sldMk cId="2335768895" sldId="2134804977"/>
            <ac:spMk id="35" creationId="{DA61188B-CDE5-45B5-AF34-ACCA91F4F968}"/>
          </ac:spMkLst>
        </pc:spChg>
        <pc:spChg chg="del">
          <ac:chgData name="Lopes Michael" userId="017cd695-4267-4c0b-adb1-dd60c11b4f6b" providerId="ADAL" clId="{74460860-EC6F-44D6-951C-B9A0AD8B9F69}" dt="2022-02-14T13:52:03.846" v="4781" actId="478"/>
          <ac:spMkLst>
            <pc:docMk/>
            <pc:sldMk cId="2335768895" sldId="2134804977"/>
            <ac:spMk id="36" creationId="{093FBB26-8775-4372-8E5A-CF92DAC79237}"/>
          </ac:spMkLst>
        </pc:spChg>
        <pc:spChg chg="del">
          <ac:chgData name="Lopes Michael" userId="017cd695-4267-4c0b-adb1-dd60c11b4f6b" providerId="ADAL" clId="{74460860-EC6F-44D6-951C-B9A0AD8B9F69}" dt="2022-02-14T13:52:03.846" v="4781" actId="478"/>
          <ac:spMkLst>
            <pc:docMk/>
            <pc:sldMk cId="2335768895" sldId="2134804977"/>
            <ac:spMk id="37" creationId="{6479F429-52B8-4515-AB29-FF429E2BE745}"/>
          </ac:spMkLst>
        </pc:spChg>
        <pc:spChg chg="del">
          <ac:chgData name="Lopes Michael" userId="017cd695-4267-4c0b-adb1-dd60c11b4f6b" providerId="ADAL" clId="{74460860-EC6F-44D6-951C-B9A0AD8B9F69}" dt="2022-02-14T13:52:03.846" v="4781" actId="478"/>
          <ac:spMkLst>
            <pc:docMk/>
            <pc:sldMk cId="2335768895" sldId="2134804977"/>
            <ac:spMk id="38" creationId="{3E6B2392-39B7-46B6-8FBA-7B2B7F0A89CD}"/>
          </ac:spMkLst>
        </pc:spChg>
        <pc:spChg chg="del">
          <ac:chgData name="Lopes Michael" userId="017cd695-4267-4c0b-adb1-dd60c11b4f6b" providerId="ADAL" clId="{74460860-EC6F-44D6-951C-B9A0AD8B9F69}" dt="2022-02-14T13:52:03.846" v="4781" actId="478"/>
          <ac:spMkLst>
            <pc:docMk/>
            <pc:sldMk cId="2335768895" sldId="2134804977"/>
            <ac:spMk id="39" creationId="{BD988D58-365A-4EFB-B2E0-D681A02576E2}"/>
          </ac:spMkLst>
        </pc:spChg>
        <pc:spChg chg="del">
          <ac:chgData name="Lopes Michael" userId="017cd695-4267-4c0b-adb1-dd60c11b4f6b" providerId="ADAL" clId="{74460860-EC6F-44D6-951C-B9A0AD8B9F69}" dt="2022-02-14T13:52:03.846" v="4781" actId="478"/>
          <ac:spMkLst>
            <pc:docMk/>
            <pc:sldMk cId="2335768895" sldId="2134804977"/>
            <ac:spMk id="40" creationId="{0D97718F-4FF7-4A02-AD4D-0854A1EC2466}"/>
          </ac:spMkLst>
        </pc:spChg>
        <pc:spChg chg="del">
          <ac:chgData name="Lopes Michael" userId="017cd695-4267-4c0b-adb1-dd60c11b4f6b" providerId="ADAL" clId="{74460860-EC6F-44D6-951C-B9A0AD8B9F69}" dt="2022-02-14T13:52:03.846" v="4781" actId="478"/>
          <ac:spMkLst>
            <pc:docMk/>
            <pc:sldMk cId="2335768895" sldId="2134804977"/>
            <ac:spMk id="41" creationId="{50C15D3F-DC8D-44E3-9119-63A412404D14}"/>
          </ac:spMkLst>
        </pc:spChg>
        <pc:spChg chg="del">
          <ac:chgData name="Lopes Michael" userId="017cd695-4267-4c0b-adb1-dd60c11b4f6b" providerId="ADAL" clId="{74460860-EC6F-44D6-951C-B9A0AD8B9F69}" dt="2022-02-14T13:52:03.846" v="4781" actId="478"/>
          <ac:spMkLst>
            <pc:docMk/>
            <pc:sldMk cId="2335768895" sldId="2134804977"/>
            <ac:spMk id="43" creationId="{AA1D3AE8-6AC6-40E0-9774-649B2849D2AA}"/>
          </ac:spMkLst>
        </pc:spChg>
        <pc:spChg chg="del">
          <ac:chgData name="Lopes Michael" userId="017cd695-4267-4c0b-adb1-dd60c11b4f6b" providerId="ADAL" clId="{74460860-EC6F-44D6-951C-B9A0AD8B9F69}" dt="2022-02-14T13:52:03.846" v="4781" actId="478"/>
          <ac:spMkLst>
            <pc:docMk/>
            <pc:sldMk cId="2335768895" sldId="2134804977"/>
            <ac:spMk id="47" creationId="{FCB4A21C-6169-4842-9A13-133E819DCB0F}"/>
          </ac:spMkLst>
        </pc:spChg>
        <pc:spChg chg="del">
          <ac:chgData name="Lopes Michael" userId="017cd695-4267-4c0b-adb1-dd60c11b4f6b" providerId="ADAL" clId="{74460860-EC6F-44D6-951C-B9A0AD8B9F69}" dt="2022-02-14T13:52:03.846" v="4781" actId="478"/>
          <ac:spMkLst>
            <pc:docMk/>
            <pc:sldMk cId="2335768895" sldId="2134804977"/>
            <ac:spMk id="48" creationId="{4DE16174-6CAC-432D-80F2-2D239409267E}"/>
          </ac:spMkLst>
        </pc:spChg>
        <pc:spChg chg="del">
          <ac:chgData name="Lopes Michael" userId="017cd695-4267-4c0b-adb1-dd60c11b4f6b" providerId="ADAL" clId="{74460860-EC6F-44D6-951C-B9A0AD8B9F69}" dt="2022-02-14T13:52:03.846" v="4781" actId="478"/>
          <ac:spMkLst>
            <pc:docMk/>
            <pc:sldMk cId="2335768895" sldId="2134804977"/>
            <ac:spMk id="49" creationId="{D8A0FCB4-9EED-4A77-9524-40DA99BBA92B}"/>
          </ac:spMkLst>
        </pc:spChg>
        <pc:spChg chg="del">
          <ac:chgData name="Lopes Michael" userId="017cd695-4267-4c0b-adb1-dd60c11b4f6b" providerId="ADAL" clId="{74460860-EC6F-44D6-951C-B9A0AD8B9F69}" dt="2022-02-14T13:52:03.846" v="4781" actId="478"/>
          <ac:spMkLst>
            <pc:docMk/>
            <pc:sldMk cId="2335768895" sldId="2134804977"/>
            <ac:spMk id="50" creationId="{F6C5284F-05E6-40BB-A19F-F18B1EF01FC7}"/>
          </ac:spMkLst>
        </pc:spChg>
        <pc:spChg chg="del">
          <ac:chgData name="Lopes Michael" userId="017cd695-4267-4c0b-adb1-dd60c11b4f6b" providerId="ADAL" clId="{74460860-EC6F-44D6-951C-B9A0AD8B9F69}" dt="2022-02-14T13:52:03.846" v="4781" actId="478"/>
          <ac:spMkLst>
            <pc:docMk/>
            <pc:sldMk cId="2335768895" sldId="2134804977"/>
            <ac:spMk id="51" creationId="{F5FA0D2E-08A1-4B34-A6BB-1D642A3C6586}"/>
          </ac:spMkLst>
        </pc:spChg>
        <pc:spChg chg="del">
          <ac:chgData name="Lopes Michael" userId="017cd695-4267-4c0b-adb1-dd60c11b4f6b" providerId="ADAL" clId="{74460860-EC6F-44D6-951C-B9A0AD8B9F69}" dt="2022-02-14T13:52:03.846" v="4781" actId="478"/>
          <ac:spMkLst>
            <pc:docMk/>
            <pc:sldMk cId="2335768895" sldId="2134804977"/>
            <ac:spMk id="52" creationId="{9F2B09AD-5166-4150-886C-FCD50548AC20}"/>
          </ac:spMkLst>
        </pc:spChg>
        <pc:spChg chg="del">
          <ac:chgData name="Lopes Michael" userId="017cd695-4267-4c0b-adb1-dd60c11b4f6b" providerId="ADAL" clId="{74460860-EC6F-44D6-951C-B9A0AD8B9F69}" dt="2022-02-14T13:52:03.846" v="4781" actId="478"/>
          <ac:spMkLst>
            <pc:docMk/>
            <pc:sldMk cId="2335768895" sldId="2134804977"/>
            <ac:spMk id="53" creationId="{B425BB48-3707-41EF-8DB4-1F56C075DF2A}"/>
          </ac:spMkLst>
        </pc:spChg>
        <pc:spChg chg="del">
          <ac:chgData name="Lopes Michael" userId="017cd695-4267-4c0b-adb1-dd60c11b4f6b" providerId="ADAL" clId="{74460860-EC6F-44D6-951C-B9A0AD8B9F69}" dt="2022-02-14T13:52:03.846" v="4781" actId="478"/>
          <ac:spMkLst>
            <pc:docMk/>
            <pc:sldMk cId="2335768895" sldId="2134804977"/>
            <ac:spMk id="54" creationId="{F7EF9592-AF8B-4AEC-991C-8718E52D29E2}"/>
          </ac:spMkLst>
        </pc:spChg>
        <pc:spChg chg="del">
          <ac:chgData name="Lopes Michael" userId="017cd695-4267-4c0b-adb1-dd60c11b4f6b" providerId="ADAL" clId="{74460860-EC6F-44D6-951C-B9A0AD8B9F69}" dt="2022-02-14T13:52:03.846" v="4781" actId="478"/>
          <ac:spMkLst>
            <pc:docMk/>
            <pc:sldMk cId="2335768895" sldId="2134804977"/>
            <ac:spMk id="55" creationId="{A19D2ADA-BA1B-4280-B838-DBA08592F743}"/>
          </ac:spMkLst>
        </pc:spChg>
        <pc:spChg chg="del">
          <ac:chgData name="Lopes Michael" userId="017cd695-4267-4c0b-adb1-dd60c11b4f6b" providerId="ADAL" clId="{74460860-EC6F-44D6-951C-B9A0AD8B9F69}" dt="2022-02-14T13:52:03.846" v="4781" actId="478"/>
          <ac:spMkLst>
            <pc:docMk/>
            <pc:sldMk cId="2335768895" sldId="2134804977"/>
            <ac:spMk id="56" creationId="{AAE595FB-BF8F-468D-879F-1E1F967ACB37}"/>
          </ac:spMkLst>
        </pc:spChg>
        <pc:spChg chg="del">
          <ac:chgData name="Lopes Michael" userId="017cd695-4267-4c0b-adb1-dd60c11b4f6b" providerId="ADAL" clId="{74460860-EC6F-44D6-951C-B9A0AD8B9F69}" dt="2022-02-14T13:52:03.846" v="4781" actId="478"/>
          <ac:spMkLst>
            <pc:docMk/>
            <pc:sldMk cId="2335768895" sldId="2134804977"/>
            <ac:spMk id="57" creationId="{E4B2A2A9-61E3-4DD9-A4F3-EC2310E5D6EC}"/>
          </ac:spMkLst>
        </pc:spChg>
        <pc:spChg chg="del">
          <ac:chgData name="Lopes Michael" userId="017cd695-4267-4c0b-adb1-dd60c11b4f6b" providerId="ADAL" clId="{74460860-EC6F-44D6-951C-B9A0AD8B9F69}" dt="2022-02-14T13:52:03.846" v="4781" actId="478"/>
          <ac:spMkLst>
            <pc:docMk/>
            <pc:sldMk cId="2335768895" sldId="2134804977"/>
            <ac:spMk id="58" creationId="{8F3B9895-F467-40EA-81E1-6B01749CC9F2}"/>
          </ac:spMkLst>
        </pc:spChg>
        <pc:spChg chg="del">
          <ac:chgData name="Lopes Michael" userId="017cd695-4267-4c0b-adb1-dd60c11b4f6b" providerId="ADAL" clId="{74460860-EC6F-44D6-951C-B9A0AD8B9F69}" dt="2022-02-14T13:52:03.846" v="4781" actId="478"/>
          <ac:spMkLst>
            <pc:docMk/>
            <pc:sldMk cId="2335768895" sldId="2134804977"/>
            <ac:spMk id="59" creationId="{E68C2B49-738F-4979-B8F9-E737E7E2B123}"/>
          </ac:spMkLst>
        </pc:spChg>
        <pc:spChg chg="del">
          <ac:chgData name="Lopes Michael" userId="017cd695-4267-4c0b-adb1-dd60c11b4f6b" providerId="ADAL" clId="{74460860-EC6F-44D6-951C-B9A0AD8B9F69}" dt="2022-02-14T13:52:03.846" v="4781" actId="478"/>
          <ac:spMkLst>
            <pc:docMk/>
            <pc:sldMk cId="2335768895" sldId="2134804977"/>
            <ac:spMk id="60" creationId="{64BCE275-2448-44D8-811A-27113018098C}"/>
          </ac:spMkLst>
        </pc:spChg>
        <pc:spChg chg="del">
          <ac:chgData name="Lopes Michael" userId="017cd695-4267-4c0b-adb1-dd60c11b4f6b" providerId="ADAL" clId="{74460860-EC6F-44D6-951C-B9A0AD8B9F69}" dt="2022-02-14T13:52:03.846" v="4781" actId="478"/>
          <ac:spMkLst>
            <pc:docMk/>
            <pc:sldMk cId="2335768895" sldId="2134804977"/>
            <ac:spMk id="61" creationId="{1063EB45-6FE4-4D19-8B1E-D52AE6033ADF}"/>
          </ac:spMkLst>
        </pc:spChg>
        <pc:spChg chg="del">
          <ac:chgData name="Lopes Michael" userId="017cd695-4267-4c0b-adb1-dd60c11b4f6b" providerId="ADAL" clId="{74460860-EC6F-44D6-951C-B9A0AD8B9F69}" dt="2022-02-14T13:52:03.846" v="4781" actId="478"/>
          <ac:spMkLst>
            <pc:docMk/>
            <pc:sldMk cId="2335768895" sldId="2134804977"/>
            <ac:spMk id="62" creationId="{799540CB-0DBA-436C-B82C-5E1F3F51B033}"/>
          </ac:spMkLst>
        </pc:spChg>
        <pc:spChg chg="add mod">
          <ac:chgData name="Lopes Michael" userId="017cd695-4267-4c0b-adb1-dd60c11b4f6b" providerId="ADAL" clId="{74460860-EC6F-44D6-951C-B9A0AD8B9F69}" dt="2022-02-14T13:52:36.214" v="4793" actId="1038"/>
          <ac:spMkLst>
            <pc:docMk/>
            <pc:sldMk cId="2335768895" sldId="2134804977"/>
            <ac:spMk id="64" creationId="{37852440-DFC6-4A7E-B596-3674C3145814}"/>
          </ac:spMkLst>
        </pc:spChg>
        <pc:spChg chg="add mod">
          <ac:chgData name="Lopes Michael" userId="017cd695-4267-4c0b-adb1-dd60c11b4f6b" providerId="ADAL" clId="{74460860-EC6F-44D6-951C-B9A0AD8B9F69}" dt="2022-02-14T13:52:48.649" v="4797" actId="1076"/>
          <ac:spMkLst>
            <pc:docMk/>
            <pc:sldMk cId="2335768895" sldId="2134804977"/>
            <ac:spMk id="65" creationId="{E7A032F0-D525-43F7-A913-595B6B0F939B}"/>
          </ac:spMkLst>
        </pc:spChg>
        <pc:spChg chg="add mod">
          <ac:chgData name="Lopes Michael" userId="017cd695-4267-4c0b-adb1-dd60c11b4f6b" providerId="ADAL" clId="{74460860-EC6F-44D6-951C-B9A0AD8B9F69}" dt="2022-02-14T13:52:48.649" v="4797" actId="1076"/>
          <ac:spMkLst>
            <pc:docMk/>
            <pc:sldMk cId="2335768895" sldId="2134804977"/>
            <ac:spMk id="66" creationId="{2D4FC323-40AC-4E32-AF87-F2E5E0BEC291}"/>
          </ac:spMkLst>
        </pc:spChg>
        <pc:spChg chg="add del mod">
          <ac:chgData name="Lopes Michael" userId="017cd695-4267-4c0b-adb1-dd60c11b4f6b" providerId="ADAL" clId="{74460860-EC6F-44D6-951C-B9A0AD8B9F69}" dt="2022-02-14T13:54:24.197" v="4826" actId="478"/>
          <ac:spMkLst>
            <pc:docMk/>
            <pc:sldMk cId="2335768895" sldId="2134804977"/>
            <ac:spMk id="67" creationId="{E1483C77-6F56-4FE1-85A6-D799EFCA3135}"/>
          </ac:spMkLst>
        </pc:spChg>
        <pc:spChg chg="add mod">
          <ac:chgData name="Lopes Michael" userId="017cd695-4267-4c0b-adb1-dd60c11b4f6b" providerId="ADAL" clId="{74460860-EC6F-44D6-951C-B9A0AD8B9F69}" dt="2022-02-14T13:54:22.494" v="4825" actId="1076"/>
          <ac:spMkLst>
            <pc:docMk/>
            <pc:sldMk cId="2335768895" sldId="2134804977"/>
            <ac:spMk id="68" creationId="{A4614203-2097-4A76-A0DA-68240DF23278}"/>
          </ac:spMkLst>
        </pc:spChg>
        <pc:spChg chg="add mod">
          <ac:chgData name="Lopes Michael" userId="017cd695-4267-4c0b-adb1-dd60c11b4f6b" providerId="ADAL" clId="{74460860-EC6F-44D6-951C-B9A0AD8B9F69}" dt="2022-02-14T13:54:16.836" v="4823" actId="1076"/>
          <ac:spMkLst>
            <pc:docMk/>
            <pc:sldMk cId="2335768895" sldId="2134804977"/>
            <ac:spMk id="69" creationId="{93AF7A22-DC45-4C0C-A9B7-103CFF1ECA9E}"/>
          </ac:spMkLst>
        </pc:spChg>
        <pc:spChg chg="add mod">
          <ac:chgData name="Lopes Michael" userId="017cd695-4267-4c0b-adb1-dd60c11b4f6b" providerId="ADAL" clId="{74460860-EC6F-44D6-951C-B9A0AD8B9F69}" dt="2022-02-14T13:53:16.940" v="4806" actId="1076"/>
          <ac:spMkLst>
            <pc:docMk/>
            <pc:sldMk cId="2335768895" sldId="2134804977"/>
            <ac:spMk id="70" creationId="{569040A4-2F2B-4E2C-BD67-E7C093A5073E}"/>
          </ac:spMkLst>
        </pc:spChg>
        <pc:spChg chg="add mod">
          <ac:chgData name="Lopes Michael" userId="017cd695-4267-4c0b-adb1-dd60c11b4f6b" providerId="ADAL" clId="{74460860-EC6F-44D6-951C-B9A0AD8B9F69}" dt="2022-02-14T13:53:16.940" v="4806" actId="1076"/>
          <ac:spMkLst>
            <pc:docMk/>
            <pc:sldMk cId="2335768895" sldId="2134804977"/>
            <ac:spMk id="71" creationId="{40BCB797-CEC3-44DA-8139-16CD66FBF58D}"/>
          </ac:spMkLst>
        </pc:spChg>
        <pc:spChg chg="add mod">
          <ac:chgData name="Lopes Michael" userId="017cd695-4267-4c0b-adb1-dd60c11b4f6b" providerId="ADAL" clId="{74460860-EC6F-44D6-951C-B9A0AD8B9F69}" dt="2022-02-14T13:53:16.940" v="4806" actId="1076"/>
          <ac:spMkLst>
            <pc:docMk/>
            <pc:sldMk cId="2335768895" sldId="2134804977"/>
            <ac:spMk id="72" creationId="{92CE9E88-6846-40CA-87F5-9EDFB64B3CDF}"/>
          </ac:spMkLst>
        </pc:spChg>
        <pc:spChg chg="add mod">
          <ac:chgData name="Lopes Michael" userId="017cd695-4267-4c0b-adb1-dd60c11b4f6b" providerId="ADAL" clId="{74460860-EC6F-44D6-951C-B9A0AD8B9F69}" dt="2022-02-14T13:53:26.492" v="4809" actId="1076"/>
          <ac:spMkLst>
            <pc:docMk/>
            <pc:sldMk cId="2335768895" sldId="2134804977"/>
            <ac:spMk id="73" creationId="{7781001A-EEB2-4791-A512-2634D2C0E274}"/>
          </ac:spMkLst>
        </pc:spChg>
        <pc:spChg chg="del">
          <ac:chgData name="Lopes Michael" userId="017cd695-4267-4c0b-adb1-dd60c11b4f6b" providerId="ADAL" clId="{74460860-EC6F-44D6-951C-B9A0AD8B9F69}" dt="2022-02-14T13:52:03.846" v="4781" actId="478"/>
          <ac:spMkLst>
            <pc:docMk/>
            <pc:sldMk cId="2335768895" sldId="2134804977"/>
            <ac:spMk id="74" creationId="{C795BE40-740A-4C02-A3BE-F61DCEE29967}"/>
          </ac:spMkLst>
        </pc:spChg>
        <pc:spChg chg="del">
          <ac:chgData name="Lopes Michael" userId="017cd695-4267-4c0b-adb1-dd60c11b4f6b" providerId="ADAL" clId="{74460860-EC6F-44D6-951C-B9A0AD8B9F69}" dt="2022-02-14T13:52:03.846" v="4781" actId="478"/>
          <ac:spMkLst>
            <pc:docMk/>
            <pc:sldMk cId="2335768895" sldId="2134804977"/>
            <ac:spMk id="75" creationId="{62D3BF8F-611D-42A3-9553-72A5BA147B47}"/>
          </ac:spMkLst>
        </pc:spChg>
        <pc:spChg chg="del">
          <ac:chgData name="Lopes Michael" userId="017cd695-4267-4c0b-adb1-dd60c11b4f6b" providerId="ADAL" clId="{74460860-EC6F-44D6-951C-B9A0AD8B9F69}" dt="2022-02-14T13:52:03.846" v="4781" actId="478"/>
          <ac:spMkLst>
            <pc:docMk/>
            <pc:sldMk cId="2335768895" sldId="2134804977"/>
            <ac:spMk id="76" creationId="{1730C716-1EDA-4AA5-B2E0-1DF64529E263}"/>
          </ac:spMkLst>
        </pc:spChg>
        <pc:spChg chg="del">
          <ac:chgData name="Lopes Michael" userId="017cd695-4267-4c0b-adb1-dd60c11b4f6b" providerId="ADAL" clId="{74460860-EC6F-44D6-951C-B9A0AD8B9F69}" dt="2022-02-14T13:52:03.846" v="4781" actId="478"/>
          <ac:spMkLst>
            <pc:docMk/>
            <pc:sldMk cId="2335768895" sldId="2134804977"/>
            <ac:spMk id="77" creationId="{0E0176F7-F080-4D10-9ADF-21DA1BAF94D9}"/>
          </ac:spMkLst>
        </pc:spChg>
        <pc:spChg chg="del">
          <ac:chgData name="Lopes Michael" userId="017cd695-4267-4c0b-adb1-dd60c11b4f6b" providerId="ADAL" clId="{74460860-EC6F-44D6-951C-B9A0AD8B9F69}" dt="2022-02-14T13:52:03.846" v="4781" actId="478"/>
          <ac:spMkLst>
            <pc:docMk/>
            <pc:sldMk cId="2335768895" sldId="2134804977"/>
            <ac:spMk id="78" creationId="{55B93414-D02C-400A-83C3-2E28CB512FB5}"/>
          </ac:spMkLst>
        </pc:spChg>
        <pc:spChg chg="del">
          <ac:chgData name="Lopes Michael" userId="017cd695-4267-4c0b-adb1-dd60c11b4f6b" providerId="ADAL" clId="{74460860-EC6F-44D6-951C-B9A0AD8B9F69}" dt="2022-02-14T13:52:03.846" v="4781" actId="478"/>
          <ac:spMkLst>
            <pc:docMk/>
            <pc:sldMk cId="2335768895" sldId="2134804977"/>
            <ac:spMk id="79" creationId="{37313F00-1D2B-4E5B-BCBB-2663B066E504}"/>
          </ac:spMkLst>
        </pc:spChg>
        <pc:spChg chg="del">
          <ac:chgData name="Lopes Michael" userId="017cd695-4267-4c0b-adb1-dd60c11b4f6b" providerId="ADAL" clId="{74460860-EC6F-44D6-951C-B9A0AD8B9F69}" dt="2022-02-14T13:52:03.846" v="4781" actId="478"/>
          <ac:spMkLst>
            <pc:docMk/>
            <pc:sldMk cId="2335768895" sldId="2134804977"/>
            <ac:spMk id="80" creationId="{7BCEC016-7137-4892-B7BE-4DD2E36FEBDF}"/>
          </ac:spMkLst>
        </pc:spChg>
        <pc:spChg chg="del">
          <ac:chgData name="Lopes Michael" userId="017cd695-4267-4c0b-adb1-dd60c11b4f6b" providerId="ADAL" clId="{74460860-EC6F-44D6-951C-B9A0AD8B9F69}" dt="2022-02-14T13:52:03.846" v="4781" actId="478"/>
          <ac:spMkLst>
            <pc:docMk/>
            <pc:sldMk cId="2335768895" sldId="2134804977"/>
            <ac:spMk id="81" creationId="{E2784C1A-CBB1-4F8D-AE82-14F635A1CCA3}"/>
          </ac:spMkLst>
        </pc:spChg>
        <pc:spChg chg="del">
          <ac:chgData name="Lopes Michael" userId="017cd695-4267-4c0b-adb1-dd60c11b4f6b" providerId="ADAL" clId="{74460860-EC6F-44D6-951C-B9A0AD8B9F69}" dt="2022-02-14T13:52:03.846" v="4781" actId="478"/>
          <ac:spMkLst>
            <pc:docMk/>
            <pc:sldMk cId="2335768895" sldId="2134804977"/>
            <ac:spMk id="82" creationId="{38AA8F52-3724-4DA3-8BCA-13FB593240F1}"/>
          </ac:spMkLst>
        </pc:spChg>
        <pc:spChg chg="del">
          <ac:chgData name="Lopes Michael" userId="017cd695-4267-4c0b-adb1-dd60c11b4f6b" providerId="ADAL" clId="{74460860-EC6F-44D6-951C-B9A0AD8B9F69}" dt="2022-02-14T13:52:03.846" v="4781" actId="478"/>
          <ac:spMkLst>
            <pc:docMk/>
            <pc:sldMk cId="2335768895" sldId="2134804977"/>
            <ac:spMk id="83" creationId="{1138AE72-5DB7-476D-B9BE-47291BF2069F}"/>
          </ac:spMkLst>
        </pc:spChg>
        <pc:spChg chg="del">
          <ac:chgData name="Lopes Michael" userId="017cd695-4267-4c0b-adb1-dd60c11b4f6b" providerId="ADAL" clId="{74460860-EC6F-44D6-951C-B9A0AD8B9F69}" dt="2022-02-14T13:52:03.846" v="4781" actId="478"/>
          <ac:spMkLst>
            <pc:docMk/>
            <pc:sldMk cId="2335768895" sldId="2134804977"/>
            <ac:spMk id="84" creationId="{10A857FE-69CB-4F3F-BEF6-62D7C0370469}"/>
          </ac:spMkLst>
        </pc:spChg>
        <pc:spChg chg="add mod">
          <ac:chgData name="Lopes Michael" userId="017cd695-4267-4c0b-adb1-dd60c11b4f6b" providerId="ADAL" clId="{74460860-EC6F-44D6-951C-B9A0AD8B9F69}" dt="2022-02-14T13:53:26.492" v="4809" actId="1076"/>
          <ac:spMkLst>
            <pc:docMk/>
            <pc:sldMk cId="2335768895" sldId="2134804977"/>
            <ac:spMk id="85" creationId="{75D21A4A-6A08-4023-8055-D396E5BCA6BE}"/>
          </ac:spMkLst>
        </pc:spChg>
        <pc:spChg chg="del">
          <ac:chgData name="Lopes Michael" userId="017cd695-4267-4c0b-adb1-dd60c11b4f6b" providerId="ADAL" clId="{74460860-EC6F-44D6-951C-B9A0AD8B9F69}" dt="2022-02-14T13:52:03.846" v="4781" actId="478"/>
          <ac:spMkLst>
            <pc:docMk/>
            <pc:sldMk cId="2335768895" sldId="2134804977"/>
            <ac:spMk id="86" creationId="{D5F51527-5A6C-47FD-BA17-BA32608DE3D2}"/>
          </ac:spMkLst>
        </pc:spChg>
        <pc:spChg chg="add mod">
          <ac:chgData name="Lopes Michael" userId="017cd695-4267-4c0b-adb1-dd60c11b4f6b" providerId="ADAL" clId="{74460860-EC6F-44D6-951C-B9A0AD8B9F69}" dt="2022-02-14T13:53:26.492" v="4809" actId="1076"/>
          <ac:spMkLst>
            <pc:docMk/>
            <pc:sldMk cId="2335768895" sldId="2134804977"/>
            <ac:spMk id="87" creationId="{CB858985-2F68-4269-BB05-61D8E38076AF}"/>
          </ac:spMkLst>
        </pc:spChg>
        <pc:spChg chg="add mod">
          <ac:chgData name="Lopes Michael" userId="017cd695-4267-4c0b-adb1-dd60c11b4f6b" providerId="ADAL" clId="{74460860-EC6F-44D6-951C-B9A0AD8B9F69}" dt="2022-02-14T13:53:34.678" v="4812" actId="1076"/>
          <ac:spMkLst>
            <pc:docMk/>
            <pc:sldMk cId="2335768895" sldId="2134804977"/>
            <ac:spMk id="88" creationId="{FC977331-8222-4DFD-8EAC-9EC67AA8C74D}"/>
          </ac:spMkLst>
        </pc:spChg>
        <pc:spChg chg="add mod">
          <ac:chgData name="Lopes Michael" userId="017cd695-4267-4c0b-adb1-dd60c11b4f6b" providerId="ADAL" clId="{74460860-EC6F-44D6-951C-B9A0AD8B9F69}" dt="2022-02-14T13:53:34.678" v="4812" actId="1076"/>
          <ac:spMkLst>
            <pc:docMk/>
            <pc:sldMk cId="2335768895" sldId="2134804977"/>
            <ac:spMk id="89" creationId="{A2448041-9669-42E4-BC16-919932E5B3C4}"/>
          </ac:spMkLst>
        </pc:spChg>
        <pc:spChg chg="add mod">
          <ac:chgData name="Lopes Michael" userId="017cd695-4267-4c0b-adb1-dd60c11b4f6b" providerId="ADAL" clId="{74460860-EC6F-44D6-951C-B9A0AD8B9F69}" dt="2022-02-14T13:53:34.678" v="4812" actId="1076"/>
          <ac:spMkLst>
            <pc:docMk/>
            <pc:sldMk cId="2335768895" sldId="2134804977"/>
            <ac:spMk id="90" creationId="{2176A38A-8064-4142-BEC4-35CC02CFD938}"/>
          </ac:spMkLst>
        </pc:spChg>
        <pc:spChg chg="add mod">
          <ac:chgData name="Lopes Michael" userId="017cd695-4267-4c0b-adb1-dd60c11b4f6b" providerId="ADAL" clId="{74460860-EC6F-44D6-951C-B9A0AD8B9F69}" dt="2022-02-14T13:53:51.370" v="4815" actId="1076"/>
          <ac:spMkLst>
            <pc:docMk/>
            <pc:sldMk cId="2335768895" sldId="2134804977"/>
            <ac:spMk id="91" creationId="{03333F72-6DE8-4C36-90B4-725F4E5CBC3F}"/>
          </ac:spMkLst>
        </pc:spChg>
        <pc:spChg chg="add mod">
          <ac:chgData name="Lopes Michael" userId="017cd695-4267-4c0b-adb1-dd60c11b4f6b" providerId="ADAL" clId="{74460860-EC6F-44D6-951C-B9A0AD8B9F69}" dt="2022-02-14T13:53:51.370" v="4815" actId="1076"/>
          <ac:spMkLst>
            <pc:docMk/>
            <pc:sldMk cId="2335768895" sldId="2134804977"/>
            <ac:spMk id="92" creationId="{CCFCCFFC-A954-4F9C-97DE-3333B79725FF}"/>
          </ac:spMkLst>
        </pc:spChg>
        <pc:spChg chg="add mod">
          <ac:chgData name="Lopes Michael" userId="017cd695-4267-4c0b-adb1-dd60c11b4f6b" providerId="ADAL" clId="{74460860-EC6F-44D6-951C-B9A0AD8B9F69}" dt="2022-02-14T13:53:51.370" v="4815" actId="1076"/>
          <ac:spMkLst>
            <pc:docMk/>
            <pc:sldMk cId="2335768895" sldId="2134804977"/>
            <ac:spMk id="93" creationId="{D1A8C061-75C4-4D8A-99F2-7E89EB8C8DDD}"/>
          </ac:spMkLst>
        </pc:spChg>
        <pc:spChg chg="add mod">
          <ac:chgData name="Lopes Michael" userId="017cd695-4267-4c0b-adb1-dd60c11b4f6b" providerId="ADAL" clId="{74460860-EC6F-44D6-951C-B9A0AD8B9F69}" dt="2022-02-14T13:53:58.316" v="4818" actId="1076"/>
          <ac:spMkLst>
            <pc:docMk/>
            <pc:sldMk cId="2335768895" sldId="2134804977"/>
            <ac:spMk id="94" creationId="{BEF53F9D-FE40-4A74-A867-C8FE538840B9}"/>
          </ac:spMkLst>
        </pc:spChg>
        <pc:spChg chg="add mod">
          <ac:chgData name="Lopes Michael" userId="017cd695-4267-4c0b-adb1-dd60c11b4f6b" providerId="ADAL" clId="{74460860-EC6F-44D6-951C-B9A0AD8B9F69}" dt="2022-02-14T13:53:58.316" v="4818" actId="1076"/>
          <ac:spMkLst>
            <pc:docMk/>
            <pc:sldMk cId="2335768895" sldId="2134804977"/>
            <ac:spMk id="95" creationId="{955FD6EB-EB6A-4C33-85EF-449998225BB8}"/>
          </ac:spMkLst>
        </pc:spChg>
        <pc:spChg chg="del">
          <ac:chgData name="Lopes Michael" userId="017cd695-4267-4c0b-adb1-dd60c11b4f6b" providerId="ADAL" clId="{74460860-EC6F-44D6-951C-B9A0AD8B9F69}" dt="2022-02-14T13:52:03.846" v="4781" actId="478"/>
          <ac:spMkLst>
            <pc:docMk/>
            <pc:sldMk cId="2335768895" sldId="2134804977"/>
            <ac:spMk id="96" creationId="{C6735FFA-AAE7-454F-B8A7-DA64691BFB25}"/>
          </ac:spMkLst>
        </pc:spChg>
        <pc:spChg chg="del">
          <ac:chgData name="Lopes Michael" userId="017cd695-4267-4c0b-adb1-dd60c11b4f6b" providerId="ADAL" clId="{74460860-EC6F-44D6-951C-B9A0AD8B9F69}" dt="2022-02-14T13:52:03.846" v="4781" actId="478"/>
          <ac:spMkLst>
            <pc:docMk/>
            <pc:sldMk cId="2335768895" sldId="2134804977"/>
            <ac:spMk id="97" creationId="{67D128CA-7EB9-4EFB-8C85-9C6C27D6F408}"/>
          </ac:spMkLst>
        </pc:spChg>
        <pc:spChg chg="del">
          <ac:chgData name="Lopes Michael" userId="017cd695-4267-4c0b-adb1-dd60c11b4f6b" providerId="ADAL" clId="{74460860-EC6F-44D6-951C-B9A0AD8B9F69}" dt="2022-02-14T13:52:03.846" v="4781" actId="478"/>
          <ac:spMkLst>
            <pc:docMk/>
            <pc:sldMk cId="2335768895" sldId="2134804977"/>
            <ac:spMk id="98" creationId="{226C112E-7D19-413E-8BCA-93D71E2F0BA9}"/>
          </ac:spMkLst>
        </pc:spChg>
        <pc:spChg chg="del">
          <ac:chgData name="Lopes Michael" userId="017cd695-4267-4c0b-adb1-dd60c11b4f6b" providerId="ADAL" clId="{74460860-EC6F-44D6-951C-B9A0AD8B9F69}" dt="2022-02-14T13:52:03.846" v="4781" actId="478"/>
          <ac:spMkLst>
            <pc:docMk/>
            <pc:sldMk cId="2335768895" sldId="2134804977"/>
            <ac:spMk id="99" creationId="{09B50F31-BB9B-440E-8FFD-2ADDA483C017}"/>
          </ac:spMkLst>
        </pc:spChg>
        <pc:spChg chg="mod ord">
          <ac:chgData name="Lopes Michael" userId="017cd695-4267-4c0b-adb1-dd60c11b4f6b" providerId="ADAL" clId="{74460860-EC6F-44D6-951C-B9A0AD8B9F69}" dt="2022-02-14T13:52:36.214" v="4793" actId="1038"/>
          <ac:spMkLst>
            <pc:docMk/>
            <pc:sldMk cId="2335768895" sldId="2134804977"/>
            <ac:spMk id="100" creationId="{8FC14E95-A20C-49D8-819A-4C0A5608BEAC}"/>
          </ac:spMkLst>
        </pc:spChg>
        <pc:spChg chg="del">
          <ac:chgData name="Lopes Michael" userId="017cd695-4267-4c0b-adb1-dd60c11b4f6b" providerId="ADAL" clId="{74460860-EC6F-44D6-951C-B9A0AD8B9F69}" dt="2022-02-14T13:52:03.846" v="4781" actId="478"/>
          <ac:spMkLst>
            <pc:docMk/>
            <pc:sldMk cId="2335768895" sldId="2134804977"/>
            <ac:spMk id="101" creationId="{C8A17470-0EED-4990-9A58-D5A538EB12F9}"/>
          </ac:spMkLst>
        </pc:spChg>
        <pc:spChg chg="del">
          <ac:chgData name="Lopes Michael" userId="017cd695-4267-4c0b-adb1-dd60c11b4f6b" providerId="ADAL" clId="{74460860-EC6F-44D6-951C-B9A0AD8B9F69}" dt="2022-02-14T13:52:03.846" v="4781" actId="478"/>
          <ac:spMkLst>
            <pc:docMk/>
            <pc:sldMk cId="2335768895" sldId="2134804977"/>
            <ac:spMk id="102" creationId="{F1F40539-EC20-45C9-9B00-9363A14F73B0}"/>
          </ac:spMkLst>
        </pc:spChg>
        <pc:spChg chg="del">
          <ac:chgData name="Lopes Michael" userId="017cd695-4267-4c0b-adb1-dd60c11b4f6b" providerId="ADAL" clId="{74460860-EC6F-44D6-951C-B9A0AD8B9F69}" dt="2022-02-14T13:52:03.846" v="4781" actId="478"/>
          <ac:spMkLst>
            <pc:docMk/>
            <pc:sldMk cId="2335768895" sldId="2134804977"/>
            <ac:spMk id="103" creationId="{D8282A56-F5BB-4A3D-B73A-9E3E25BD1FA0}"/>
          </ac:spMkLst>
        </pc:spChg>
        <pc:spChg chg="del">
          <ac:chgData name="Lopes Michael" userId="017cd695-4267-4c0b-adb1-dd60c11b4f6b" providerId="ADAL" clId="{74460860-EC6F-44D6-951C-B9A0AD8B9F69}" dt="2022-02-14T13:52:03.846" v="4781" actId="478"/>
          <ac:spMkLst>
            <pc:docMk/>
            <pc:sldMk cId="2335768895" sldId="2134804977"/>
            <ac:spMk id="104" creationId="{789218B9-2FE2-423D-A7C9-391BF928A49C}"/>
          </ac:spMkLst>
        </pc:spChg>
        <pc:spChg chg="del">
          <ac:chgData name="Lopes Michael" userId="017cd695-4267-4c0b-adb1-dd60c11b4f6b" providerId="ADAL" clId="{74460860-EC6F-44D6-951C-B9A0AD8B9F69}" dt="2022-02-14T13:52:03.846" v="4781" actId="478"/>
          <ac:spMkLst>
            <pc:docMk/>
            <pc:sldMk cId="2335768895" sldId="2134804977"/>
            <ac:spMk id="105" creationId="{28B64E6E-EA40-402A-80A1-E5E0E3E4E8FC}"/>
          </ac:spMkLst>
        </pc:spChg>
        <pc:spChg chg="add mod">
          <ac:chgData name="Lopes Michael" userId="017cd695-4267-4c0b-adb1-dd60c11b4f6b" providerId="ADAL" clId="{74460860-EC6F-44D6-951C-B9A0AD8B9F69}" dt="2022-02-14T13:53:58.316" v="4818" actId="1076"/>
          <ac:spMkLst>
            <pc:docMk/>
            <pc:sldMk cId="2335768895" sldId="2134804977"/>
            <ac:spMk id="106" creationId="{DA20AA4D-244F-4C94-A0C1-5B42A8EB869F}"/>
          </ac:spMkLst>
        </pc:spChg>
        <pc:spChg chg="del">
          <ac:chgData name="Lopes Michael" userId="017cd695-4267-4c0b-adb1-dd60c11b4f6b" providerId="ADAL" clId="{74460860-EC6F-44D6-951C-B9A0AD8B9F69}" dt="2022-02-14T13:52:03.846" v="4781" actId="478"/>
          <ac:spMkLst>
            <pc:docMk/>
            <pc:sldMk cId="2335768895" sldId="2134804977"/>
            <ac:spMk id="107" creationId="{FE82CF4A-DC20-4624-807A-B912CAA008CF}"/>
          </ac:spMkLst>
        </pc:spChg>
        <pc:spChg chg="del">
          <ac:chgData name="Lopes Michael" userId="017cd695-4267-4c0b-adb1-dd60c11b4f6b" providerId="ADAL" clId="{74460860-EC6F-44D6-951C-B9A0AD8B9F69}" dt="2022-02-14T13:52:03.846" v="4781" actId="478"/>
          <ac:spMkLst>
            <pc:docMk/>
            <pc:sldMk cId="2335768895" sldId="2134804977"/>
            <ac:spMk id="108" creationId="{595EED64-EA9A-459A-A453-3F0DDC5730D6}"/>
          </ac:spMkLst>
        </pc:spChg>
        <pc:spChg chg="add mod">
          <ac:chgData name="Lopes Michael" userId="017cd695-4267-4c0b-adb1-dd60c11b4f6b" providerId="ADAL" clId="{74460860-EC6F-44D6-951C-B9A0AD8B9F69}" dt="2022-02-14T13:54:08.136" v="4821" actId="1076"/>
          <ac:spMkLst>
            <pc:docMk/>
            <pc:sldMk cId="2335768895" sldId="2134804977"/>
            <ac:spMk id="109" creationId="{6F5BAB7E-9B64-49D4-82BB-553B6BDA1E58}"/>
          </ac:spMkLst>
        </pc:spChg>
        <pc:spChg chg="add mod">
          <ac:chgData name="Lopes Michael" userId="017cd695-4267-4c0b-adb1-dd60c11b4f6b" providerId="ADAL" clId="{74460860-EC6F-44D6-951C-B9A0AD8B9F69}" dt="2022-02-14T13:54:08.136" v="4821" actId="1076"/>
          <ac:spMkLst>
            <pc:docMk/>
            <pc:sldMk cId="2335768895" sldId="2134804977"/>
            <ac:spMk id="110" creationId="{A4BA7F4C-3430-44DD-B212-531A50F270D2}"/>
          </ac:spMkLst>
        </pc:spChg>
        <pc:spChg chg="add mod">
          <ac:chgData name="Lopes Michael" userId="017cd695-4267-4c0b-adb1-dd60c11b4f6b" providerId="ADAL" clId="{74460860-EC6F-44D6-951C-B9A0AD8B9F69}" dt="2022-02-14T13:54:08.136" v="4821" actId="1076"/>
          <ac:spMkLst>
            <pc:docMk/>
            <pc:sldMk cId="2335768895" sldId="2134804977"/>
            <ac:spMk id="111" creationId="{23A983A2-6A45-4E35-9855-1DF3F4E53BEB}"/>
          </ac:spMkLst>
        </pc:spChg>
        <pc:graphicFrameChg chg="del">
          <ac:chgData name="Lopes Michael" userId="017cd695-4267-4c0b-adb1-dd60c11b4f6b" providerId="ADAL" clId="{74460860-EC6F-44D6-951C-B9A0AD8B9F69}" dt="2022-02-14T13:51:58.855" v="4780" actId="478"/>
          <ac:graphicFrameMkLst>
            <pc:docMk/>
            <pc:sldMk cId="2335768895" sldId="2134804977"/>
            <ac:graphicFrameMk id="8" creationId="{FB3EBAD5-9942-45A2-8B1F-35FF321B973D}"/>
          </ac:graphicFrameMkLst>
        </pc:graphicFrameChg>
        <pc:graphicFrameChg chg="add mod modGraphic">
          <ac:chgData name="Lopes Michael" userId="017cd695-4267-4c0b-adb1-dd60c11b4f6b" providerId="ADAL" clId="{74460860-EC6F-44D6-951C-B9A0AD8B9F69}" dt="2022-02-14T13:54:18.562" v="4824" actId="20577"/>
          <ac:graphicFrameMkLst>
            <pc:docMk/>
            <pc:sldMk cId="2335768895" sldId="2134804977"/>
            <ac:graphicFrameMk id="63" creationId="{AFFF110F-296E-4C08-9CBB-FD765F3825E0}"/>
          </ac:graphicFrameMkLst>
        </pc:graphicFrameChg>
        <pc:picChg chg="del">
          <ac:chgData name="Lopes Michael" userId="017cd695-4267-4c0b-adb1-dd60c11b4f6b" providerId="ADAL" clId="{74460860-EC6F-44D6-951C-B9A0AD8B9F69}" dt="2022-02-14T13:52:03.846" v="4781" actId="478"/>
          <ac:picMkLst>
            <pc:docMk/>
            <pc:sldMk cId="2335768895" sldId="2134804977"/>
            <ac:picMk id="1026" creationId="{FE7B58CD-67E0-467B-8F1D-FECEB0A9F359}"/>
          </ac:picMkLst>
        </pc:picChg>
      </pc:sldChg>
      <pc:sldChg chg="del">
        <pc:chgData name="Lopes Michael" userId="017cd695-4267-4c0b-adb1-dd60c11b4f6b" providerId="ADAL" clId="{74460860-EC6F-44D6-951C-B9A0AD8B9F69}" dt="2022-02-14T13:47:29.016" v="4713" actId="47"/>
        <pc:sldMkLst>
          <pc:docMk/>
          <pc:sldMk cId="30320721" sldId="2134805005"/>
        </pc:sldMkLst>
      </pc:sldChg>
      <pc:sldChg chg="del">
        <pc:chgData name="Lopes Michael" userId="017cd695-4267-4c0b-adb1-dd60c11b4f6b" providerId="ADAL" clId="{74460860-EC6F-44D6-951C-B9A0AD8B9F69}" dt="2022-02-14T13:47:25.904" v="4710" actId="47"/>
        <pc:sldMkLst>
          <pc:docMk/>
          <pc:sldMk cId="695201019" sldId="2134805064"/>
        </pc:sldMkLst>
      </pc:sldChg>
      <pc:sldChg chg="add ord">
        <pc:chgData name="Lopes Michael" userId="017cd695-4267-4c0b-adb1-dd60c11b4f6b" providerId="ADAL" clId="{74460860-EC6F-44D6-951C-B9A0AD8B9F69}" dt="2022-02-01T17:28:59.862" v="115"/>
        <pc:sldMkLst>
          <pc:docMk/>
          <pc:sldMk cId="1812439653" sldId="2134805065"/>
        </pc:sldMkLst>
      </pc:sldChg>
      <pc:sldChg chg="modSp add mod">
        <pc:chgData name="Lopes Michael" userId="017cd695-4267-4c0b-adb1-dd60c11b4f6b" providerId="ADAL" clId="{74460860-EC6F-44D6-951C-B9A0AD8B9F69}" dt="2022-02-01T18:04:14.252" v="970" actId="20577"/>
        <pc:sldMkLst>
          <pc:docMk/>
          <pc:sldMk cId="3102398710" sldId="2134805066"/>
        </pc:sldMkLst>
        <pc:spChg chg="mod">
          <ac:chgData name="Lopes Michael" userId="017cd695-4267-4c0b-adb1-dd60c11b4f6b" providerId="ADAL" clId="{74460860-EC6F-44D6-951C-B9A0AD8B9F69}" dt="2022-02-01T18:04:14.252" v="970" actId="20577"/>
          <ac:spMkLst>
            <pc:docMk/>
            <pc:sldMk cId="3102398710" sldId="2134805066"/>
            <ac:spMk id="3" creationId="{00000000-0000-0000-0000-000000000000}"/>
          </ac:spMkLst>
        </pc:spChg>
      </pc:sldChg>
      <pc:sldChg chg="addSp delSp modSp add mod modShow">
        <pc:chgData name="Lopes Michael" userId="017cd695-4267-4c0b-adb1-dd60c11b4f6b" providerId="ADAL" clId="{74460860-EC6F-44D6-951C-B9A0AD8B9F69}" dt="2022-02-14T13:04:21.240" v="4473" actId="729"/>
        <pc:sldMkLst>
          <pc:docMk/>
          <pc:sldMk cId="2662335799" sldId="2134805067"/>
        </pc:sldMkLst>
        <pc:spChg chg="del">
          <ac:chgData name="Lopes Michael" userId="017cd695-4267-4c0b-adb1-dd60c11b4f6b" providerId="ADAL" clId="{74460860-EC6F-44D6-951C-B9A0AD8B9F69}" dt="2022-02-01T18:08:31.133" v="1108" actId="478"/>
          <ac:spMkLst>
            <pc:docMk/>
            <pc:sldMk cId="2662335799" sldId="2134805067"/>
            <ac:spMk id="2" creationId="{5193253E-55F2-4B9D-9E80-7CD510D455EC}"/>
          </ac:spMkLst>
        </pc:spChg>
        <pc:spChg chg="add mod ord">
          <ac:chgData name="Lopes Michael" userId="017cd695-4267-4c0b-adb1-dd60c11b4f6b" providerId="ADAL" clId="{74460860-EC6F-44D6-951C-B9A0AD8B9F69}" dt="2022-02-09T08:26:49.754" v="3949" actId="166"/>
          <ac:spMkLst>
            <pc:docMk/>
            <pc:sldMk cId="2662335799" sldId="2134805067"/>
            <ac:spMk id="3" creationId="{E042AC81-B6B3-41DF-B57E-ED0FC45CC1B8}"/>
          </ac:spMkLst>
        </pc:spChg>
        <pc:spChg chg="mod">
          <ac:chgData name="Lopes Michael" userId="017cd695-4267-4c0b-adb1-dd60c11b4f6b" providerId="ADAL" clId="{74460860-EC6F-44D6-951C-B9A0AD8B9F69}" dt="2022-02-01T18:08:25.980" v="1106" actId="20577"/>
          <ac:spMkLst>
            <pc:docMk/>
            <pc:sldMk cId="2662335799" sldId="2134805067"/>
            <ac:spMk id="4" creationId="{00000000-0000-0000-0000-000000000000}"/>
          </ac:spMkLst>
        </pc:spChg>
        <pc:picChg chg="add del">
          <ac:chgData name="Lopes Michael" userId="017cd695-4267-4c0b-adb1-dd60c11b4f6b" providerId="ADAL" clId="{74460860-EC6F-44D6-951C-B9A0AD8B9F69}" dt="2022-02-09T08:26:22.045" v="3940" actId="22"/>
          <ac:picMkLst>
            <pc:docMk/>
            <pc:sldMk cId="2662335799" sldId="2134805067"/>
            <ac:picMk id="5" creationId="{A4E4353A-4BAB-4BED-B6FA-9F96D2BF9992}"/>
          </ac:picMkLst>
        </pc:picChg>
        <pc:picChg chg="del">
          <ac:chgData name="Lopes Michael" userId="017cd695-4267-4c0b-adb1-dd60c11b4f6b" providerId="ADAL" clId="{74460860-EC6F-44D6-951C-B9A0AD8B9F69}" dt="2022-02-01T18:08:28.602" v="1107" actId="478"/>
          <ac:picMkLst>
            <pc:docMk/>
            <pc:sldMk cId="2662335799" sldId="2134805067"/>
            <ac:picMk id="6" creationId="{0270979B-2B1D-4097-819E-23CAE26F9CA4}"/>
          </ac:picMkLst>
        </pc:picChg>
        <pc:picChg chg="add mod">
          <ac:chgData name="Lopes Michael" userId="017cd695-4267-4c0b-adb1-dd60c11b4f6b" providerId="ADAL" clId="{74460860-EC6F-44D6-951C-B9A0AD8B9F69}" dt="2022-02-09T08:26:37.266" v="3945" actId="14100"/>
          <ac:picMkLst>
            <pc:docMk/>
            <pc:sldMk cId="2662335799" sldId="2134805067"/>
            <ac:picMk id="8" creationId="{AD2B61BE-E0B1-4663-BDCF-179C4ACE1D3F}"/>
          </ac:picMkLst>
        </pc:picChg>
      </pc:sldChg>
      <pc:sldChg chg="addSp delSp modSp add mod">
        <pc:chgData name="Lopes Michael" userId="017cd695-4267-4c0b-adb1-dd60c11b4f6b" providerId="ADAL" clId="{74460860-EC6F-44D6-951C-B9A0AD8B9F69}" dt="2022-02-14T14:00:42.504" v="4841"/>
        <pc:sldMkLst>
          <pc:docMk/>
          <pc:sldMk cId="2653250070" sldId="2134805068"/>
        </pc:sldMkLst>
        <pc:spChg chg="mod">
          <ac:chgData name="Lopes Michael" userId="017cd695-4267-4c0b-adb1-dd60c11b4f6b" providerId="ADAL" clId="{74460860-EC6F-44D6-951C-B9A0AD8B9F69}" dt="2022-02-01T18:09:54.747" v="1153" actId="20577"/>
          <ac:spMkLst>
            <pc:docMk/>
            <pc:sldMk cId="2653250070" sldId="2134805068"/>
            <ac:spMk id="4" creationId="{00000000-0000-0000-0000-000000000000}"/>
          </ac:spMkLst>
        </pc:spChg>
        <pc:spChg chg="mod">
          <ac:chgData name="Lopes Michael" userId="017cd695-4267-4c0b-adb1-dd60c11b4f6b" providerId="ADAL" clId="{74460860-EC6F-44D6-951C-B9A0AD8B9F69}" dt="2022-02-01T18:09:56.893" v="1154" actId="6549"/>
          <ac:spMkLst>
            <pc:docMk/>
            <pc:sldMk cId="2653250070" sldId="2134805068"/>
            <ac:spMk id="5" creationId="{00000000-0000-0000-0000-000000000000}"/>
          </ac:spMkLst>
        </pc:spChg>
        <pc:spChg chg="del mod">
          <ac:chgData name="Lopes Michael" userId="017cd695-4267-4c0b-adb1-dd60c11b4f6b" providerId="ADAL" clId="{74460860-EC6F-44D6-951C-B9A0AD8B9F69}" dt="2022-02-07T15:43:13.790" v="3573" actId="478"/>
          <ac:spMkLst>
            <pc:docMk/>
            <pc:sldMk cId="2653250070" sldId="2134805068"/>
            <ac:spMk id="6" creationId="{00000000-0000-0000-0000-000000000000}"/>
          </ac:spMkLst>
        </pc:spChg>
        <pc:spChg chg="add mod">
          <ac:chgData name="Lopes Michael" userId="017cd695-4267-4c0b-adb1-dd60c11b4f6b" providerId="ADAL" clId="{74460860-EC6F-44D6-951C-B9A0AD8B9F69}" dt="2022-02-08T16:20:01.761" v="3925" actId="20577"/>
          <ac:spMkLst>
            <pc:docMk/>
            <pc:sldMk cId="2653250070" sldId="2134805068"/>
            <ac:spMk id="7" creationId="{B0C5F13E-8E0B-4901-B03F-76E43A49139F}"/>
          </ac:spMkLst>
        </pc:spChg>
        <pc:graphicFrameChg chg="add mod modGraphic">
          <ac:chgData name="Lopes Michael" userId="017cd695-4267-4c0b-adb1-dd60c11b4f6b" providerId="ADAL" clId="{74460860-EC6F-44D6-951C-B9A0AD8B9F69}" dt="2022-02-14T14:00:42.504" v="4841"/>
          <ac:graphicFrameMkLst>
            <pc:docMk/>
            <pc:sldMk cId="2653250070" sldId="2134805068"/>
            <ac:graphicFrameMk id="2" creationId="{2E831C3B-2AC4-458F-B2AF-B73F5D0C7D3C}"/>
          </ac:graphicFrameMkLst>
        </pc:graphicFrameChg>
      </pc:sldChg>
      <pc:sldChg chg="addSp delSp modSp add mod ord">
        <pc:chgData name="Lopes Michael" userId="017cd695-4267-4c0b-adb1-dd60c11b4f6b" providerId="ADAL" clId="{74460860-EC6F-44D6-951C-B9A0AD8B9F69}" dt="2022-02-10T17:03:12.082" v="4208" actId="20577"/>
        <pc:sldMkLst>
          <pc:docMk/>
          <pc:sldMk cId="2314134612" sldId="2134805069"/>
        </pc:sldMkLst>
        <pc:spChg chg="del">
          <ac:chgData name="Lopes Michael" userId="017cd695-4267-4c0b-adb1-dd60c11b4f6b" providerId="ADAL" clId="{74460860-EC6F-44D6-951C-B9A0AD8B9F69}" dt="2022-02-09T12:42:27.554" v="3972" actId="478"/>
          <ac:spMkLst>
            <pc:docMk/>
            <pc:sldMk cId="2314134612" sldId="2134805069"/>
            <ac:spMk id="3" creationId="{E042AC81-B6B3-41DF-B57E-ED0FC45CC1B8}"/>
          </ac:spMkLst>
        </pc:spChg>
        <pc:spChg chg="mod">
          <ac:chgData name="Lopes Michael" userId="017cd695-4267-4c0b-adb1-dd60c11b4f6b" providerId="ADAL" clId="{74460860-EC6F-44D6-951C-B9A0AD8B9F69}" dt="2022-02-10T17:03:12.082" v="4208" actId="20577"/>
          <ac:spMkLst>
            <pc:docMk/>
            <pc:sldMk cId="2314134612" sldId="2134805069"/>
            <ac:spMk id="4" creationId="{00000000-0000-0000-0000-000000000000}"/>
          </ac:spMkLst>
        </pc:spChg>
        <pc:spChg chg="del">
          <ac:chgData name="Lopes Michael" userId="017cd695-4267-4c0b-adb1-dd60c11b4f6b" providerId="ADAL" clId="{74460860-EC6F-44D6-951C-B9A0AD8B9F69}" dt="2022-02-09T15:36:51.484" v="3987" actId="478"/>
          <ac:spMkLst>
            <pc:docMk/>
            <pc:sldMk cId="2314134612" sldId="2134805069"/>
            <ac:spMk id="7" creationId="{C1552722-F94E-4653-99CF-6442E2607621}"/>
          </ac:spMkLst>
        </pc:spChg>
        <pc:picChg chg="add del mod">
          <ac:chgData name="Lopes Michael" userId="017cd695-4267-4c0b-adb1-dd60c11b4f6b" providerId="ADAL" clId="{74460860-EC6F-44D6-951C-B9A0AD8B9F69}" dt="2022-02-09T15:38:43.994" v="3989" actId="478"/>
          <ac:picMkLst>
            <pc:docMk/>
            <pc:sldMk cId="2314134612" sldId="2134805069"/>
            <ac:picMk id="5" creationId="{ED421377-E720-4725-9E47-B2187C222E61}"/>
          </ac:picMkLst>
        </pc:picChg>
        <pc:picChg chg="add del">
          <ac:chgData name="Lopes Michael" userId="017cd695-4267-4c0b-adb1-dd60c11b4f6b" providerId="ADAL" clId="{74460860-EC6F-44D6-951C-B9A0AD8B9F69}" dt="2022-02-09T15:38:47.933" v="3991" actId="478"/>
          <ac:picMkLst>
            <pc:docMk/>
            <pc:sldMk cId="2314134612" sldId="2134805069"/>
            <ac:picMk id="8" creationId="{8BF8D872-F639-469C-B614-E7DCA9D0FB6A}"/>
          </ac:picMkLst>
        </pc:picChg>
        <pc:picChg chg="add del mod">
          <ac:chgData name="Lopes Michael" userId="017cd695-4267-4c0b-adb1-dd60c11b4f6b" providerId="ADAL" clId="{74460860-EC6F-44D6-951C-B9A0AD8B9F69}" dt="2022-02-09T16:01:01.533" v="3995" actId="478"/>
          <ac:picMkLst>
            <pc:docMk/>
            <pc:sldMk cId="2314134612" sldId="2134805069"/>
            <ac:picMk id="10" creationId="{ADF2FA5C-97B0-4F2C-91B8-6B7F6D25C999}"/>
          </ac:picMkLst>
        </pc:picChg>
        <pc:picChg chg="add del mod">
          <ac:chgData name="Lopes Michael" userId="017cd695-4267-4c0b-adb1-dd60c11b4f6b" providerId="ADAL" clId="{74460860-EC6F-44D6-951C-B9A0AD8B9F69}" dt="2022-02-09T16:19:07.663" v="4001" actId="478"/>
          <ac:picMkLst>
            <pc:docMk/>
            <pc:sldMk cId="2314134612" sldId="2134805069"/>
            <ac:picMk id="12" creationId="{6BB95EFE-F0E5-47E2-B288-969DF6FA6E5D}"/>
          </ac:picMkLst>
        </pc:picChg>
        <pc:picChg chg="add del mod">
          <ac:chgData name="Lopes Michael" userId="017cd695-4267-4c0b-adb1-dd60c11b4f6b" providerId="ADAL" clId="{74460860-EC6F-44D6-951C-B9A0AD8B9F69}" dt="2022-02-09T16:33:45.170" v="4135" actId="478"/>
          <ac:picMkLst>
            <pc:docMk/>
            <pc:sldMk cId="2314134612" sldId="2134805069"/>
            <ac:picMk id="14" creationId="{50F2E871-9B3E-48EE-903C-913672BD01FB}"/>
          </ac:picMkLst>
        </pc:picChg>
        <pc:picChg chg="add del mod">
          <ac:chgData name="Lopes Michael" userId="017cd695-4267-4c0b-adb1-dd60c11b4f6b" providerId="ADAL" clId="{74460860-EC6F-44D6-951C-B9A0AD8B9F69}" dt="2022-02-10T16:59:10.392" v="4172" actId="478"/>
          <ac:picMkLst>
            <pc:docMk/>
            <pc:sldMk cId="2314134612" sldId="2134805069"/>
            <ac:picMk id="16" creationId="{D03E48F2-11CA-4786-B62C-7F5A25BBDE46}"/>
          </ac:picMkLst>
        </pc:picChg>
        <pc:picChg chg="add mod">
          <ac:chgData name="Lopes Michael" userId="017cd695-4267-4c0b-adb1-dd60c11b4f6b" providerId="ADAL" clId="{74460860-EC6F-44D6-951C-B9A0AD8B9F69}" dt="2022-02-10T16:59:29.023" v="4185" actId="1076"/>
          <ac:picMkLst>
            <pc:docMk/>
            <pc:sldMk cId="2314134612" sldId="2134805069"/>
            <ac:picMk id="18" creationId="{91CD60B4-0CF5-466E-9CB6-ED70BB8DD52B}"/>
          </ac:picMkLst>
        </pc:picChg>
      </pc:sldChg>
      <pc:sldChg chg="modSp add mod ord modShow">
        <pc:chgData name="Lopes Michael" userId="017cd695-4267-4c0b-adb1-dd60c11b4f6b" providerId="ADAL" clId="{74460860-EC6F-44D6-951C-B9A0AD8B9F69}" dt="2022-02-14T13:04:16.776" v="4472" actId="729"/>
        <pc:sldMkLst>
          <pc:docMk/>
          <pc:sldMk cId="3492746672" sldId="2134805070"/>
        </pc:sldMkLst>
        <pc:spChg chg="mod">
          <ac:chgData name="Lopes Michael" userId="017cd695-4267-4c0b-adb1-dd60c11b4f6b" providerId="ADAL" clId="{74460860-EC6F-44D6-951C-B9A0AD8B9F69}" dt="2022-02-01T18:23:32.836" v="1738" actId="20577"/>
          <ac:spMkLst>
            <pc:docMk/>
            <pc:sldMk cId="3492746672" sldId="2134805070"/>
            <ac:spMk id="4" creationId="{00000000-0000-0000-0000-000000000000}"/>
          </ac:spMkLst>
        </pc:spChg>
      </pc:sldChg>
      <pc:sldChg chg="add mod modShow">
        <pc:chgData name="Lopes Michael" userId="017cd695-4267-4c0b-adb1-dd60c11b4f6b" providerId="ADAL" clId="{74460860-EC6F-44D6-951C-B9A0AD8B9F69}" dt="2022-02-14T13:04:13.575" v="4471" actId="729"/>
        <pc:sldMkLst>
          <pc:docMk/>
          <pc:sldMk cId="451688482" sldId="2134805071"/>
        </pc:sldMkLst>
      </pc:sldChg>
      <pc:sldChg chg="addSp delSp modSp add del mod">
        <pc:chgData name="Lopes Michael" userId="017cd695-4267-4c0b-adb1-dd60c11b4f6b" providerId="ADAL" clId="{74460860-EC6F-44D6-951C-B9A0AD8B9F69}" dt="2022-02-07T15:25:00.717" v="3328" actId="2696"/>
        <pc:sldMkLst>
          <pc:docMk/>
          <pc:sldMk cId="1146481707" sldId="2134805071"/>
        </pc:sldMkLst>
        <pc:spChg chg="mod">
          <ac:chgData name="Lopes Michael" userId="017cd695-4267-4c0b-adb1-dd60c11b4f6b" providerId="ADAL" clId="{74460860-EC6F-44D6-951C-B9A0AD8B9F69}" dt="2022-02-02T13:42:51.807" v="2087" actId="6549"/>
          <ac:spMkLst>
            <pc:docMk/>
            <pc:sldMk cId="1146481707" sldId="2134805071"/>
            <ac:spMk id="2" creationId="{CBFFF9B5-9907-4345-83C2-D8C14988F64B}"/>
          </ac:spMkLst>
        </pc:spChg>
        <pc:spChg chg="mod">
          <ac:chgData name="Lopes Michael" userId="017cd695-4267-4c0b-adb1-dd60c11b4f6b" providerId="ADAL" clId="{74460860-EC6F-44D6-951C-B9A0AD8B9F69}" dt="2022-02-02T13:42:54.244" v="2088" actId="6549"/>
          <ac:spMkLst>
            <pc:docMk/>
            <pc:sldMk cId="1146481707" sldId="2134805071"/>
            <ac:spMk id="3" creationId="{3F586F5C-E909-4762-A1AC-268427655CDC}"/>
          </ac:spMkLst>
        </pc:spChg>
        <pc:spChg chg="add del mod">
          <ac:chgData name="Lopes Michael" userId="017cd695-4267-4c0b-adb1-dd60c11b4f6b" providerId="ADAL" clId="{74460860-EC6F-44D6-951C-B9A0AD8B9F69}" dt="2022-02-07T15:23:39.640" v="3305" actId="21"/>
          <ac:spMkLst>
            <pc:docMk/>
            <pc:sldMk cId="1146481707" sldId="2134805071"/>
            <ac:spMk id="5" creationId="{7D08B4DB-BBF9-4929-95C3-83BC068796F1}"/>
          </ac:spMkLst>
        </pc:spChg>
        <pc:spChg chg="add del mod">
          <ac:chgData name="Lopes Michael" userId="017cd695-4267-4c0b-adb1-dd60c11b4f6b" providerId="ADAL" clId="{74460860-EC6F-44D6-951C-B9A0AD8B9F69}" dt="2022-02-07T15:22:41.532" v="3287" actId="21"/>
          <ac:spMkLst>
            <pc:docMk/>
            <pc:sldMk cId="1146481707" sldId="2134805071"/>
            <ac:spMk id="6" creationId="{62639F7E-C1E7-49CD-ACAE-973E27B1851C}"/>
          </ac:spMkLst>
        </pc:spChg>
        <pc:graphicFrameChg chg="del">
          <ac:chgData name="Lopes Michael" userId="017cd695-4267-4c0b-adb1-dd60c11b4f6b" providerId="ADAL" clId="{74460860-EC6F-44D6-951C-B9A0AD8B9F69}" dt="2022-02-02T13:42:39.632" v="2084" actId="478"/>
          <ac:graphicFrameMkLst>
            <pc:docMk/>
            <pc:sldMk cId="1146481707" sldId="2134805071"/>
            <ac:graphicFrameMk id="8" creationId="{FB3EBAD5-9942-45A2-8B1F-35FF321B973D}"/>
          </ac:graphicFrameMkLst>
        </pc:graphicFrameChg>
      </pc:sldChg>
      <pc:sldChg chg="new del">
        <pc:chgData name="Lopes Michael" userId="017cd695-4267-4c0b-adb1-dd60c11b4f6b" providerId="ADAL" clId="{74460860-EC6F-44D6-951C-B9A0AD8B9F69}" dt="2022-02-09T12:42:10.485" v="3951" actId="47"/>
        <pc:sldMkLst>
          <pc:docMk/>
          <pc:sldMk cId="3922881432" sldId="2134805071"/>
        </pc:sldMkLst>
      </pc:sldChg>
      <pc:sldChg chg="addSp delSp modSp add mod ord modTransition modAnim">
        <pc:chgData name="Lopes Michael" userId="017cd695-4267-4c0b-adb1-dd60c11b4f6b" providerId="ADAL" clId="{74460860-EC6F-44D6-951C-B9A0AD8B9F69}" dt="2022-02-14T13:41:37.309" v="4666"/>
        <pc:sldMkLst>
          <pc:docMk/>
          <pc:sldMk cId="4149788317" sldId="2134805072"/>
        </pc:sldMkLst>
        <pc:spChg chg="mod">
          <ac:chgData name="Lopes Michael" userId="017cd695-4267-4c0b-adb1-dd60c11b4f6b" providerId="ADAL" clId="{74460860-EC6F-44D6-951C-B9A0AD8B9F69}" dt="2022-02-09T16:25:51.513" v="4111" actId="115"/>
          <ac:spMkLst>
            <pc:docMk/>
            <pc:sldMk cId="4149788317" sldId="2134805072"/>
            <ac:spMk id="4" creationId="{00000000-0000-0000-0000-000000000000}"/>
          </ac:spMkLst>
        </pc:spChg>
        <pc:spChg chg="mod">
          <ac:chgData name="Lopes Michael" userId="017cd695-4267-4c0b-adb1-dd60c11b4f6b" providerId="ADAL" clId="{74460860-EC6F-44D6-951C-B9A0AD8B9F69}" dt="2022-02-09T16:30:10.094" v="4128" actId="20577"/>
          <ac:spMkLst>
            <pc:docMk/>
            <pc:sldMk cId="4149788317" sldId="2134805072"/>
            <ac:spMk id="5" creationId="{49436736-F198-4153-922E-C259AF07D6FA}"/>
          </ac:spMkLst>
        </pc:spChg>
        <pc:spChg chg="mod">
          <ac:chgData name="Lopes Michael" userId="017cd695-4267-4c0b-adb1-dd60c11b4f6b" providerId="ADAL" clId="{74460860-EC6F-44D6-951C-B9A0AD8B9F69}" dt="2022-02-10T17:02:11.259" v="4207" actId="20577"/>
          <ac:spMkLst>
            <pc:docMk/>
            <pc:sldMk cId="4149788317" sldId="2134805072"/>
            <ac:spMk id="390" creationId="{C3053059-0FC4-4ECA-B434-EF7F7B7C8B6A}"/>
          </ac:spMkLst>
        </pc:spChg>
        <pc:spChg chg="mod">
          <ac:chgData name="Lopes Michael" userId="017cd695-4267-4c0b-adb1-dd60c11b4f6b" providerId="ADAL" clId="{74460860-EC6F-44D6-951C-B9A0AD8B9F69}" dt="2022-02-10T17:01:41.742" v="4205" actId="20577"/>
          <ac:spMkLst>
            <pc:docMk/>
            <pc:sldMk cId="4149788317" sldId="2134805072"/>
            <ac:spMk id="458" creationId="{42CE69E9-3574-4D67-B915-A46B01996F76}"/>
          </ac:spMkLst>
        </pc:spChg>
        <pc:spChg chg="mod">
          <ac:chgData name="Lopes Michael" userId="017cd695-4267-4c0b-adb1-dd60c11b4f6b" providerId="ADAL" clId="{74460860-EC6F-44D6-951C-B9A0AD8B9F69}" dt="2022-02-10T17:01:05.061" v="4203" actId="20577"/>
          <ac:spMkLst>
            <pc:docMk/>
            <pc:sldMk cId="4149788317" sldId="2134805072"/>
            <ac:spMk id="469" creationId="{554FFB24-2FF8-4CBF-9E00-3D20154C67FB}"/>
          </ac:spMkLst>
        </pc:spChg>
        <pc:spChg chg="add del">
          <ac:chgData name="Lopes Michael" userId="017cd695-4267-4c0b-adb1-dd60c11b4f6b" providerId="ADAL" clId="{74460860-EC6F-44D6-951C-B9A0AD8B9F69}" dt="2022-02-09T16:23:05.753" v="4041" actId="478"/>
          <ac:spMkLst>
            <pc:docMk/>
            <pc:sldMk cId="4149788317" sldId="2134805072"/>
            <ac:spMk id="690" creationId="{9E187792-3953-4E77-8024-72AA7170738A}"/>
          </ac:spMkLst>
        </pc:spChg>
        <pc:spChg chg="add del">
          <ac:chgData name="Lopes Michael" userId="017cd695-4267-4c0b-adb1-dd60c11b4f6b" providerId="ADAL" clId="{74460860-EC6F-44D6-951C-B9A0AD8B9F69}" dt="2022-02-09T16:23:05.016" v="4040" actId="478"/>
          <ac:spMkLst>
            <pc:docMk/>
            <pc:sldMk cId="4149788317" sldId="2134805072"/>
            <ac:spMk id="691" creationId="{DE0945DC-BFF3-4E77-B46C-F0999851E457}"/>
          </ac:spMkLst>
        </pc:spChg>
        <pc:spChg chg="add del">
          <ac:chgData name="Lopes Michael" userId="017cd695-4267-4c0b-adb1-dd60c11b4f6b" providerId="ADAL" clId="{74460860-EC6F-44D6-951C-B9A0AD8B9F69}" dt="2022-02-09T16:23:04.682" v="4039" actId="478"/>
          <ac:spMkLst>
            <pc:docMk/>
            <pc:sldMk cId="4149788317" sldId="2134805072"/>
            <ac:spMk id="692" creationId="{3A7A9A55-0BA0-4E53-B214-0C66D43786D6}"/>
          </ac:spMkLst>
        </pc:spChg>
        <pc:spChg chg="add del">
          <ac:chgData name="Lopes Michael" userId="017cd695-4267-4c0b-adb1-dd60c11b4f6b" providerId="ADAL" clId="{74460860-EC6F-44D6-951C-B9A0AD8B9F69}" dt="2022-02-09T16:23:04.481" v="4038" actId="478"/>
          <ac:spMkLst>
            <pc:docMk/>
            <pc:sldMk cId="4149788317" sldId="2134805072"/>
            <ac:spMk id="693" creationId="{2D7B6B83-992D-47DA-BEBC-490EEE83B66F}"/>
          </ac:spMkLst>
        </pc:spChg>
        <pc:picChg chg="mod">
          <ac:chgData name="Lopes Michael" userId="017cd695-4267-4c0b-adb1-dd60c11b4f6b" providerId="ADAL" clId="{74460860-EC6F-44D6-951C-B9A0AD8B9F69}" dt="2022-02-09T16:25:30.556" v="4108" actId="1038"/>
          <ac:picMkLst>
            <pc:docMk/>
            <pc:sldMk cId="4149788317" sldId="2134805072"/>
            <ac:picMk id="513" creationId="{D93ACC3F-9F5B-48D4-8839-457CDB16A94E}"/>
          </ac:picMkLst>
        </pc:picChg>
        <pc:picChg chg="add del mod">
          <ac:chgData name="Lopes Michael" userId="017cd695-4267-4c0b-adb1-dd60c11b4f6b" providerId="ADAL" clId="{74460860-EC6F-44D6-951C-B9A0AD8B9F69}" dt="2022-02-09T16:23:15.113" v="4043"/>
          <ac:picMkLst>
            <pc:docMk/>
            <pc:sldMk cId="4149788317" sldId="2134805072"/>
            <ac:picMk id="976" creationId="{F0BFFF97-C51C-4285-A486-0F49AA4CA47B}"/>
          </ac:picMkLst>
        </pc:picChg>
        <pc:picChg chg="add del mod">
          <ac:chgData name="Lopes Michael" userId="017cd695-4267-4c0b-adb1-dd60c11b4f6b" providerId="ADAL" clId="{74460860-EC6F-44D6-951C-B9A0AD8B9F69}" dt="2022-02-10T15:09:39.665" v="4169" actId="478"/>
          <ac:picMkLst>
            <pc:docMk/>
            <pc:sldMk cId="4149788317" sldId="2134805072"/>
            <ac:picMk id="977" creationId="{363A6696-4964-45E5-9F9B-C257345767AA}"/>
          </ac:picMkLst>
        </pc:picChg>
        <pc:picChg chg="add mod">
          <ac:chgData name="Lopes Michael" userId="017cd695-4267-4c0b-adb1-dd60c11b4f6b" providerId="ADAL" clId="{74460860-EC6F-44D6-951C-B9A0AD8B9F69}" dt="2022-02-09T16:23:59.306" v="4062" actId="1076"/>
          <ac:picMkLst>
            <pc:docMk/>
            <pc:sldMk cId="4149788317" sldId="2134805072"/>
            <ac:picMk id="978" creationId="{28B9324E-24DC-4DF3-8817-F3CC5D93521D}"/>
          </ac:picMkLst>
        </pc:picChg>
        <pc:picChg chg="add mod">
          <ac:chgData name="Lopes Michael" userId="017cd695-4267-4c0b-adb1-dd60c11b4f6b" providerId="ADAL" clId="{74460860-EC6F-44D6-951C-B9A0AD8B9F69}" dt="2022-02-09T16:24:15.641" v="4064" actId="1076"/>
          <ac:picMkLst>
            <pc:docMk/>
            <pc:sldMk cId="4149788317" sldId="2134805072"/>
            <ac:picMk id="979" creationId="{31506622-98CC-4312-83E6-30D74B78A227}"/>
          </ac:picMkLst>
        </pc:picChg>
        <pc:picChg chg="add mod">
          <ac:chgData name="Lopes Michael" userId="017cd695-4267-4c0b-adb1-dd60c11b4f6b" providerId="ADAL" clId="{74460860-EC6F-44D6-951C-B9A0AD8B9F69}" dt="2022-02-10T15:09:51.691" v="4171" actId="1076"/>
          <ac:picMkLst>
            <pc:docMk/>
            <pc:sldMk cId="4149788317" sldId="2134805072"/>
            <ac:picMk id="980" creationId="{6E8FC705-52EF-4595-90F3-036AB6CC6F9C}"/>
          </ac:picMkLst>
        </pc:picChg>
        <pc:picChg chg="add mod">
          <ac:chgData name="Lopes Michael" userId="017cd695-4267-4c0b-adb1-dd60c11b4f6b" providerId="ADAL" clId="{74460860-EC6F-44D6-951C-B9A0AD8B9F69}" dt="2022-02-10T17:00:54.917" v="4199" actId="1037"/>
          <ac:picMkLst>
            <pc:docMk/>
            <pc:sldMk cId="4149788317" sldId="2134805072"/>
            <ac:picMk id="981" creationId="{256E979C-C886-4CF2-8AF3-647C6B56E17E}"/>
          </ac:picMkLst>
        </pc:picChg>
        <pc:picChg chg="add del mod">
          <ac:chgData name="Lopes Michael" userId="017cd695-4267-4c0b-adb1-dd60c11b4f6b" providerId="ADAL" clId="{74460860-EC6F-44D6-951C-B9A0AD8B9F69}" dt="2022-02-14T13:40:07.809" v="4662" actId="478"/>
          <ac:picMkLst>
            <pc:docMk/>
            <pc:sldMk cId="4149788317" sldId="2134805072"/>
            <ac:picMk id="982" creationId="{09A0DC8E-EDC7-493F-94D7-769BD15D2231}"/>
          </ac:picMkLst>
        </pc:picChg>
      </pc:sldChg>
    </pc:docChg>
  </pc:docChgLst>
  <pc:docChgLst>
    <pc:chgData name="LOPES Michael" userId="017cd695-4267-4c0b-adb1-dd60c11b4f6b" providerId="ADAL" clId="{76F62448-1D86-42F5-817B-DFCF60881F71}"/>
    <pc:docChg chg="undo custSel addSld delSld modSld sldOrd">
      <pc:chgData name="LOPES Michael" userId="017cd695-4267-4c0b-adb1-dd60c11b4f6b" providerId="ADAL" clId="{76F62448-1D86-42F5-817B-DFCF60881F71}" dt="2022-06-21T10:03:57.918" v="363" actId="1076"/>
      <pc:docMkLst>
        <pc:docMk/>
      </pc:docMkLst>
      <pc:sldChg chg="modSp add del mod ord">
        <pc:chgData name="LOPES Michael" userId="017cd695-4267-4c0b-adb1-dd60c11b4f6b" providerId="ADAL" clId="{76F62448-1D86-42F5-817B-DFCF60881F71}" dt="2022-06-21T09:52:24.350" v="109"/>
        <pc:sldMkLst>
          <pc:docMk/>
          <pc:sldMk cId="1607749167" sldId="260"/>
        </pc:sldMkLst>
        <pc:spChg chg="mod">
          <ac:chgData name="LOPES Michael" userId="017cd695-4267-4c0b-adb1-dd60c11b4f6b" providerId="ADAL" clId="{76F62448-1D86-42F5-817B-DFCF60881F71}" dt="2022-06-21T09:52:24.350" v="109"/>
          <ac:spMkLst>
            <pc:docMk/>
            <pc:sldMk cId="1607749167" sldId="260"/>
            <ac:spMk id="3" creationId="{00000000-0000-0000-0000-000000000000}"/>
          </ac:spMkLst>
        </pc:spChg>
      </pc:sldChg>
      <pc:sldChg chg="addSp delSp modSp mod">
        <pc:chgData name="LOPES Michael" userId="017cd695-4267-4c0b-adb1-dd60c11b4f6b" providerId="ADAL" clId="{76F62448-1D86-42F5-817B-DFCF60881F71}" dt="2022-06-21T09:53:25.684" v="129" actId="478"/>
        <pc:sldMkLst>
          <pc:docMk/>
          <pc:sldMk cId="2608354540" sldId="279"/>
        </pc:sldMkLst>
        <pc:spChg chg="mod">
          <ac:chgData name="LOPES Michael" userId="017cd695-4267-4c0b-adb1-dd60c11b4f6b" providerId="ADAL" clId="{76F62448-1D86-42F5-817B-DFCF60881F71}" dt="2022-06-21T09:53:08.835" v="121"/>
          <ac:spMkLst>
            <pc:docMk/>
            <pc:sldMk cId="2608354540" sldId="279"/>
            <ac:spMk id="2" creationId="{00000000-0000-0000-0000-000000000000}"/>
          </ac:spMkLst>
        </pc:spChg>
        <pc:spChg chg="mod">
          <ac:chgData name="LOPES Michael" userId="017cd695-4267-4c0b-adb1-dd60c11b4f6b" providerId="ADAL" clId="{76F62448-1D86-42F5-817B-DFCF60881F71}" dt="2022-06-21T09:53:05.687" v="120" actId="21"/>
          <ac:spMkLst>
            <pc:docMk/>
            <pc:sldMk cId="2608354540" sldId="279"/>
            <ac:spMk id="3" creationId="{00000000-0000-0000-0000-000000000000}"/>
          </ac:spMkLst>
        </pc:spChg>
        <pc:spChg chg="mod">
          <ac:chgData name="LOPES Michael" userId="017cd695-4267-4c0b-adb1-dd60c11b4f6b" providerId="ADAL" clId="{76F62448-1D86-42F5-817B-DFCF60881F71}" dt="2022-06-21T09:53:01.883" v="118" actId="20577"/>
          <ac:spMkLst>
            <pc:docMk/>
            <pc:sldMk cId="2608354540" sldId="279"/>
            <ac:spMk id="4" creationId="{00000000-0000-0000-0000-000000000000}"/>
          </ac:spMkLst>
        </pc:spChg>
        <pc:spChg chg="mod">
          <ac:chgData name="LOPES Michael" userId="017cd695-4267-4c0b-adb1-dd60c11b4f6b" providerId="ADAL" clId="{76F62448-1D86-42F5-817B-DFCF60881F71}" dt="2022-06-21T09:52:55.767" v="114" actId="20577"/>
          <ac:spMkLst>
            <pc:docMk/>
            <pc:sldMk cId="2608354540" sldId="279"/>
            <ac:spMk id="5" creationId="{00000000-0000-0000-0000-000000000000}"/>
          </ac:spMkLst>
        </pc:spChg>
        <pc:spChg chg="del">
          <ac:chgData name="LOPES Michael" userId="017cd695-4267-4c0b-adb1-dd60c11b4f6b" providerId="ADAL" clId="{76F62448-1D86-42F5-817B-DFCF60881F71}" dt="2022-06-21T09:53:11.789" v="122" actId="478"/>
          <ac:spMkLst>
            <pc:docMk/>
            <pc:sldMk cId="2608354540" sldId="279"/>
            <ac:spMk id="6" creationId="{00000000-0000-0000-0000-000000000000}"/>
          </ac:spMkLst>
        </pc:spChg>
        <pc:spChg chg="del">
          <ac:chgData name="LOPES Michael" userId="017cd695-4267-4c0b-adb1-dd60c11b4f6b" providerId="ADAL" clId="{76F62448-1D86-42F5-817B-DFCF60881F71}" dt="2022-06-21T09:53:18.024" v="124" actId="478"/>
          <ac:spMkLst>
            <pc:docMk/>
            <pc:sldMk cId="2608354540" sldId="279"/>
            <ac:spMk id="7" creationId="{00000000-0000-0000-0000-000000000000}"/>
          </ac:spMkLst>
        </pc:spChg>
        <pc:spChg chg="del">
          <ac:chgData name="LOPES Michael" userId="017cd695-4267-4c0b-adb1-dd60c11b4f6b" providerId="ADAL" clId="{76F62448-1D86-42F5-817B-DFCF60881F71}" dt="2022-06-21T09:53:13.890" v="123" actId="478"/>
          <ac:spMkLst>
            <pc:docMk/>
            <pc:sldMk cId="2608354540" sldId="279"/>
            <ac:spMk id="12" creationId="{00000000-0000-0000-0000-000000000000}"/>
          </ac:spMkLst>
        </pc:spChg>
        <pc:spChg chg="del">
          <ac:chgData name="LOPES Michael" userId="017cd695-4267-4c0b-adb1-dd60c11b4f6b" providerId="ADAL" clId="{76F62448-1D86-42F5-817B-DFCF60881F71}" dt="2022-06-21T09:53:19.907" v="125" actId="478"/>
          <ac:spMkLst>
            <pc:docMk/>
            <pc:sldMk cId="2608354540" sldId="279"/>
            <ac:spMk id="13" creationId="{00000000-0000-0000-0000-000000000000}"/>
          </ac:spMkLst>
        </pc:spChg>
        <pc:spChg chg="add del mod">
          <ac:chgData name="LOPES Michael" userId="017cd695-4267-4c0b-adb1-dd60c11b4f6b" providerId="ADAL" clId="{76F62448-1D86-42F5-817B-DFCF60881F71}" dt="2022-06-21T09:53:24.365" v="128" actId="478"/>
          <ac:spMkLst>
            <pc:docMk/>
            <pc:sldMk cId="2608354540" sldId="279"/>
            <ac:spMk id="15" creationId="{F5AFD239-9ED7-40C3-A36E-690F7B53467F}"/>
          </ac:spMkLst>
        </pc:spChg>
        <pc:spChg chg="add del mod">
          <ac:chgData name="LOPES Michael" userId="017cd695-4267-4c0b-adb1-dd60c11b4f6b" providerId="ADAL" clId="{76F62448-1D86-42F5-817B-DFCF60881F71}" dt="2022-06-21T09:53:22.951" v="127" actId="478"/>
          <ac:spMkLst>
            <pc:docMk/>
            <pc:sldMk cId="2608354540" sldId="279"/>
            <ac:spMk id="17" creationId="{1A9CB519-BF27-4472-A079-E0A49F181379}"/>
          </ac:spMkLst>
        </pc:spChg>
        <pc:spChg chg="add del mod">
          <ac:chgData name="LOPES Michael" userId="017cd695-4267-4c0b-adb1-dd60c11b4f6b" providerId="ADAL" clId="{76F62448-1D86-42F5-817B-DFCF60881F71}" dt="2022-06-21T09:53:25.684" v="129" actId="478"/>
          <ac:spMkLst>
            <pc:docMk/>
            <pc:sldMk cId="2608354540" sldId="279"/>
            <ac:spMk id="19" creationId="{872B3B18-16D6-43A2-BEB9-6D6E53B1767C}"/>
          </ac:spMkLst>
        </pc:spChg>
        <pc:spChg chg="add del mod">
          <ac:chgData name="LOPES Michael" userId="017cd695-4267-4c0b-adb1-dd60c11b4f6b" providerId="ADAL" clId="{76F62448-1D86-42F5-817B-DFCF60881F71}" dt="2022-06-21T09:53:21.566" v="126" actId="478"/>
          <ac:spMkLst>
            <pc:docMk/>
            <pc:sldMk cId="2608354540" sldId="279"/>
            <ac:spMk id="21" creationId="{1814ABB4-5A94-4C32-AC2C-BC6E42E61DE9}"/>
          </ac:spMkLst>
        </pc:spChg>
      </pc:sldChg>
      <pc:sldChg chg="modSp mod ord">
        <pc:chgData name="LOPES Michael" userId="017cd695-4267-4c0b-adb1-dd60c11b4f6b" providerId="ADAL" clId="{76F62448-1D86-42F5-817B-DFCF60881F71}" dt="2022-06-21T09:52:46.160" v="111"/>
        <pc:sldMkLst>
          <pc:docMk/>
          <pc:sldMk cId="1315443749" sldId="284"/>
        </pc:sldMkLst>
        <pc:spChg chg="mod">
          <ac:chgData name="LOPES Michael" userId="017cd695-4267-4c0b-adb1-dd60c11b4f6b" providerId="ADAL" clId="{76F62448-1D86-42F5-817B-DFCF60881F71}" dt="2022-06-21T09:52:46.160" v="111"/>
          <ac:spMkLst>
            <pc:docMk/>
            <pc:sldMk cId="1315443749" sldId="284"/>
            <ac:spMk id="3" creationId="{00000000-0000-0000-0000-000000000000}"/>
          </ac:spMkLst>
        </pc:spChg>
      </pc:sldChg>
      <pc:sldChg chg="del">
        <pc:chgData name="LOPES Michael" userId="017cd695-4267-4c0b-adb1-dd60c11b4f6b" providerId="ADAL" clId="{76F62448-1D86-42F5-817B-DFCF60881F71}" dt="2022-06-21T09:51:13.024" v="92" actId="47"/>
        <pc:sldMkLst>
          <pc:docMk/>
          <pc:sldMk cId="3595520742" sldId="285"/>
        </pc:sldMkLst>
      </pc:sldChg>
      <pc:sldChg chg="del">
        <pc:chgData name="LOPES Michael" userId="017cd695-4267-4c0b-adb1-dd60c11b4f6b" providerId="ADAL" clId="{76F62448-1D86-42F5-817B-DFCF60881F71}" dt="2022-06-21T09:51:27.659" v="94" actId="47"/>
        <pc:sldMkLst>
          <pc:docMk/>
          <pc:sldMk cId="268667289" sldId="287"/>
        </pc:sldMkLst>
      </pc:sldChg>
      <pc:sldChg chg="del">
        <pc:chgData name="LOPES Michael" userId="017cd695-4267-4c0b-adb1-dd60c11b4f6b" providerId="ADAL" clId="{76F62448-1D86-42F5-817B-DFCF60881F71}" dt="2022-06-21T09:52:11.924" v="108" actId="47"/>
        <pc:sldMkLst>
          <pc:docMk/>
          <pc:sldMk cId="1981075611" sldId="289"/>
        </pc:sldMkLst>
      </pc:sldChg>
      <pc:sldChg chg="modSp mod ord">
        <pc:chgData name="LOPES Michael" userId="017cd695-4267-4c0b-adb1-dd60c11b4f6b" providerId="ADAL" clId="{76F62448-1D86-42F5-817B-DFCF60881F71}" dt="2022-06-21T09:52:34.173" v="110"/>
        <pc:sldMkLst>
          <pc:docMk/>
          <pc:sldMk cId="973241415" sldId="328"/>
        </pc:sldMkLst>
        <pc:spChg chg="mod">
          <ac:chgData name="LOPES Michael" userId="017cd695-4267-4c0b-adb1-dd60c11b4f6b" providerId="ADAL" clId="{76F62448-1D86-42F5-817B-DFCF60881F71}" dt="2022-06-21T09:52:34.173" v="110"/>
          <ac:spMkLst>
            <pc:docMk/>
            <pc:sldMk cId="973241415" sldId="328"/>
            <ac:spMk id="3" creationId="{00000000-0000-0000-0000-000000000000}"/>
          </ac:spMkLst>
        </pc:spChg>
      </pc:sldChg>
      <pc:sldChg chg="modSp mod">
        <pc:chgData name="LOPES Michael" userId="017cd695-4267-4c0b-adb1-dd60c11b4f6b" providerId="ADAL" clId="{76F62448-1D86-42F5-817B-DFCF60881F71}" dt="2022-06-21T09:59:15.262" v="352" actId="20577"/>
        <pc:sldMkLst>
          <pc:docMk/>
          <pc:sldMk cId="2652598995" sldId="380"/>
        </pc:sldMkLst>
        <pc:spChg chg="mod">
          <ac:chgData name="LOPES Michael" userId="017cd695-4267-4c0b-adb1-dd60c11b4f6b" providerId="ADAL" clId="{76F62448-1D86-42F5-817B-DFCF60881F71}" dt="2022-06-21T09:59:10.661" v="348" actId="20577"/>
          <ac:spMkLst>
            <pc:docMk/>
            <pc:sldMk cId="2652598995" sldId="380"/>
            <ac:spMk id="13" creationId="{8567A4E7-96F7-44CD-9247-90EC9549C950}"/>
          </ac:spMkLst>
        </pc:spChg>
        <pc:spChg chg="mod">
          <ac:chgData name="LOPES Michael" userId="017cd695-4267-4c0b-adb1-dd60c11b4f6b" providerId="ADAL" clId="{76F62448-1D86-42F5-817B-DFCF60881F71}" dt="2022-06-21T09:59:15.262" v="352" actId="20577"/>
          <ac:spMkLst>
            <pc:docMk/>
            <pc:sldMk cId="2652598995" sldId="380"/>
            <ac:spMk id="23" creationId="{FE16A30E-ADDF-4F34-B40A-BE09AF677319}"/>
          </ac:spMkLst>
        </pc:spChg>
      </pc:sldChg>
      <pc:sldChg chg="addSp delSp modSp mod">
        <pc:chgData name="LOPES Michael" userId="017cd695-4267-4c0b-adb1-dd60c11b4f6b" providerId="ADAL" clId="{76F62448-1D86-42F5-817B-DFCF60881F71}" dt="2022-06-21T10:01:37.208" v="359" actId="1076"/>
        <pc:sldMkLst>
          <pc:docMk/>
          <pc:sldMk cId="981595530" sldId="691"/>
        </pc:sldMkLst>
        <pc:picChg chg="del">
          <ac:chgData name="LOPES Michael" userId="017cd695-4267-4c0b-adb1-dd60c11b4f6b" providerId="ADAL" clId="{76F62448-1D86-42F5-817B-DFCF60881F71}" dt="2022-06-21T10:01:15.186" v="353" actId="478"/>
          <ac:picMkLst>
            <pc:docMk/>
            <pc:sldMk cId="981595530" sldId="691"/>
            <ac:picMk id="3" creationId="{C792D14C-3D83-44CB-AAF0-CE8F67839C34}"/>
          </ac:picMkLst>
        </pc:picChg>
        <pc:picChg chg="add mod">
          <ac:chgData name="LOPES Michael" userId="017cd695-4267-4c0b-adb1-dd60c11b4f6b" providerId="ADAL" clId="{76F62448-1D86-42F5-817B-DFCF60881F71}" dt="2022-06-21T10:01:37.208" v="359" actId="1076"/>
          <ac:picMkLst>
            <pc:docMk/>
            <pc:sldMk cId="981595530" sldId="691"/>
            <ac:picMk id="9" creationId="{0E4371DD-9205-41CD-9AB9-0D21952C9B80}"/>
          </ac:picMkLst>
        </pc:picChg>
      </pc:sldChg>
      <pc:sldChg chg="modSp mod">
        <pc:chgData name="LOPES Michael" userId="017cd695-4267-4c0b-adb1-dd60c11b4f6b" providerId="ADAL" clId="{76F62448-1D86-42F5-817B-DFCF60881F71}" dt="2022-06-21T09:57:34.175" v="295" actId="20577"/>
        <pc:sldMkLst>
          <pc:docMk/>
          <pc:sldMk cId="4223952833" sldId="694"/>
        </pc:sldMkLst>
        <pc:graphicFrameChg chg="modGraphic">
          <ac:chgData name="LOPES Michael" userId="017cd695-4267-4c0b-adb1-dd60c11b4f6b" providerId="ADAL" clId="{76F62448-1D86-42F5-817B-DFCF60881F71}" dt="2022-06-21T09:57:34.175" v="295" actId="20577"/>
          <ac:graphicFrameMkLst>
            <pc:docMk/>
            <pc:sldMk cId="4223952833" sldId="694"/>
            <ac:graphicFrameMk id="8" creationId="{FB3EBAD5-9942-45A2-8B1F-35FF321B973D}"/>
          </ac:graphicFrameMkLst>
        </pc:graphicFrameChg>
      </pc:sldChg>
      <pc:sldChg chg="del">
        <pc:chgData name="LOPES Michael" userId="017cd695-4267-4c0b-adb1-dd60c11b4f6b" providerId="ADAL" clId="{76F62448-1D86-42F5-817B-DFCF60881F71}" dt="2022-06-21T09:51:31.312" v="96" actId="47"/>
        <pc:sldMkLst>
          <pc:docMk/>
          <pc:sldMk cId="55489819" sldId="695"/>
        </pc:sldMkLst>
      </pc:sldChg>
      <pc:sldChg chg="del">
        <pc:chgData name="LOPES Michael" userId="017cd695-4267-4c0b-adb1-dd60c11b4f6b" providerId="ADAL" clId="{76F62448-1D86-42F5-817B-DFCF60881F71}" dt="2022-06-21T09:46:49.758" v="0" actId="47"/>
        <pc:sldMkLst>
          <pc:docMk/>
          <pc:sldMk cId="2013033141" sldId="698"/>
        </pc:sldMkLst>
      </pc:sldChg>
      <pc:sldChg chg="addSp delSp modSp mod">
        <pc:chgData name="LOPES Michael" userId="017cd695-4267-4c0b-adb1-dd60c11b4f6b" providerId="ADAL" clId="{76F62448-1D86-42F5-817B-DFCF60881F71}" dt="2022-06-21T09:54:59.662" v="163" actId="207"/>
        <pc:sldMkLst>
          <pc:docMk/>
          <pc:sldMk cId="1812439653" sldId="2134805065"/>
        </pc:sldMkLst>
        <pc:spChg chg="mod">
          <ac:chgData name="LOPES Michael" userId="017cd695-4267-4c0b-adb1-dd60c11b4f6b" providerId="ADAL" clId="{76F62448-1D86-42F5-817B-DFCF60881F71}" dt="2022-06-21T09:47:32.726" v="32" actId="1076"/>
          <ac:spMkLst>
            <pc:docMk/>
            <pc:sldMk cId="1812439653" sldId="2134805065"/>
            <ac:spMk id="5" creationId="{49436736-F198-4153-922E-C259AF07D6FA}"/>
          </ac:spMkLst>
        </pc:spChg>
        <pc:spChg chg="del">
          <ac:chgData name="LOPES Michael" userId="017cd695-4267-4c0b-adb1-dd60c11b4f6b" providerId="ADAL" clId="{76F62448-1D86-42F5-817B-DFCF60881F71}" dt="2022-06-21T09:50:32.093" v="86" actId="478"/>
          <ac:spMkLst>
            <pc:docMk/>
            <pc:sldMk cId="1812439653" sldId="2134805065"/>
            <ac:spMk id="254" creationId="{52199834-9F1E-4EF7-AFCF-1FBBB93860DE}"/>
          </ac:spMkLst>
        </pc:spChg>
        <pc:spChg chg="mod">
          <ac:chgData name="LOPES Michael" userId="017cd695-4267-4c0b-adb1-dd60c11b4f6b" providerId="ADAL" clId="{76F62448-1D86-42F5-817B-DFCF60881F71}" dt="2022-06-21T09:54:35.005" v="150" actId="207"/>
          <ac:spMkLst>
            <pc:docMk/>
            <pc:sldMk cId="1812439653" sldId="2134805065"/>
            <ac:spMk id="346" creationId="{2AD5562E-6AFE-4D4C-A22D-77108265D019}"/>
          </ac:spMkLst>
        </pc:spChg>
        <pc:spChg chg="mod">
          <ac:chgData name="LOPES Michael" userId="017cd695-4267-4c0b-adb1-dd60c11b4f6b" providerId="ADAL" clId="{76F62448-1D86-42F5-817B-DFCF60881F71}" dt="2022-06-21T09:54:45.036" v="160" actId="207"/>
          <ac:spMkLst>
            <pc:docMk/>
            <pc:sldMk cId="1812439653" sldId="2134805065"/>
            <ac:spMk id="347" creationId="{DF43D989-734C-40F2-ADDA-27CA465327FB}"/>
          </ac:spMkLst>
        </pc:spChg>
        <pc:spChg chg="mod">
          <ac:chgData name="LOPES Michael" userId="017cd695-4267-4c0b-adb1-dd60c11b4f6b" providerId="ADAL" clId="{76F62448-1D86-42F5-817B-DFCF60881F71}" dt="2022-06-21T09:54:47.911" v="161" actId="207"/>
          <ac:spMkLst>
            <pc:docMk/>
            <pc:sldMk cId="1812439653" sldId="2134805065"/>
            <ac:spMk id="373" creationId="{53B1804E-C42F-4BF1-BC11-689754642B9C}"/>
          </ac:spMkLst>
        </pc:spChg>
        <pc:spChg chg="mod">
          <ac:chgData name="LOPES Michael" userId="017cd695-4267-4c0b-adb1-dd60c11b4f6b" providerId="ADAL" clId="{76F62448-1D86-42F5-817B-DFCF60881F71}" dt="2022-06-21T09:54:50.726" v="162" actId="207"/>
          <ac:spMkLst>
            <pc:docMk/>
            <pc:sldMk cId="1812439653" sldId="2134805065"/>
            <ac:spMk id="374" creationId="{CEA8BC6A-AFBE-41CE-9BBF-86C1A1246199}"/>
          </ac:spMkLst>
        </pc:spChg>
        <pc:spChg chg="del">
          <ac:chgData name="LOPES Michael" userId="017cd695-4267-4c0b-adb1-dd60c11b4f6b" providerId="ADAL" clId="{76F62448-1D86-42F5-817B-DFCF60881F71}" dt="2022-06-21T09:50:32.093" v="86" actId="478"/>
          <ac:spMkLst>
            <pc:docMk/>
            <pc:sldMk cId="1812439653" sldId="2134805065"/>
            <ac:spMk id="431" creationId="{6354AB39-5D42-4C77-A986-00A8E8D84C5F}"/>
          </ac:spMkLst>
        </pc:spChg>
        <pc:spChg chg="del">
          <ac:chgData name="LOPES Michael" userId="017cd695-4267-4c0b-adb1-dd60c11b4f6b" providerId="ADAL" clId="{76F62448-1D86-42F5-817B-DFCF60881F71}" dt="2022-06-21T09:50:32.093" v="86" actId="478"/>
          <ac:spMkLst>
            <pc:docMk/>
            <pc:sldMk cId="1812439653" sldId="2134805065"/>
            <ac:spMk id="432" creationId="{03B4A3EE-01F6-4FB3-8292-683BF4DE19AF}"/>
          </ac:spMkLst>
        </pc:spChg>
        <pc:spChg chg="del">
          <ac:chgData name="LOPES Michael" userId="017cd695-4267-4c0b-adb1-dd60c11b4f6b" providerId="ADAL" clId="{76F62448-1D86-42F5-817B-DFCF60881F71}" dt="2022-06-21T09:50:32.093" v="86" actId="478"/>
          <ac:spMkLst>
            <pc:docMk/>
            <pc:sldMk cId="1812439653" sldId="2134805065"/>
            <ac:spMk id="443" creationId="{10A0CEB4-0AE9-4172-90A7-35801DCD9E0D}"/>
          </ac:spMkLst>
        </pc:spChg>
        <pc:spChg chg="del">
          <ac:chgData name="LOPES Michael" userId="017cd695-4267-4c0b-adb1-dd60c11b4f6b" providerId="ADAL" clId="{76F62448-1D86-42F5-817B-DFCF60881F71}" dt="2022-06-21T09:50:32.093" v="86" actId="478"/>
          <ac:spMkLst>
            <pc:docMk/>
            <pc:sldMk cId="1812439653" sldId="2134805065"/>
            <ac:spMk id="444" creationId="{B34C977E-CF03-4472-A989-25404DD2F23B}"/>
          </ac:spMkLst>
        </pc:spChg>
        <pc:spChg chg="del">
          <ac:chgData name="LOPES Michael" userId="017cd695-4267-4c0b-adb1-dd60c11b4f6b" providerId="ADAL" clId="{76F62448-1D86-42F5-817B-DFCF60881F71}" dt="2022-06-21T09:50:32.093" v="86" actId="478"/>
          <ac:spMkLst>
            <pc:docMk/>
            <pc:sldMk cId="1812439653" sldId="2134805065"/>
            <ac:spMk id="445" creationId="{CBC060AD-D197-4CD5-917A-718C69A3FCDF}"/>
          </ac:spMkLst>
        </pc:spChg>
        <pc:spChg chg="del">
          <ac:chgData name="LOPES Michael" userId="017cd695-4267-4c0b-adb1-dd60c11b4f6b" providerId="ADAL" clId="{76F62448-1D86-42F5-817B-DFCF60881F71}" dt="2022-06-21T09:50:32.093" v="86" actId="478"/>
          <ac:spMkLst>
            <pc:docMk/>
            <pc:sldMk cId="1812439653" sldId="2134805065"/>
            <ac:spMk id="446" creationId="{C98D1DBD-B2E8-491F-936B-336F2F6EC47B}"/>
          </ac:spMkLst>
        </pc:spChg>
        <pc:spChg chg="del">
          <ac:chgData name="LOPES Michael" userId="017cd695-4267-4c0b-adb1-dd60c11b4f6b" providerId="ADAL" clId="{76F62448-1D86-42F5-817B-DFCF60881F71}" dt="2022-06-21T09:50:32.093" v="86" actId="478"/>
          <ac:spMkLst>
            <pc:docMk/>
            <pc:sldMk cId="1812439653" sldId="2134805065"/>
            <ac:spMk id="447" creationId="{C88E272C-297A-4780-87B6-F6AF3B8C6996}"/>
          </ac:spMkLst>
        </pc:spChg>
        <pc:spChg chg="del">
          <ac:chgData name="LOPES Michael" userId="017cd695-4267-4c0b-adb1-dd60c11b4f6b" providerId="ADAL" clId="{76F62448-1D86-42F5-817B-DFCF60881F71}" dt="2022-06-21T09:50:32.093" v="86" actId="478"/>
          <ac:spMkLst>
            <pc:docMk/>
            <pc:sldMk cId="1812439653" sldId="2134805065"/>
            <ac:spMk id="448" creationId="{45D23561-12C9-457E-902D-065331DEA1AD}"/>
          </ac:spMkLst>
        </pc:spChg>
        <pc:spChg chg="del">
          <ac:chgData name="LOPES Michael" userId="017cd695-4267-4c0b-adb1-dd60c11b4f6b" providerId="ADAL" clId="{76F62448-1D86-42F5-817B-DFCF60881F71}" dt="2022-06-21T09:50:32.093" v="86" actId="478"/>
          <ac:spMkLst>
            <pc:docMk/>
            <pc:sldMk cId="1812439653" sldId="2134805065"/>
            <ac:spMk id="449" creationId="{BF156771-B729-4CA5-8953-D08D1D9891B7}"/>
          </ac:spMkLst>
        </pc:spChg>
        <pc:spChg chg="del">
          <ac:chgData name="LOPES Michael" userId="017cd695-4267-4c0b-adb1-dd60c11b4f6b" providerId="ADAL" clId="{76F62448-1D86-42F5-817B-DFCF60881F71}" dt="2022-06-21T09:50:32.093" v="86" actId="478"/>
          <ac:spMkLst>
            <pc:docMk/>
            <pc:sldMk cId="1812439653" sldId="2134805065"/>
            <ac:spMk id="450" creationId="{BE9C7134-823D-4B6E-AB62-53431800EDC3}"/>
          </ac:spMkLst>
        </pc:spChg>
        <pc:spChg chg="del">
          <ac:chgData name="LOPES Michael" userId="017cd695-4267-4c0b-adb1-dd60c11b4f6b" providerId="ADAL" clId="{76F62448-1D86-42F5-817B-DFCF60881F71}" dt="2022-06-21T09:50:32.093" v="86" actId="478"/>
          <ac:spMkLst>
            <pc:docMk/>
            <pc:sldMk cId="1812439653" sldId="2134805065"/>
            <ac:spMk id="452" creationId="{AABEC8A4-A280-4C40-98F2-261AE798C916}"/>
          </ac:spMkLst>
        </pc:spChg>
        <pc:spChg chg="mod">
          <ac:chgData name="LOPES Michael" userId="017cd695-4267-4c0b-adb1-dd60c11b4f6b" providerId="ADAL" clId="{76F62448-1D86-42F5-817B-DFCF60881F71}" dt="2022-06-21T09:47:52.630" v="47" actId="1076"/>
          <ac:spMkLst>
            <pc:docMk/>
            <pc:sldMk cId="1812439653" sldId="2134805065"/>
            <ac:spMk id="458" creationId="{42CE69E9-3574-4D67-B915-A46B01996F76}"/>
          </ac:spMkLst>
        </pc:spChg>
        <pc:spChg chg="mod">
          <ac:chgData name="LOPES Michael" userId="017cd695-4267-4c0b-adb1-dd60c11b4f6b" providerId="ADAL" clId="{76F62448-1D86-42F5-817B-DFCF60881F71}" dt="2022-06-21T09:49:49.969" v="73" actId="1076"/>
          <ac:spMkLst>
            <pc:docMk/>
            <pc:sldMk cId="1812439653" sldId="2134805065"/>
            <ac:spMk id="469" creationId="{554FFB24-2FF8-4CBF-9E00-3D20154C67FB}"/>
          </ac:spMkLst>
        </pc:spChg>
        <pc:spChg chg="mod">
          <ac:chgData name="LOPES Michael" userId="017cd695-4267-4c0b-adb1-dd60c11b4f6b" providerId="ADAL" clId="{76F62448-1D86-42F5-817B-DFCF60881F71}" dt="2022-06-21T09:50:17.672" v="85" actId="20577"/>
          <ac:spMkLst>
            <pc:docMk/>
            <pc:sldMk cId="1812439653" sldId="2134805065"/>
            <ac:spMk id="483" creationId="{5F0375BB-7F78-40C6-9335-CAA9D5ECCEEE}"/>
          </ac:spMkLst>
        </pc:spChg>
        <pc:spChg chg="mod">
          <ac:chgData name="LOPES Michael" userId="017cd695-4267-4c0b-adb1-dd60c11b4f6b" providerId="ADAL" clId="{76F62448-1D86-42F5-817B-DFCF60881F71}" dt="2022-06-21T09:54:59.662" v="163" actId="207"/>
          <ac:spMkLst>
            <pc:docMk/>
            <pc:sldMk cId="1812439653" sldId="2134805065"/>
            <ac:spMk id="507" creationId="{B0CC05E9-460A-4E45-8A9D-2388C2515ED8}"/>
          </ac:spMkLst>
        </pc:spChg>
        <pc:spChg chg="mod">
          <ac:chgData name="LOPES Michael" userId="017cd695-4267-4c0b-adb1-dd60c11b4f6b" providerId="ADAL" clId="{76F62448-1D86-42F5-817B-DFCF60881F71}" dt="2022-06-21T09:49:42.782" v="72" actId="20577"/>
          <ac:spMkLst>
            <pc:docMk/>
            <pc:sldMk cId="1812439653" sldId="2134805065"/>
            <ac:spMk id="514" creationId="{2F0D547D-AD7E-4114-97E5-2050E2B1FA75}"/>
          </ac:spMkLst>
        </pc:spChg>
        <pc:spChg chg="mod">
          <ac:chgData name="LOPES Michael" userId="017cd695-4267-4c0b-adb1-dd60c11b4f6b" providerId="ADAL" clId="{76F62448-1D86-42F5-817B-DFCF60881F71}" dt="2022-06-21T09:53:50.538" v="131"/>
          <ac:spMkLst>
            <pc:docMk/>
            <pc:sldMk cId="1812439653" sldId="2134805065"/>
            <ac:spMk id="650" creationId="{C040177A-928F-4723-A679-8F0FE557B604}"/>
          </ac:spMkLst>
        </pc:spChg>
        <pc:spChg chg="mod">
          <ac:chgData name="LOPES Michael" userId="017cd695-4267-4c0b-adb1-dd60c11b4f6b" providerId="ADAL" clId="{76F62448-1D86-42F5-817B-DFCF60881F71}" dt="2022-06-21T09:53:50.538" v="131"/>
          <ac:spMkLst>
            <pc:docMk/>
            <pc:sldMk cId="1812439653" sldId="2134805065"/>
            <ac:spMk id="651" creationId="{5801B782-3B06-42DE-A5E9-7C4C0625E470}"/>
          </ac:spMkLst>
        </pc:spChg>
        <pc:spChg chg="mod">
          <ac:chgData name="LOPES Michael" userId="017cd695-4267-4c0b-adb1-dd60c11b4f6b" providerId="ADAL" clId="{76F62448-1D86-42F5-817B-DFCF60881F71}" dt="2022-06-21T09:54:31.859" v="149" actId="207"/>
          <ac:spMkLst>
            <pc:docMk/>
            <pc:sldMk cId="1812439653" sldId="2134805065"/>
            <ac:spMk id="692" creationId="{3A7A9A55-0BA0-4E53-B214-0C66D43786D6}"/>
          </ac:spMkLst>
        </pc:spChg>
        <pc:spChg chg="mod">
          <ac:chgData name="LOPES Michael" userId="017cd695-4267-4c0b-adb1-dd60c11b4f6b" providerId="ADAL" clId="{76F62448-1D86-42F5-817B-DFCF60881F71}" dt="2022-06-21T09:54:28.472" v="148" actId="207"/>
          <ac:spMkLst>
            <pc:docMk/>
            <pc:sldMk cId="1812439653" sldId="2134805065"/>
            <ac:spMk id="693" creationId="{2D7B6B83-992D-47DA-BEBC-490EEE83B66F}"/>
          </ac:spMkLst>
        </pc:spChg>
        <pc:spChg chg="mod">
          <ac:chgData name="LOPES Michael" userId="017cd695-4267-4c0b-adb1-dd60c11b4f6b" providerId="ADAL" clId="{76F62448-1D86-42F5-817B-DFCF60881F71}" dt="2022-06-21T09:54:25.308" v="147" actId="207"/>
          <ac:spMkLst>
            <pc:docMk/>
            <pc:sldMk cId="1812439653" sldId="2134805065"/>
            <ac:spMk id="746" creationId="{DB342FCC-BA39-461A-884D-8924A8B4923E}"/>
          </ac:spMkLst>
        </pc:spChg>
        <pc:spChg chg="mod">
          <ac:chgData name="LOPES Michael" userId="017cd695-4267-4c0b-adb1-dd60c11b4f6b" providerId="ADAL" clId="{76F62448-1D86-42F5-817B-DFCF60881F71}" dt="2022-06-21T09:54:21.652" v="146" actId="207"/>
          <ac:spMkLst>
            <pc:docMk/>
            <pc:sldMk cId="1812439653" sldId="2134805065"/>
            <ac:spMk id="747" creationId="{F50A8E9F-5FED-4B4B-85AF-BBE30E76E718}"/>
          </ac:spMkLst>
        </pc:spChg>
        <pc:spChg chg="mod">
          <ac:chgData name="LOPES Michael" userId="017cd695-4267-4c0b-adb1-dd60c11b4f6b" providerId="ADAL" clId="{76F62448-1D86-42F5-817B-DFCF60881F71}" dt="2022-06-21T09:54:39.008" v="159" actId="20577"/>
          <ac:spMkLst>
            <pc:docMk/>
            <pc:sldMk cId="1812439653" sldId="2134805065"/>
            <ac:spMk id="748" creationId="{BB3679FA-0CDF-4FCD-8BAE-C78BAA0FA650}"/>
          </ac:spMkLst>
        </pc:spChg>
        <pc:spChg chg="mod">
          <ac:chgData name="LOPES Michael" userId="017cd695-4267-4c0b-adb1-dd60c11b4f6b" providerId="ADAL" clId="{76F62448-1D86-42F5-817B-DFCF60881F71}" dt="2022-06-21T09:54:06.508" v="134" actId="207"/>
          <ac:spMkLst>
            <pc:docMk/>
            <pc:sldMk cId="1812439653" sldId="2134805065"/>
            <ac:spMk id="749" creationId="{0E373C0D-82AA-4A76-A10D-CE9C98FDFB30}"/>
          </ac:spMkLst>
        </pc:spChg>
        <pc:spChg chg="mod">
          <ac:chgData name="LOPES Michael" userId="017cd695-4267-4c0b-adb1-dd60c11b4f6b" providerId="ADAL" clId="{76F62448-1D86-42F5-817B-DFCF60881F71}" dt="2022-06-21T09:50:45.543" v="89" actId="20577"/>
          <ac:spMkLst>
            <pc:docMk/>
            <pc:sldMk cId="1812439653" sldId="2134805065"/>
            <ac:spMk id="967" creationId="{9BF21A1A-FF49-4064-9702-AF3384597D22}"/>
          </ac:spMkLst>
        </pc:spChg>
        <pc:spChg chg="del">
          <ac:chgData name="LOPES Michael" userId="017cd695-4267-4c0b-adb1-dd60c11b4f6b" providerId="ADAL" clId="{76F62448-1D86-42F5-817B-DFCF60881F71}" dt="2022-06-21T09:50:56.022" v="90" actId="478"/>
          <ac:spMkLst>
            <pc:docMk/>
            <pc:sldMk cId="1812439653" sldId="2134805065"/>
            <ac:spMk id="973" creationId="{C606D725-1516-4725-A96E-D9B5232B211E}"/>
          </ac:spMkLst>
        </pc:spChg>
        <pc:spChg chg="del">
          <ac:chgData name="LOPES Michael" userId="017cd695-4267-4c0b-adb1-dd60c11b4f6b" providerId="ADAL" clId="{76F62448-1D86-42F5-817B-DFCF60881F71}" dt="2022-06-21T09:50:32.093" v="86" actId="478"/>
          <ac:spMkLst>
            <pc:docMk/>
            <pc:sldMk cId="1812439653" sldId="2134805065"/>
            <ac:spMk id="976" creationId="{4CEA6735-155D-4D0E-A9B4-1A60D0016348}"/>
          </ac:spMkLst>
        </pc:spChg>
        <pc:spChg chg="del">
          <ac:chgData name="LOPES Michael" userId="017cd695-4267-4c0b-adb1-dd60c11b4f6b" providerId="ADAL" clId="{76F62448-1D86-42F5-817B-DFCF60881F71}" dt="2022-06-21T09:50:32.093" v="86" actId="478"/>
          <ac:spMkLst>
            <pc:docMk/>
            <pc:sldMk cId="1812439653" sldId="2134805065"/>
            <ac:spMk id="977" creationId="{67FA3C43-4533-4EDB-B5DB-8184417FE464}"/>
          </ac:spMkLst>
        </pc:spChg>
        <pc:grpChg chg="del">
          <ac:chgData name="LOPES Michael" userId="017cd695-4267-4c0b-adb1-dd60c11b4f6b" providerId="ADAL" clId="{76F62448-1D86-42F5-817B-DFCF60881F71}" dt="2022-06-21T09:53:50.139" v="130" actId="21"/>
          <ac:grpSpMkLst>
            <pc:docMk/>
            <pc:sldMk cId="1812439653" sldId="2134805065"/>
            <ac:grpSpMk id="172" creationId="{06F09205-AAB7-44A7-9AE5-05EF91120BA7}"/>
          </ac:grpSpMkLst>
        </pc:grpChg>
        <pc:grpChg chg="add mod">
          <ac:chgData name="LOPES Michael" userId="017cd695-4267-4c0b-adb1-dd60c11b4f6b" providerId="ADAL" clId="{76F62448-1D86-42F5-817B-DFCF60881F71}" dt="2022-06-21T09:53:50.538" v="131"/>
          <ac:grpSpMkLst>
            <pc:docMk/>
            <pc:sldMk cId="1812439653" sldId="2134805065"/>
            <ac:grpSpMk id="645" creationId="{FCAF4E56-DC60-4ECC-996A-2EC10B5BCADA}"/>
          </ac:grpSpMkLst>
        </pc:grpChg>
        <pc:grpChg chg="add mod">
          <ac:chgData name="LOPES Michael" userId="017cd695-4267-4c0b-adb1-dd60c11b4f6b" providerId="ADAL" clId="{76F62448-1D86-42F5-817B-DFCF60881F71}" dt="2022-06-21T09:54:00.302" v="133" actId="1076"/>
          <ac:grpSpMkLst>
            <pc:docMk/>
            <pc:sldMk cId="1812439653" sldId="2134805065"/>
            <ac:grpSpMk id="671" creationId="{7BF8F4E0-B4FB-4D3C-BC30-E0D18C21B208}"/>
          </ac:grpSpMkLst>
        </pc:grpChg>
        <pc:picChg chg="del">
          <ac:chgData name="LOPES Michael" userId="017cd695-4267-4c0b-adb1-dd60c11b4f6b" providerId="ADAL" clId="{76F62448-1D86-42F5-817B-DFCF60881F71}" dt="2022-06-21T09:47:35.383" v="33" actId="478"/>
          <ac:picMkLst>
            <pc:docMk/>
            <pc:sldMk cId="1812439653" sldId="2134805065"/>
            <ac:picMk id="248" creationId="{A2302BFF-235C-4E3D-A4B7-B624BF68025C}"/>
          </ac:picMkLst>
        </pc:picChg>
        <pc:picChg chg="del">
          <ac:chgData name="LOPES Michael" userId="017cd695-4267-4c0b-adb1-dd60c11b4f6b" providerId="ADAL" clId="{76F62448-1D86-42F5-817B-DFCF60881F71}" dt="2022-06-21T09:47:12.287" v="14" actId="478"/>
          <ac:picMkLst>
            <pc:docMk/>
            <pc:sldMk cId="1812439653" sldId="2134805065"/>
            <ac:picMk id="249" creationId="{96FCCB73-BDA3-4FD2-9376-C5231DF45C05}"/>
          </ac:picMkLst>
        </pc:picChg>
        <pc:picChg chg="del">
          <ac:chgData name="LOPES Michael" userId="017cd695-4267-4c0b-adb1-dd60c11b4f6b" providerId="ADAL" clId="{76F62448-1D86-42F5-817B-DFCF60881F71}" dt="2022-06-21T09:49:25.126" v="59" actId="478"/>
          <ac:picMkLst>
            <pc:docMk/>
            <pc:sldMk cId="1812439653" sldId="2134805065"/>
            <ac:picMk id="298" creationId="{8EC4FF63-D04B-44B3-A88C-B2B3A93A4F5B}"/>
          </ac:picMkLst>
        </pc:picChg>
        <pc:picChg chg="del">
          <ac:chgData name="LOPES Michael" userId="017cd695-4267-4c0b-adb1-dd60c11b4f6b" providerId="ADAL" clId="{76F62448-1D86-42F5-817B-DFCF60881F71}" dt="2022-06-21T09:48:36.703" v="48" actId="478"/>
          <ac:picMkLst>
            <pc:docMk/>
            <pc:sldMk cId="1812439653" sldId="2134805065"/>
            <ac:picMk id="513" creationId="{D93ACC3F-9F5B-48D4-8839-457CDB16A94E}"/>
          </ac:picMkLst>
        </pc:picChg>
        <pc:picChg chg="del">
          <ac:chgData name="LOPES Michael" userId="017cd695-4267-4c0b-adb1-dd60c11b4f6b" providerId="ADAL" clId="{76F62448-1D86-42F5-817B-DFCF60881F71}" dt="2022-06-21T09:50:11.790" v="74" actId="478"/>
          <ac:picMkLst>
            <pc:docMk/>
            <pc:sldMk cId="1812439653" sldId="2134805065"/>
            <ac:picMk id="1048" creationId="{5635DE20-7416-4BCC-9E10-E94F7B143FC5}"/>
          </ac:picMkLst>
        </pc:picChg>
      </pc:sldChg>
      <pc:sldChg chg="modSp mod">
        <pc:chgData name="LOPES Michael" userId="017cd695-4267-4c0b-adb1-dd60c11b4f6b" providerId="ADAL" clId="{76F62448-1D86-42F5-817B-DFCF60881F71}" dt="2022-06-21T09:51:52.827" v="99"/>
        <pc:sldMkLst>
          <pc:docMk/>
          <pc:sldMk cId="3102398710" sldId="2134805066"/>
        </pc:sldMkLst>
        <pc:spChg chg="mod">
          <ac:chgData name="LOPES Michael" userId="017cd695-4267-4c0b-adb1-dd60c11b4f6b" providerId="ADAL" clId="{76F62448-1D86-42F5-817B-DFCF60881F71}" dt="2022-06-21T09:51:52.827" v="99"/>
          <ac:spMkLst>
            <pc:docMk/>
            <pc:sldMk cId="3102398710" sldId="2134805066"/>
            <ac:spMk id="3" creationId="{00000000-0000-0000-0000-000000000000}"/>
          </ac:spMkLst>
        </pc:spChg>
      </pc:sldChg>
      <pc:sldChg chg="del">
        <pc:chgData name="LOPES Michael" userId="017cd695-4267-4c0b-adb1-dd60c11b4f6b" providerId="ADAL" clId="{76F62448-1D86-42F5-817B-DFCF60881F71}" dt="2022-06-21T09:51:04.948" v="91" actId="47"/>
        <pc:sldMkLst>
          <pc:docMk/>
          <pc:sldMk cId="2653250070" sldId="2134805068"/>
        </pc:sldMkLst>
      </pc:sldChg>
      <pc:sldChg chg="addSp delSp modSp mod">
        <pc:chgData name="LOPES Michael" userId="017cd695-4267-4c0b-adb1-dd60c11b4f6b" providerId="ADAL" clId="{76F62448-1D86-42F5-817B-DFCF60881F71}" dt="2022-06-21T10:03:57.918" v="363" actId="1076"/>
        <pc:sldMkLst>
          <pc:docMk/>
          <pc:sldMk cId="2314134612" sldId="2134805069"/>
        </pc:sldMkLst>
        <pc:picChg chg="add mod">
          <ac:chgData name="LOPES Michael" userId="017cd695-4267-4c0b-adb1-dd60c11b4f6b" providerId="ADAL" clId="{76F62448-1D86-42F5-817B-DFCF60881F71}" dt="2022-06-21T10:03:57.918" v="363" actId="1076"/>
          <ac:picMkLst>
            <pc:docMk/>
            <pc:sldMk cId="2314134612" sldId="2134805069"/>
            <ac:picMk id="3" creationId="{35E4361D-82F9-4250-88EB-FCE50D5F5E77}"/>
          </ac:picMkLst>
        </pc:picChg>
        <pc:picChg chg="del">
          <ac:chgData name="LOPES Michael" userId="017cd695-4267-4c0b-adb1-dd60c11b4f6b" providerId="ADAL" clId="{76F62448-1D86-42F5-817B-DFCF60881F71}" dt="2022-06-21T10:03:53.304" v="360" actId="478"/>
          <ac:picMkLst>
            <pc:docMk/>
            <pc:sldMk cId="2314134612" sldId="2134805069"/>
            <ac:picMk id="18" creationId="{91CD60B4-0CF5-466E-9CB6-ED70BB8DD52B}"/>
          </ac:picMkLst>
        </pc:picChg>
      </pc:sldChg>
      <pc:sldChg chg="del">
        <pc:chgData name="LOPES Michael" userId="017cd695-4267-4c0b-adb1-dd60c11b4f6b" providerId="ADAL" clId="{76F62448-1D86-42F5-817B-DFCF60881F71}" dt="2022-06-21T09:51:24.324" v="93" actId="47"/>
        <pc:sldMkLst>
          <pc:docMk/>
          <pc:sldMk cId="4149788317" sldId="2134805072"/>
        </pc:sldMkLst>
      </pc:sldChg>
      <pc:sldChg chg="modSp mod">
        <pc:chgData name="LOPES Michael" userId="017cd695-4267-4c0b-adb1-dd60c11b4f6b" providerId="ADAL" clId="{76F62448-1D86-42F5-817B-DFCF60881F71}" dt="2022-06-21T09:58:13.861" v="344"/>
        <pc:sldMkLst>
          <pc:docMk/>
          <pc:sldMk cId="3347563128" sldId="2134805074"/>
        </pc:sldMkLst>
        <pc:graphicFrameChg chg="mod modGraphic">
          <ac:chgData name="LOPES Michael" userId="017cd695-4267-4c0b-adb1-dd60c11b4f6b" providerId="ADAL" clId="{76F62448-1D86-42F5-817B-DFCF60881F71}" dt="2022-06-21T09:58:13.861" v="344"/>
          <ac:graphicFrameMkLst>
            <pc:docMk/>
            <pc:sldMk cId="3347563128" sldId="2134805074"/>
            <ac:graphicFrameMk id="8" creationId="{FB3EBAD5-9942-45A2-8B1F-35FF321B973D}"/>
          </ac:graphicFrameMkLst>
        </pc:graphicFrameChg>
      </pc:sldChg>
      <pc:sldChg chg="del">
        <pc:chgData name="LOPES Michael" userId="017cd695-4267-4c0b-adb1-dd60c11b4f6b" providerId="ADAL" clId="{76F62448-1D86-42F5-817B-DFCF60881F71}" dt="2022-06-21T09:51:34.519" v="98" actId="47"/>
        <pc:sldMkLst>
          <pc:docMk/>
          <pc:sldMk cId="3051244383" sldId="2147376155"/>
        </pc:sldMkLst>
      </pc:sldChg>
      <pc:sldChg chg="del">
        <pc:chgData name="LOPES Michael" userId="017cd695-4267-4c0b-adb1-dd60c11b4f6b" providerId="ADAL" clId="{76F62448-1D86-42F5-817B-DFCF60881F71}" dt="2022-06-21T09:51:33.539" v="97" actId="47"/>
        <pc:sldMkLst>
          <pc:docMk/>
          <pc:sldMk cId="489893317" sldId="2147376156"/>
        </pc:sldMkLst>
      </pc:sldChg>
      <pc:sldChg chg="del">
        <pc:chgData name="LOPES Michael" userId="017cd695-4267-4c0b-adb1-dd60c11b4f6b" providerId="ADAL" clId="{76F62448-1D86-42F5-817B-DFCF60881F71}" dt="2022-06-21T09:51:30.057" v="95" actId="47"/>
        <pc:sldMkLst>
          <pc:docMk/>
          <pc:sldMk cId="1071288899" sldId="2147376157"/>
        </pc:sldMkLst>
      </pc:sldChg>
      <pc:sldMasterChg chg="delSldLayout">
        <pc:chgData name="LOPES Michael" userId="017cd695-4267-4c0b-adb1-dd60c11b4f6b" providerId="ADAL" clId="{76F62448-1D86-42F5-817B-DFCF60881F71}" dt="2022-06-21T09:51:33.539" v="97" actId="47"/>
        <pc:sldMasterMkLst>
          <pc:docMk/>
          <pc:sldMasterMk cId="1450257459" sldId="2147483731"/>
        </pc:sldMasterMkLst>
        <pc:sldLayoutChg chg="del">
          <pc:chgData name="LOPES Michael" userId="017cd695-4267-4c0b-adb1-dd60c11b4f6b" providerId="ADAL" clId="{76F62448-1D86-42F5-817B-DFCF60881F71}" dt="2022-06-21T09:51:33.539" v="97" actId="47"/>
          <pc:sldLayoutMkLst>
            <pc:docMk/>
            <pc:sldMasterMk cId="1450257459" sldId="2147483731"/>
            <pc:sldLayoutMk cId="1354149723" sldId="2147483752"/>
          </pc:sldLayoutMkLst>
        </pc:sldLayoutChg>
      </pc:sldMasterChg>
    </pc:docChg>
  </pc:docChgLst>
  <pc:docChgLst>
    <pc:chgData name="GALLAND Thierry (BPCE-IT)" userId="S::thierry.galland@bpce-it.fr::e813b99b-6be3-4af7-b265-6ba658e32515" providerId="AD" clId="Web-{EAE4667A-6A00-83F4-3374-4072A6D7185B}"/>
    <pc:docChg chg="addSld delSld modSld sldOrd">
      <pc:chgData name="GALLAND Thierry (BPCE-IT)" userId="S::thierry.galland@bpce-it.fr::e813b99b-6be3-4af7-b265-6ba658e32515" providerId="AD" clId="Web-{EAE4667A-6A00-83F4-3374-4072A6D7185B}" dt="2022-02-22T08:51:16.266" v="784"/>
      <pc:docMkLst>
        <pc:docMk/>
      </pc:docMkLst>
      <pc:sldChg chg="ord">
        <pc:chgData name="GALLAND Thierry (BPCE-IT)" userId="S::thierry.galland@bpce-it.fr::e813b99b-6be3-4af7-b265-6ba658e32515" providerId="AD" clId="Web-{EAE4667A-6A00-83F4-3374-4072A6D7185B}" dt="2022-02-22T08:18:54.301" v="536"/>
        <pc:sldMkLst>
          <pc:docMk/>
          <pc:sldMk cId="513219490" sldId="689"/>
        </pc:sldMkLst>
      </pc:sldChg>
      <pc:sldChg chg="addSp delSp modSp">
        <pc:chgData name="GALLAND Thierry (BPCE-IT)" userId="S::thierry.galland@bpce-it.fr::e813b99b-6be3-4af7-b265-6ba658e32515" providerId="AD" clId="Web-{EAE4667A-6A00-83F4-3374-4072A6D7185B}" dt="2022-02-22T08:21:03.574" v="555" actId="20577"/>
        <pc:sldMkLst>
          <pc:docMk/>
          <pc:sldMk cId="4223952833" sldId="694"/>
        </pc:sldMkLst>
        <pc:spChg chg="add del mod">
          <ac:chgData name="GALLAND Thierry (BPCE-IT)" userId="S::thierry.galland@bpce-it.fr::e813b99b-6be3-4af7-b265-6ba658e32515" providerId="AD" clId="Web-{EAE4667A-6A00-83F4-3374-4072A6D7185B}" dt="2022-02-22T08:20:54.527" v="547"/>
          <ac:spMkLst>
            <pc:docMk/>
            <pc:sldMk cId="4223952833" sldId="694"/>
            <ac:spMk id="4" creationId="{06D34FE8-F19E-40D5-8212-A5A7EAF41528}"/>
          </ac:spMkLst>
        </pc:spChg>
        <pc:spChg chg="add mod">
          <ac:chgData name="GALLAND Thierry (BPCE-IT)" userId="S::thierry.galland@bpce-it.fr::e813b99b-6be3-4af7-b265-6ba658e32515" providerId="AD" clId="Web-{EAE4667A-6A00-83F4-3374-4072A6D7185B}" dt="2022-02-22T08:21:03.574" v="555" actId="20577"/>
          <ac:spMkLst>
            <pc:docMk/>
            <pc:sldMk cId="4223952833" sldId="694"/>
            <ac:spMk id="5" creationId="{096835E3-9378-4709-AA00-C0BDDB69F9C3}"/>
          </ac:spMkLst>
        </pc:spChg>
      </pc:sldChg>
      <pc:sldChg chg="addSp delSp modSp">
        <pc:chgData name="GALLAND Thierry (BPCE-IT)" userId="S::thierry.galland@bpce-it.fr::e813b99b-6be3-4af7-b265-6ba658e32515" providerId="AD" clId="Web-{EAE4667A-6A00-83F4-3374-4072A6D7185B}" dt="2022-02-22T08:20:37.823" v="545" actId="20577"/>
        <pc:sldMkLst>
          <pc:docMk/>
          <pc:sldMk cId="3347563128" sldId="2134805074"/>
        </pc:sldMkLst>
        <pc:spChg chg="add del">
          <ac:chgData name="GALLAND Thierry (BPCE-IT)" userId="S::thierry.galland@bpce-it.fr::e813b99b-6be3-4af7-b265-6ba658e32515" providerId="AD" clId="Web-{EAE4667A-6A00-83F4-3374-4072A6D7185B}" dt="2022-02-22T08:20:19.728" v="542"/>
          <ac:spMkLst>
            <pc:docMk/>
            <pc:sldMk cId="3347563128" sldId="2134805074"/>
            <ac:spMk id="4" creationId="{C242E541-2739-4130-AF4C-2ED90A8DD0E5}"/>
          </ac:spMkLst>
        </pc:spChg>
        <pc:spChg chg="add mod">
          <ac:chgData name="GALLAND Thierry (BPCE-IT)" userId="S::thierry.galland@bpce-it.fr::e813b99b-6be3-4af7-b265-6ba658e32515" providerId="AD" clId="Web-{EAE4667A-6A00-83F4-3374-4072A6D7185B}" dt="2022-02-22T08:20:37.823" v="545" actId="20577"/>
          <ac:spMkLst>
            <pc:docMk/>
            <pc:sldMk cId="3347563128" sldId="2134805074"/>
            <ac:spMk id="6" creationId="{067ACA3D-1E6D-4BCC-8D9C-0E28FAF6B193}"/>
          </ac:spMkLst>
        </pc:spChg>
      </pc:sldChg>
      <pc:sldChg chg="addSp delSp modSp new ord">
        <pc:chgData name="GALLAND Thierry (BPCE-IT)" userId="S::thierry.galland@bpce-it.fr::e813b99b-6be3-4af7-b265-6ba658e32515" providerId="AD" clId="Web-{EAE4667A-6A00-83F4-3374-4072A6D7185B}" dt="2022-02-22T08:18:14.876" v="532" actId="14100"/>
        <pc:sldMkLst>
          <pc:docMk/>
          <pc:sldMk cId="728788746" sldId="2147376148"/>
        </pc:sldMkLst>
        <pc:spChg chg="mod">
          <ac:chgData name="GALLAND Thierry (BPCE-IT)" userId="S::thierry.galland@bpce-it.fr::e813b99b-6be3-4af7-b265-6ba658e32515" providerId="AD" clId="Web-{EAE4667A-6A00-83F4-3374-4072A6D7185B}" dt="2022-02-22T07:48:34.219" v="22" actId="20577"/>
          <ac:spMkLst>
            <pc:docMk/>
            <pc:sldMk cId="728788746" sldId="2147376148"/>
            <ac:spMk id="2" creationId="{7727482F-33B0-4336-9A02-AC52B2154092}"/>
          </ac:spMkLst>
        </pc:spChg>
        <pc:spChg chg="del">
          <ac:chgData name="GALLAND Thierry (BPCE-IT)" userId="S::thierry.galland@bpce-it.fr::e813b99b-6be3-4af7-b265-6ba658e32515" providerId="AD" clId="Web-{EAE4667A-6A00-83F4-3374-4072A6D7185B}" dt="2022-02-22T08:12:50.278" v="494"/>
          <ac:spMkLst>
            <pc:docMk/>
            <pc:sldMk cId="728788746" sldId="2147376148"/>
            <ac:spMk id="3" creationId="{D2BFAD44-92DD-433F-86F7-46AE2DF58295}"/>
          </ac:spMkLst>
        </pc:spChg>
        <pc:spChg chg="add mod">
          <ac:chgData name="GALLAND Thierry (BPCE-IT)" userId="S::thierry.galland@bpce-it.fr::e813b99b-6be3-4af7-b265-6ba658e32515" providerId="AD" clId="Web-{EAE4667A-6A00-83F4-3374-4072A6D7185B}" dt="2022-02-22T08:18:14.876" v="532" actId="14100"/>
          <ac:spMkLst>
            <pc:docMk/>
            <pc:sldMk cId="728788746" sldId="2147376148"/>
            <ac:spMk id="10" creationId="{1C2E3A31-5368-4F57-9697-981C92F690D1}"/>
          </ac:spMkLst>
        </pc:spChg>
        <pc:graphicFrameChg chg="add mod modGraphic">
          <ac:chgData name="GALLAND Thierry (BPCE-IT)" userId="S::thierry.galland@bpce-it.fr::e813b99b-6be3-4af7-b265-6ba658e32515" providerId="AD" clId="Web-{EAE4667A-6A00-83F4-3374-4072A6D7185B}" dt="2022-02-22T08:12:58.076" v="495" actId="1076"/>
          <ac:graphicFrameMkLst>
            <pc:docMk/>
            <pc:sldMk cId="728788746" sldId="2147376148"/>
            <ac:graphicFrameMk id="4" creationId="{AF105370-2D2A-4431-88C0-2FDA9569E92F}"/>
          </ac:graphicFrameMkLst>
        </pc:graphicFrameChg>
        <pc:picChg chg="add mod">
          <ac:chgData name="GALLAND Thierry (BPCE-IT)" userId="S::thierry.galland@bpce-it.fr::e813b99b-6be3-4af7-b265-6ba658e32515" providerId="AD" clId="Web-{EAE4667A-6A00-83F4-3374-4072A6D7185B}" dt="2022-02-22T08:12:58.279" v="496" actId="1076"/>
          <ac:picMkLst>
            <pc:docMk/>
            <pc:sldMk cId="728788746" sldId="2147376148"/>
            <ac:picMk id="6" creationId="{8ED6A444-557E-45BB-89FD-029756BB75CC}"/>
          </ac:picMkLst>
        </pc:picChg>
        <pc:picChg chg="add mod">
          <ac:chgData name="GALLAND Thierry (BPCE-IT)" userId="S::thierry.galland@bpce-it.fr::e813b99b-6be3-4af7-b265-6ba658e32515" providerId="AD" clId="Web-{EAE4667A-6A00-83F4-3374-4072A6D7185B}" dt="2022-02-22T08:12:58.513" v="497" actId="1076"/>
          <ac:picMkLst>
            <pc:docMk/>
            <pc:sldMk cId="728788746" sldId="2147376148"/>
            <ac:picMk id="8" creationId="{21D95E45-EE8E-45EF-96FE-C8B5ABD5235B}"/>
          </ac:picMkLst>
        </pc:picChg>
      </pc:sldChg>
      <pc:sldChg chg="addSp delSp modSp add replId">
        <pc:chgData name="GALLAND Thierry (BPCE-IT)" userId="S::thierry.galland@bpce-it.fr::e813b99b-6be3-4af7-b265-6ba658e32515" providerId="AD" clId="Web-{EAE4667A-6A00-83F4-3374-4072A6D7185B}" dt="2022-02-22T08:19:26.943" v="540"/>
        <pc:sldMkLst>
          <pc:docMk/>
          <pc:sldMk cId="3938930716" sldId="2147376149"/>
        </pc:sldMkLst>
        <pc:spChg chg="del">
          <ac:chgData name="GALLAND Thierry (BPCE-IT)" userId="S::thierry.galland@bpce-it.fr::e813b99b-6be3-4af7-b265-6ba658e32515" providerId="AD" clId="Web-{EAE4667A-6A00-83F4-3374-4072A6D7185B}" dt="2022-02-22T08:12:32.152" v="490"/>
          <ac:spMkLst>
            <pc:docMk/>
            <pc:sldMk cId="3938930716" sldId="2147376149"/>
            <ac:spMk id="3" creationId="{D2BFAD44-92DD-433F-86F7-46AE2DF58295}"/>
          </ac:spMkLst>
        </pc:spChg>
        <pc:spChg chg="add del">
          <ac:chgData name="GALLAND Thierry (BPCE-IT)" userId="S::thierry.galland@bpce-it.fr::e813b99b-6be3-4af7-b265-6ba658e32515" providerId="AD" clId="Web-{EAE4667A-6A00-83F4-3374-4072A6D7185B}" dt="2022-02-22T08:18:27.752" v="534"/>
          <ac:spMkLst>
            <pc:docMk/>
            <pc:sldMk cId="3938930716" sldId="2147376149"/>
            <ac:spMk id="5" creationId="{1C381A5D-8CA7-4E78-859A-D806EE58DC99}"/>
          </ac:spMkLst>
        </pc:spChg>
        <pc:spChg chg="add">
          <ac:chgData name="GALLAND Thierry (BPCE-IT)" userId="S::thierry.galland@bpce-it.fr::e813b99b-6be3-4af7-b265-6ba658e32515" providerId="AD" clId="Web-{EAE4667A-6A00-83F4-3374-4072A6D7185B}" dt="2022-02-22T08:18:46.238" v="535"/>
          <ac:spMkLst>
            <pc:docMk/>
            <pc:sldMk cId="3938930716" sldId="2147376149"/>
            <ac:spMk id="10" creationId="{8EF3BCDA-D910-4539-8DDE-D05A06A8B7D2}"/>
          </ac:spMkLst>
        </pc:spChg>
        <pc:graphicFrameChg chg="mod modGraphic">
          <ac:chgData name="GALLAND Thierry (BPCE-IT)" userId="S::thierry.galland@bpce-it.fr::e813b99b-6be3-4af7-b265-6ba658e32515" providerId="AD" clId="Web-{EAE4667A-6A00-83F4-3374-4072A6D7185B}" dt="2022-02-22T08:19:26.943" v="540"/>
          <ac:graphicFrameMkLst>
            <pc:docMk/>
            <pc:sldMk cId="3938930716" sldId="2147376149"/>
            <ac:graphicFrameMk id="4" creationId="{AF105370-2D2A-4431-88C0-2FDA9569E92F}"/>
          </ac:graphicFrameMkLst>
        </pc:graphicFrameChg>
        <pc:picChg chg="mod">
          <ac:chgData name="GALLAND Thierry (BPCE-IT)" userId="S::thierry.galland@bpce-it.fr::e813b99b-6be3-4af7-b265-6ba658e32515" providerId="AD" clId="Web-{EAE4667A-6A00-83F4-3374-4072A6D7185B}" dt="2022-02-22T08:12:45.153" v="492" actId="1076"/>
          <ac:picMkLst>
            <pc:docMk/>
            <pc:sldMk cId="3938930716" sldId="2147376149"/>
            <ac:picMk id="6" creationId="{8ED6A444-557E-45BB-89FD-029756BB75CC}"/>
          </ac:picMkLst>
        </pc:picChg>
        <pc:picChg chg="mod">
          <ac:chgData name="GALLAND Thierry (BPCE-IT)" userId="S::thierry.galland@bpce-it.fr::e813b99b-6be3-4af7-b265-6ba658e32515" providerId="AD" clId="Web-{EAE4667A-6A00-83F4-3374-4072A6D7185B}" dt="2022-02-22T08:12:45.403" v="493" actId="1076"/>
          <ac:picMkLst>
            <pc:docMk/>
            <pc:sldMk cId="3938930716" sldId="2147376149"/>
            <ac:picMk id="8" creationId="{21D95E45-EE8E-45EF-96FE-C8B5ABD5235B}"/>
          </ac:picMkLst>
        </pc:picChg>
      </pc:sldChg>
      <pc:sldChg chg="add del ord replId">
        <pc:chgData name="GALLAND Thierry (BPCE-IT)" userId="S::thierry.galland@bpce-it.fr::e813b99b-6be3-4af7-b265-6ba658e32515" providerId="AD" clId="Web-{EAE4667A-6A00-83F4-3374-4072A6D7185B}" dt="2022-02-22T08:25:21.934" v="558"/>
        <pc:sldMkLst>
          <pc:docMk/>
          <pc:sldMk cId="1474748767" sldId="2147376150"/>
        </pc:sldMkLst>
      </pc:sldChg>
      <pc:sldChg chg="addSp delSp modSp new">
        <pc:chgData name="GALLAND Thierry (BPCE-IT)" userId="S::thierry.galland@bpce-it.fr::e813b99b-6be3-4af7-b265-6ba658e32515" providerId="AD" clId="Web-{EAE4667A-6A00-83F4-3374-4072A6D7185B}" dt="2022-02-22T08:51:16.266" v="784"/>
        <pc:sldMkLst>
          <pc:docMk/>
          <pc:sldMk cId="1614721483" sldId="2147376150"/>
        </pc:sldMkLst>
        <pc:spChg chg="mod">
          <ac:chgData name="GALLAND Thierry (BPCE-IT)" userId="S::thierry.galland@bpce-it.fr::e813b99b-6be3-4af7-b265-6ba658e32515" providerId="AD" clId="Web-{EAE4667A-6A00-83F4-3374-4072A6D7185B}" dt="2022-02-22T08:29:28.747" v="566" actId="20577"/>
          <ac:spMkLst>
            <pc:docMk/>
            <pc:sldMk cId="1614721483" sldId="2147376150"/>
            <ac:spMk id="2" creationId="{836BF207-5194-410C-A5F8-20FB5FDA02F1}"/>
          </ac:spMkLst>
        </pc:spChg>
        <pc:spChg chg="mod">
          <ac:chgData name="GALLAND Thierry (BPCE-IT)" userId="S::thierry.galland@bpce-it.fr::e813b99b-6be3-4af7-b265-6ba658e32515" providerId="AD" clId="Web-{EAE4667A-6A00-83F4-3374-4072A6D7185B}" dt="2022-02-22T08:29:44.591" v="587" actId="20577"/>
          <ac:spMkLst>
            <pc:docMk/>
            <pc:sldMk cId="1614721483" sldId="2147376150"/>
            <ac:spMk id="3" creationId="{C11A8811-CE45-4715-9EFD-52660467CE55}"/>
          </ac:spMkLst>
        </pc:spChg>
        <pc:spChg chg="add mod">
          <ac:chgData name="GALLAND Thierry (BPCE-IT)" userId="S::thierry.galland@bpce-it.fr::e813b99b-6be3-4af7-b265-6ba658e32515" providerId="AD" clId="Web-{EAE4667A-6A00-83F4-3374-4072A6D7185B}" dt="2022-02-22T08:34:20.593" v="630" actId="14100"/>
          <ac:spMkLst>
            <pc:docMk/>
            <pc:sldMk cId="1614721483" sldId="2147376150"/>
            <ac:spMk id="4" creationId="{A3D4EEF0-54E5-49C8-A904-529EAEDA6AB2}"/>
          </ac:spMkLst>
        </pc:spChg>
        <pc:spChg chg="add mod">
          <ac:chgData name="GALLAND Thierry (BPCE-IT)" userId="S::thierry.galland@bpce-it.fr::e813b99b-6be3-4af7-b265-6ba658e32515" providerId="AD" clId="Web-{EAE4667A-6A00-83F4-3374-4072A6D7185B}" dt="2022-02-22T08:34:25.937" v="632" actId="1076"/>
          <ac:spMkLst>
            <pc:docMk/>
            <pc:sldMk cId="1614721483" sldId="2147376150"/>
            <ac:spMk id="5" creationId="{7B65BF23-E9FE-4A81-A7C8-6079AE548F72}"/>
          </ac:spMkLst>
        </pc:spChg>
        <pc:spChg chg="add mod">
          <ac:chgData name="GALLAND Thierry (BPCE-IT)" userId="S::thierry.galland@bpce-it.fr::e813b99b-6be3-4af7-b265-6ba658e32515" providerId="AD" clId="Web-{EAE4667A-6A00-83F4-3374-4072A6D7185B}" dt="2022-02-22T08:34:24.156" v="631" actId="1076"/>
          <ac:spMkLst>
            <pc:docMk/>
            <pc:sldMk cId="1614721483" sldId="2147376150"/>
            <ac:spMk id="6" creationId="{128BC430-723B-4D5B-9EC0-CEA2EBF1A5B7}"/>
          </ac:spMkLst>
        </pc:spChg>
        <pc:spChg chg="add del mod">
          <ac:chgData name="GALLAND Thierry (BPCE-IT)" userId="S::thierry.galland@bpce-it.fr::e813b99b-6be3-4af7-b265-6ba658e32515" providerId="AD" clId="Web-{EAE4667A-6A00-83F4-3374-4072A6D7185B}" dt="2022-02-22T08:36:03.131" v="643"/>
          <ac:spMkLst>
            <pc:docMk/>
            <pc:sldMk cId="1614721483" sldId="2147376150"/>
            <ac:spMk id="7" creationId="{ED0D92E5-39E4-41BE-B8CD-34FA0B2096BE}"/>
          </ac:spMkLst>
        </pc:spChg>
        <pc:spChg chg="add mod">
          <ac:chgData name="GALLAND Thierry (BPCE-IT)" userId="S::thierry.galland@bpce-it.fr::e813b99b-6be3-4af7-b265-6ba658e32515" providerId="AD" clId="Web-{EAE4667A-6A00-83F4-3374-4072A6D7185B}" dt="2022-02-22T08:37:24.745" v="666" actId="1076"/>
          <ac:spMkLst>
            <pc:docMk/>
            <pc:sldMk cId="1614721483" sldId="2147376150"/>
            <ac:spMk id="8" creationId="{E393643C-A28B-4ECC-91B6-6585CAD930DA}"/>
          </ac:spMkLst>
        </pc:spChg>
        <pc:spChg chg="add mod">
          <ac:chgData name="GALLAND Thierry (BPCE-IT)" userId="S::thierry.galland@bpce-it.fr::e813b99b-6be3-4af7-b265-6ba658e32515" providerId="AD" clId="Web-{EAE4667A-6A00-83F4-3374-4072A6D7185B}" dt="2022-02-22T08:37:14.338" v="664" actId="1076"/>
          <ac:spMkLst>
            <pc:docMk/>
            <pc:sldMk cId="1614721483" sldId="2147376150"/>
            <ac:spMk id="9" creationId="{6D01BCD3-54F8-4F36-BB28-63B5AE1CA046}"/>
          </ac:spMkLst>
        </pc:spChg>
        <pc:spChg chg="add mod">
          <ac:chgData name="GALLAND Thierry (BPCE-IT)" userId="S::thierry.galland@bpce-it.fr::e813b99b-6be3-4af7-b265-6ba658e32515" providerId="AD" clId="Web-{EAE4667A-6A00-83F4-3374-4072A6D7185B}" dt="2022-02-22T08:37:10.666" v="663" actId="1076"/>
          <ac:spMkLst>
            <pc:docMk/>
            <pc:sldMk cId="1614721483" sldId="2147376150"/>
            <ac:spMk id="10" creationId="{AA189E56-9D4E-4210-BA85-CBD8FFB3059F}"/>
          </ac:spMkLst>
        </pc:spChg>
        <pc:spChg chg="add del mod ord">
          <ac:chgData name="GALLAND Thierry (BPCE-IT)" userId="S::thierry.galland@bpce-it.fr::e813b99b-6be3-4af7-b265-6ba658e32515" providerId="AD" clId="Web-{EAE4667A-6A00-83F4-3374-4072A6D7185B}" dt="2022-02-22T08:36:00.974" v="641"/>
          <ac:spMkLst>
            <pc:docMk/>
            <pc:sldMk cId="1614721483" sldId="2147376150"/>
            <ac:spMk id="11" creationId="{5B7D27C0-7EA3-4682-B4F8-4D9618C454F9}"/>
          </ac:spMkLst>
        </pc:spChg>
        <pc:spChg chg="add del mod ord">
          <ac:chgData name="GALLAND Thierry (BPCE-IT)" userId="S::thierry.galland@bpce-it.fr::e813b99b-6be3-4af7-b265-6ba658e32515" providerId="AD" clId="Web-{EAE4667A-6A00-83F4-3374-4072A6D7185B}" dt="2022-02-22T08:36:02.162" v="642"/>
          <ac:spMkLst>
            <pc:docMk/>
            <pc:sldMk cId="1614721483" sldId="2147376150"/>
            <ac:spMk id="12" creationId="{1EF7009E-710E-40C8-BAAF-A2F5154E64D7}"/>
          </ac:spMkLst>
        </pc:spChg>
        <pc:spChg chg="add mod ord">
          <ac:chgData name="GALLAND Thierry (BPCE-IT)" userId="S::thierry.galland@bpce-it.fr::e813b99b-6be3-4af7-b265-6ba658e32515" providerId="AD" clId="Web-{EAE4667A-6A00-83F4-3374-4072A6D7185B}" dt="2022-02-22T08:37:20.057" v="665" actId="1076"/>
          <ac:spMkLst>
            <pc:docMk/>
            <pc:sldMk cId="1614721483" sldId="2147376150"/>
            <ac:spMk id="13" creationId="{53315E25-8259-45B0-90DB-C872477D8A54}"/>
          </ac:spMkLst>
        </pc:spChg>
        <pc:spChg chg="add mod ord">
          <ac:chgData name="GALLAND Thierry (BPCE-IT)" userId="S::thierry.galland@bpce-it.fr::e813b99b-6be3-4af7-b265-6ba658e32515" providerId="AD" clId="Web-{EAE4667A-6A00-83F4-3374-4072A6D7185B}" dt="2022-02-22T08:36:47.336" v="658"/>
          <ac:spMkLst>
            <pc:docMk/>
            <pc:sldMk cId="1614721483" sldId="2147376150"/>
            <ac:spMk id="14" creationId="{B628D9C1-42B1-43E4-BD5A-E31DF56399CA}"/>
          </ac:spMkLst>
        </pc:spChg>
        <pc:spChg chg="add mod ord">
          <ac:chgData name="GALLAND Thierry (BPCE-IT)" userId="S::thierry.galland@bpce-it.fr::e813b99b-6be3-4af7-b265-6ba658e32515" providerId="AD" clId="Web-{EAE4667A-6A00-83F4-3374-4072A6D7185B}" dt="2022-02-22T08:37:05.338" v="662"/>
          <ac:spMkLst>
            <pc:docMk/>
            <pc:sldMk cId="1614721483" sldId="2147376150"/>
            <ac:spMk id="15" creationId="{B04AEA39-2D71-457F-A397-AD55D5543C6F}"/>
          </ac:spMkLst>
        </pc:spChg>
        <pc:spChg chg="add mod ord">
          <ac:chgData name="GALLAND Thierry (BPCE-IT)" userId="S::thierry.galland@bpce-it.fr::e813b99b-6be3-4af7-b265-6ba658e32515" providerId="AD" clId="Web-{EAE4667A-6A00-83F4-3374-4072A6D7185B}" dt="2022-02-22T08:36:42.367" v="657"/>
          <ac:spMkLst>
            <pc:docMk/>
            <pc:sldMk cId="1614721483" sldId="2147376150"/>
            <ac:spMk id="16" creationId="{0A3A7085-C20C-4F46-BBC8-F4124C66179B}"/>
          </ac:spMkLst>
        </pc:spChg>
        <pc:spChg chg="add mod ord">
          <ac:chgData name="GALLAND Thierry (BPCE-IT)" userId="S::thierry.galland@bpce-it.fr::e813b99b-6be3-4af7-b265-6ba658e32515" providerId="AD" clId="Web-{EAE4667A-6A00-83F4-3374-4072A6D7185B}" dt="2022-02-22T08:37:01.712" v="661"/>
          <ac:spMkLst>
            <pc:docMk/>
            <pc:sldMk cId="1614721483" sldId="2147376150"/>
            <ac:spMk id="17" creationId="{0CDE9696-5D07-4D5B-9752-8A70DFFDD53F}"/>
          </ac:spMkLst>
        </pc:spChg>
        <pc:spChg chg="add mod ord">
          <ac:chgData name="GALLAND Thierry (BPCE-IT)" userId="S::thierry.galland@bpce-it.fr::e813b99b-6be3-4af7-b265-6ba658e32515" providerId="AD" clId="Web-{EAE4667A-6A00-83F4-3374-4072A6D7185B}" dt="2022-02-22T08:36:53.696" v="659"/>
          <ac:spMkLst>
            <pc:docMk/>
            <pc:sldMk cId="1614721483" sldId="2147376150"/>
            <ac:spMk id="18" creationId="{724DFE20-DF27-46C5-805C-85A7CE9DF819}"/>
          </ac:spMkLst>
        </pc:spChg>
        <pc:spChg chg="add mod ord">
          <ac:chgData name="GALLAND Thierry (BPCE-IT)" userId="S::thierry.galland@bpce-it.fr::e813b99b-6be3-4af7-b265-6ba658e32515" providerId="AD" clId="Web-{EAE4667A-6A00-83F4-3374-4072A6D7185B}" dt="2022-02-22T08:36:58.056" v="660"/>
          <ac:spMkLst>
            <pc:docMk/>
            <pc:sldMk cId="1614721483" sldId="2147376150"/>
            <ac:spMk id="19" creationId="{B0291DA6-DFD2-442A-93D1-98FA0CD69EAF}"/>
          </ac:spMkLst>
        </pc:spChg>
        <pc:spChg chg="add del mod">
          <ac:chgData name="GALLAND Thierry (BPCE-IT)" userId="S::thierry.galland@bpce-it.fr::e813b99b-6be3-4af7-b265-6ba658e32515" providerId="AD" clId="Web-{EAE4667A-6A00-83F4-3374-4072A6D7185B}" dt="2022-02-22T08:37:53.294" v="669"/>
          <ac:spMkLst>
            <pc:docMk/>
            <pc:sldMk cId="1614721483" sldId="2147376150"/>
            <ac:spMk id="20" creationId="{AC09313C-9B9E-4B2E-BC6E-E568F999D1AA}"/>
          </ac:spMkLst>
        </pc:spChg>
        <pc:spChg chg="add mod">
          <ac:chgData name="GALLAND Thierry (BPCE-IT)" userId="S::thierry.galland@bpce-it.fr::e813b99b-6be3-4af7-b265-6ba658e32515" providerId="AD" clId="Web-{EAE4667A-6A00-83F4-3374-4072A6D7185B}" dt="2022-02-22T08:42:15.388" v="751"/>
          <ac:spMkLst>
            <pc:docMk/>
            <pc:sldMk cId="1614721483" sldId="2147376150"/>
            <ac:spMk id="21" creationId="{581FEE77-EF03-4849-BE2D-80083B88D673}"/>
          </ac:spMkLst>
        </pc:spChg>
        <pc:spChg chg="add mod">
          <ac:chgData name="GALLAND Thierry (BPCE-IT)" userId="S::thierry.galland@bpce-it.fr::e813b99b-6be3-4af7-b265-6ba658e32515" providerId="AD" clId="Web-{EAE4667A-6A00-83F4-3374-4072A6D7185B}" dt="2022-02-22T08:42:15.404" v="752"/>
          <ac:spMkLst>
            <pc:docMk/>
            <pc:sldMk cId="1614721483" sldId="2147376150"/>
            <ac:spMk id="22" creationId="{4E91B564-9A15-4701-A87E-52C08F8E0BED}"/>
          </ac:spMkLst>
        </pc:spChg>
        <pc:spChg chg="add mod">
          <ac:chgData name="GALLAND Thierry (BPCE-IT)" userId="S::thierry.galland@bpce-it.fr::e813b99b-6be3-4af7-b265-6ba658e32515" providerId="AD" clId="Web-{EAE4667A-6A00-83F4-3374-4072A6D7185B}" dt="2022-02-22T08:42:20.357" v="754"/>
          <ac:spMkLst>
            <pc:docMk/>
            <pc:sldMk cId="1614721483" sldId="2147376150"/>
            <ac:spMk id="23" creationId="{6804CDFA-69FC-4003-83E4-9E83ACC2FABA}"/>
          </ac:spMkLst>
        </pc:spChg>
        <pc:spChg chg="add mod">
          <ac:chgData name="GALLAND Thierry (BPCE-IT)" userId="S::thierry.galland@bpce-it.fr::e813b99b-6be3-4af7-b265-6ba658e32515" providerId="AD" clId="Web-{EAE4667A-6A00-83F4-3374-4072A6D7185B}" dt="2022-02-22T08:42:17.998" v="753"/>
          <ac:spMkLst>
            <pc:docMk/>
            <pc:sldMk cId="1614721483" sldId="2147376150"/>
            <ac:spMk id="24" creationId="{02AB59AB-66B5-4BF7-8386-76707245786E}"/>
          </ac:spMkLst>
        </pc:spChg>
        <pc:spChg chg="add mod">
          <ac:chgData name="GALLAND Thierry (BPCE-IT)" userId="S::thierry.galland@bpce-it.fr::e813b99b-6be3-4af7-b265-6ba658e32515" providerId="AD" clId="Web-{EAE4667A-6A00-83F4-3374-4072A6D7185B}" dt="2022-02-22T08:42:43.124" v="756"/>
          <ac:spMkLst>
            <pc:docMk/>
            <pc:sldMk cId="1614721483" sldId="2147376150"/>
            <ac:spMk id="25" creationId="{A15805D5-3388-493D-8492-F0CC3DD926B6}"/>
          </ac:spMkLst>
        </pc:spChg>
        <pc:spChg chg="add mod">
          <ac:chgData name="GALLAND Thierry (BPCE-IT)" userId="S::thierry.galland@bpce-it.fr::e813b99b-6be3-4af7-b265-6ba658e32515" providerId="AD" clId="Web-{EAE4667A-6A00-83F4-3374-4072A6D7185B}" dt="2022-02-22T08:42:47.359" v="758"/>
          <ac:spMkLst>
            <pc:docMk/>
            <pc:sldMk cId="1614721483" sldId="2147376150"/>
            <ac:spMk id="26" creationId="{7136FC83-0DED-47DE-813A-568210132999}"/>
          </ac:spMkLst>
        </pc:spChg>
        <pc:spChg chg="add mod">
          <ac:chgData name="GALLAND Thierry (BPCE-IT)" userId="S::thierry.galland@bpce-it.fr::e813b99b-6be3-4af7-b265-6ba658e32515" providerId="AD" clId="Web-{EAE4667A-6A00-83F4-3374-4072A6D7185B}" dt="2022-02-22T08:41:16.572" v="744"/>
          <ac:spMkLst>
            <pc:docMk/>
            <pc:sldMk cId="1614721483" sldId="2147376150"/>
            <ac:spMk id="27" creationId="{2E51617E-3C89-4CB9-B42C-D0B37F8B1DA6}"/>
          </ac:spMkLst>
        </pc:spChg>
        <pc:spChg chg="add mod">
          <ac:chgData name="GALLAND Thierry (BPCE-IT)" userId="S::thierry.galland@bpce-it.fr::e813b99b-6be3-4af7-b265-6ba658e32515" providerId="AD" clId="Web-{EAE4667A-6A00-83F4-3374-4072A6D7185B}" dt="2022-02-22T08:41:19.682" v="745"/>
          <ac:spMkLst>
            <pc:docMk/>
            <pc:sldMk cId="1614721483" sldId="2147376150"/>
            <ac:spMk id="28" creationId="{12F23FA0-1936-4F07-A204-7C370C417B91}"/>
          </ac:spMkLst>
        </pc:spChg>
        <pc:spChg chg="add mod">
          <ac:chgData name="GALLAND Thierry (BPCE-IT)" userId="S::thierry.galland@bpce-it.fr::e813b99b-6be3-4af7-b265-6ba658e32515" providerId="AD" clId="Web-{EAE4667A-6A00-83F4-3374-4072A6D7185B}" dt="2022-02-22T08:41:10.978" v="742"/>
          <ac:spMkLst>
            <pc:docMk/>
            <pc:sldMk cId="1614721483" sldId="2147376150"/>
            <ac:spMk id="29" creationId="{98F31BBF-557A-44E0-B0C0-F27F34CA1B68}"/>
          </ac:spMkLst>
        </pc:spChg>
        <pc:spChg chg="add mod">
          <ac:chgData name="GALLAND Thierry (BPCE-IT)" userId="S::thierry.galland@bpce-it.fr::e813b99b-6be3-4af7-b265-6ba658e32515" providerId="AD" clId="Web-{EAE4667A-6A00-83F4-3374-4072A6D7185B}" dt="2022-02-22T08:41:14.134" v="743"/>
          <ac:spMkLst>
            <pc:docMk/>
            <pc:sldMk cId="1614721483" sldId="2147376150"/>
            <ac:spMk id="30" creationId="{48416732-C0F4-4030-8BD4-BB145A05A55E}"/>
          </ac:spMkLst>
        </pc:spChg>
        <pc:spChg chg="add mod">
          <ac:chgData name="GALLAND Thierry (BPCE-IT)" userId="S::thierry.galland@bpce-it.fr::e813b99b-6be3-4af7-b265-6ba658e32515" providerId="AD" clId="Web-{EAE4667A-6A00-83F4-3374-4072A6D7185B}" dt="2022-02-22T08:41:39.714" v="748"/>
          <ac:spMkLst>
            <pc:docMk/>
            <pc:sldMk cId="1614721483" sldId="2147376150"/>
            <ac:spMk id="31" creationId="{9E7385CD-7FAD-402B-B393-7E1B46DFF162}"/>
          </ac:spMkLst>
        </pc:spChg>
        <pc:spChg chg="add mod">
          <ac:chgData name="GALLAND Thierry (BPCE-IT)" userId="S::thierry.galland@bpce-it.fr::e813b99b-6be3-4af7-b265-6ba658e32515" providerId="AD" clId="Web-{EAE4667A-6A00-83F4-3374-4072A6D7185B}" dt="2022-02-22T08:41:45.730" v="750"/>
          <ac:spMkLst>
            <pc:docMk/>
            <pc:sldMk cId="1614721483" sldId="2147376150"/>
            <ac:spMk id="32" creationId="{279F655F-5F1E-4693-877D-34A9E3677A05}"/>
          </ac:spMkLst>
        </pc:spChg>
        <pc:spChg chg="add mod">
          <ac:chgData name="GALLAND Thierry (BPCE-IT)" userId="S::thierry.galland@bpce-it.fr::e813b99b-6be3-4af7-b265-6ba658e32515" providerId="AD" clId="Web-{EAE4667A-6A00-83F4-3374-4072A6D7185B}" dt="2022-02-22T08:41:02.415" v="738"/>
          <ac:spMkLst>
            <pc:docMk/>
            <pc:sldMk cId="1614721483" sldId="2147376150"/>
            <ac:spMk id="33" creationId="{D5438143-87FB-4D34-9864-4F2CC9376F71}"/>
          </ac:spMkLst>
        </pc:spChg>
        <pc:spChg chg="add mod">
          <ac:chgData name="GALLAND Thierry (BPCE-IT)" userId="S::thierry.galland@bpce-it.fr::e813b99b-6be3-4af7-b265-6ba658e32515" providerId="AD" clId="Web-{EAE4667A-6A00-83F4-3374-4072A6D7185B}" dt="2022-02-22T08:41:02.431" v="739"/>
          <ac:spMkLst>
            <pc:docMk/>
            <pc:sldMk cId="1614721483" sldId="2147376150"/>
            <ac:spMk id="34" creationId="{7F79D6F3-831E-4231-B401-688A7240B8D0}"/>
          </ac:spMkLst>
        </pc:spChg>
        <pc:spChg chg="add mod">
          <ac:chgData name="GALLAND Thierry (BPCE-IT)" userId="S::thierry.galland@bpce-it.fr::e813b99b-6be3-4af7-b265-6ba658e32515" providerId="AD" clId="Web-{EAE4667A-6A00-83F4-3374-4072A6D7185B}" dt="2022-02-22T08:41:02.446" v="740"/>
          <ac:spMkLst>
            <pc:docMk/>
            <pc:sldMk cId="1614721483" sldId="2147376150"/>
            <ac:spMk id="35" creationId="{58F556E5-DD4D-4603-ABFE-21C146BAAB23}"/>
          </ac:spMkLst>
        </pc:spChg>
        <pc:spChg chg="add mod">
          <ac:chgData name="GALLAND Thierry (BPCE-IT)" userId="S::thierry.galland@bpce-it.fr::e813b99b-6be3-4af7-b265-6ba658e32515" providerId="AD" clId="Web-{EAE4667A-6A00-83F4-3374-4072A6D7185B}" dt="2022-02-22T08:41:02.446" v="741"/>
          <ac:spMkLst>
            <pc:docMk/>
            <pc:sldMk cId="1614721483" sldId="2147376150"/>
            <ac:spMk id="36" creationId="{BF202E3B-3E37-4748-9EA4-EABA0E1BCDCA}"/>
          </ac:spMkLst>
        </pc:spChg>
        <pc:spChg chg="add del mod">
          <ac:chgData name="GALLAND Thierry (BPCE-IT)" userId="S::thierry.galland@bpce-it.fr::e813b99b-6be3-4af7-b265-6ba658e32515" providerId="AD" clId="Web-{EAE4667A-6A00-83F4-3374-4072A6D7185B}" dt="2022-02-22T08:40:02.833" v="721"/>
          <ac:spMkLst>
            <pc:docMk/>
            <pc:sldMk cId="1614721483" sldId="2147376150"/>
            <ac:spMk id="37" creationId="{25FADCA1-AC99-4C22-81F2-3084B6425E40}"/>
          </ac:spMkLst>
        </pc:spChg>
        <pc:spChg chg="add del mod">
          <ac:chgData name="GALLAND Thierry (BPCE-IT)" userId="S::thierry.galland@bpce-it.fr::e813b99b-6be3-4af7-b265-6ba658e32515" providerId="AD" clId="Web-{EAE4667A-6A00-83F4-3374-4072A6D7185B}" dt="2022-02-22T08:40:04.208" v="722"/>
          <ac:spMkLst>
            <pc:docMk/>
            <pc:sldMk cId="1614721483" sldId="2147376150"/>
            <ac:spMk id="38" creationId="{E6777246-575D-4789-ADB1-8C1622D9B677}"/>
          </ac:spMkLst>
        </pc:spChg>
        <pc:spChg chg="add mod">
          <ac:chgData name="GALLAND Thierry (BPCE-IT)" userId="S::thierry.galland@bpce-it.fr::e813b99b-6be3-4af7-b265-6ba658e32515" providerId="AD" clId="Web-{EAE4667A-6A00-83F4-3374-4072A6D7185B}" dt="2022-02-22T08:40:26.616" v="729" actId="1076"/>
          <ac:spMkLst>
            <pc:docMk/>
            <pc:sldMk cId="1614721483" sldId="2147376150"/>
            <ac:spMk id="39" creationId="{60AC4EE1-9A98-4B4B-9269-2C9EA0C88633}"/>
          </ac:spMkLst>
        </pc:spChg>
        <pc:spChg chg="add mod">
          <ac:chgData name="GALLAND Thierry (BPCE-IT)" userId="S::thierry.galland@bpce-it.fr::e813b99b-6be3-4af7-b265-6ba658e32515" providerId="AD" clId="Web-{EAE4667A-6A00-83F4-3374-4072A6D7185B}" dt="2022-02-22T08:40:26.616" v="730" actId="1076"/>
          <ac:spMkLst>
            <pc:docMk/>
            <pc:sldMk cId="1614721483" sldId="2147376150"/>
            <ac:spMk id="40" creationId="{7B4AB449-53E4-4AD2-9CD7-1D90FF26913D}"/>
          </ac:spMkLst>
        </pc:spChg>
        <pc:spChg chg="add mod">
          <ac:chgData name="GALLAND Thierry (BPCE-IT)" userId="S::thierry.galland@bpce-it.fr::e813b99b-6be3-4af7-b265-6ba658e32515" providerId="AD" clId="Web-{EAE4667A-6A00-83F4-3374-4072A6D7185B}" dt="2022-02-22T08:40:26.631" v="731" actId="1076"/>
          <ac:spMkLst>
            <pc:docMk/>
            <pc:sldMk cId="1614721483" sldId="2147376150"/>
            <ac:spMk id="41" creationId="{D92B5A9D-FCA5-4236-A0E1-77A09792214B}"/>
          </ac:spMkLst>
        </pc:spChg>
        <pc:spChg chg="add mod">
          <ac:chgData name="GALLAND Thierry (BPCE-IT)" userId="S::thierry.galland@bpce-it.fr::e813b99b-6be3-4af7-b265-6ba658e32515" providerId="AD" clId="Web-{EAE4667A-6A00-83F4-3374-4072A6D7185B}" dt="2022-02-22T08:40:26.631" v="732" actId="1076"/>
          <ac:spMkLst>
            <pc:docMk/>
            <pc:sldMk cId="1614721483" sldId="2147376150"/>
            <ac:spMk id="42" creationId="{6B594403-0E4C-4492-9945-3E165314722B}"/>
          </ac:spMkLst>
        </pc:spChg>
        <pc:spChg chg="add mod">
          <ac:chgData name="GALLAND Thierry (BPCE-IT)" userId="S::thierry.galland@bpce-it.fr::e813b99b-6be3-4af7-b265-6ba658e32515" providerId="AD" clId="Web-{EAE4667A-6A00-83F4-3374-4072A6D7185B}" dt="2022-02-22T08:40:26.647" v="733" actId="1076"/>
          <ac:spMkLst>
            <pc:docMk/>
            <pc:sldMk cId="1614721483" sldId="2147376150"/>
            <ac:spMk id="43" creationId="{95F2FB88-B62D-4B43-9D88-6DBB9753AE15}"/>
          </ac:spMkLst>
        </pc:spChg>
        <pc:spChg chg="add del mod">
          <ac:chgData name="GALLAND Thierry (BPCE-IT)" userId="S::thierry.galland@bpce-it.fr::e813b99b-6be3-4af7-b265-6ba658e32515" providerId="AD" clId="Web-{EAE4667A-6A00-83F4-3374-4072A6D7185B}" dt="2022-02-22T08:40:44.601" v="737"/>
          <ac:spMkLst>
            <pc:docMk/>
            <pc:sldMk cId="1614721483" sldId="2147376150"/>
            <ac:spMk id="44" creationId="{6AB3CDE8-47FE-498A-B846-8BD1B484AAF4}"/>
          </ac:spMkLst>
        </pc:spChg>
        <pc:spChg chg="add mod">
          <ac:chgData name="GALLAND Thierry (BPCE-IT)" userId="S::thierry.galland@bpce-it.fr::e813b99b-6be3-4af7-b265-6ba658e32515" providerId="AD" clId="Web-{EAE4667A-6A00-83F4-3374-4072A6D7185B}" dt="2022-02-22T08:40:33.319" v="736" actId="1076"/>
          <ac:spMkLst>
            <pc:docMk/>
            <pc:sldMk cId="1614721483" sldId="2147376150"/>
            <ac:spMk id="45" creationId="{6C7FF120-0CA3-4050-B8B6-365F945DAA81}"/>
          </ac:spMkLst>
        </pc:spChg>
        <pc:spChg chg="add del mod">
          <ac:chgData name="GALLAND Thierry (BPCE-IT)" userId="S::thierry.galland@bpce-it.fr::e813b99b-6be3-4af7-b265-6ba658e32515" providerId="AD" clId="Web-{EAE4667A-6A00-83F4-3374-4072A6D7185B}" dt="2022-02-22T08:51:16.266" v="784"/>
          <ac:spMkLst>
            <pc:docMk/>
            <pc:sldMk cId="1614721483" sldId="2147376150"/>
            <ac:spMk id="50" creationId="{DD041B00-3D64-4797-AE18-4123B9A183CA}"/>
          </ac:spMkLst>
        </pc:spChg>
        <pc:cxnChg chg="add del mod">
          <ac:chgData name="GALLAND Thierry (BPCE-IT)" userId="S::thierry.galland@bpce-it.fr::e813b99b-6be3-4af7-b265-6ba658e32515" providerId="AD" clId="Web-{EAE4667A-6A00-83F4-3374-4072A6D7185B}" dt="2022-02-22T08:49:12.774" v="768"/>
          <ac:cxnSpMkLst>
            <pc:docMk/>
            <pc:sldMk cId="1614721483" sldId="2147376150"/>
            <ac:cxnSpMk id="46" creationId="{DD4CB0E5-AB1B-437B-9974-D5A12DD3A1BF}"/>
          </ac:cxnSpMkLst>
        </pc:cxnChg>
        <pc:cxnChg chg="add del mod">
          <ac:chgData name="GALLAND Thierry (BPCE-IT)" userId="S::thierry.galland@bpce-it.fr::e813b99b-6be3-4af7-b265-6ba658e32515" providerId="AD" clId="Web-{EAE4667A-6A00-83F4-3374-4072A6D7185B}" dt="2022-02-22T08:49:09.930" v="767"/>
          <ac:cxnSpMkLst>
            <pc:docMk/>
            <pc:sldMk cId="1614721483" sldId="2147376150"/>
            <ac:cxnSpMk id="47" creationId="{1187775C-C01A-4920-BF91-42ABBD9197D8}"/>
          </ac:cxnSpMkLst>
        </pc:cxnChg>
        <pc:cxnChg chg="add del mod">
          <ac:chgData name="GALLAND Thierry (BPCE-IT)" userId="S::thierry.galland@bpce-it.fr::e813b99b-6be3-4af7-b265-6ba658e32515" providerId="AD" clId="Web-{EAE4667A-6A00-83F4-3374-4072A6D7185B}" dt="2022-02-22T08:50:09.090" v="777"/>
          <ac:cxnSpMkLst>
            <pc:docMk/>
            <pc:sldMk cId="1614721483" sldId="2147376150"/>
            <ac:cxnSpMk id="48" creationId="{1AA84625-3110-4DBF-B731-27026A7489A6}"/>
          </ac:cxnSpMkLst>
        </pc:cxnChg>
        <pc:cxnChg chg="add del mod">
          <ac:chgData name="GALLAND Thierry (BPCE-IT)" userId="S::thierry.galland@bpce-it.fr::e813b99b-6be3-4af7-b265-6ba658e32515" providerId="AD" clId="Web-{EAE4667A-6A00-83F4-3374-4072A6D7185B}" dt="2022-02-22T08:50:21.840" v="778"/>
          <ac:cxnSpMkLst>
            <pc:docMk/>
            <pc:sldMk cId="1614721483" sldId="2147376150"/>
            <ac:cxnSpMk id="49" creationId="{CCAF6B2D-6634-44A7-9388-41E7739A0E8C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6400" cy="4937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2"/>
            <a:ext cx="2946400" cy="4937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9BF49-B416-42CB-A995-ACF7698E0F44}" type="datetimeFigureOut">
              <a:rPr lang="fr-FR" smtClean="0"/>
              <a:t>21/06/2022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9378870"/>
            <a:ext cx="2946400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378870"/>
            <a:ext cx="2946400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DF07C-A234-44EB-A1F5-DC765AD2D6C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809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38188"/>
            <a:ext cx="6591300" cy="3708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79" y="4690270"/>
            <a:ext cx="5438139" cy="44434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102164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Christophe</a:t>
            </a:r>
          </a:p>
        </p:txBody>
      </p:sp>
    </p:spTree>
    <p:extLst>
      <p:ext uri="{BB962C8B-B14F-4D97-AF65-F5344CB8AC3E}">
        <p14:creationId xmlns:p14="http://schemas.microsoft.com/office/powerpoint/2010/main" val="1877851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 39"/>
          <p:cNvPicPr>
            <a:picLocks noChangeAspect="1"/>
          </p:cNvPicPr>
          <p:nvPr userDrawn="1"/>
        </p:nvPicPr>
        <p:blipFill rotWithShape="1">
          <a:blip r:embed="rId2"/>
          <a:srcRect r="16360" b="16635"/>
          <a:stretch/>
        </p:blipFill>
        <p:spPr>
          <a:xfrm>
            <a:off x="4498128" y="1877775"/>
            <a:ext cx="4645872" cy="326572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</p:pic>
      <p:sp>
        <p:nvSpPr>
          <p:cNvPr id="10" name="Shape 10"/>
          <p:cNvSpPr txBox="1">
            <a:spLocks noGrp="1"/>
          </p:cNvSpPr>
          <p:nvPr userDrawn="1">
            <p:ph type="ctrTitle"/>
          </p:nvPr>
        </p:nvSpPr>
        <p:spPr>
          <a:xfrm>
            <a:off x="1221112" y="1779662"/>
            <a:ext cx="7527352" cy="115979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4400" b="0" cap="none" baseline="0">
                <a:solidFill>
                  <a:schemeClr val="tx1"/>
                </a:solidFill>
                <a:effectLst/>
                <a:latin typeface="Montserrat ExtraBold" panose="00000900000000000000" pitchFamily="50" charset="0"/>
                <a:ea typeface="Montserrat ExtraBold" panose="00000900000000000000" pitchFamily="50" charset="0"/>
                <a:cs typeface="Montserrat ExtraBold" panose="00000900000000000000" pitchFamily="50" charset="0"/>
                <a:sym typeface="Cabin Condensed"/>
              </a:defRPr>
            </a:lvl1pPr>
            <a:lvl2pPr lvl="1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2pPr>
            <a:lvl3pPr lvl="2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3pPr>
            <a:lvl4pPr lvl="3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4pPr>
            <a:lvl5pPr lvl="4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5pPr>
            <a:lvl6pPr lvl="5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6pPr>
            <a:lvl7pPr lvl="6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7pPr>
            <a:lvl8pPr lvl="7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8pPr>
            <a:lvl9pPr lvl="8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Espace réservé du texte 5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221112" y="2979616"/>
            <a:ext cx="7527352" cy="3323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400" b="0" cap="none" baseline="0">
                <a:solidFill>
                  <a:schemeClr val="tx1"/>
                </a:solidFill>
                <a:effectLst/>
                <a:latin typeface="Montserrat SemiBold" panose="00000700000000000000" pitchFamily="50" charset="0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cap="all" baseline="0"/>
              <a:t>Sous-titre</a:t>
            </a:r>
            <a:endParaRPr lang="fr-FR"/>
          </a:p>
        </p:txBody>
      </p:sp>
      <p:sp>
        <p:nvSpPr>
          <p:cNvPr id="17" name="Espace réservé du texte 5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88234" y="4670222"/>
            <a:ext cx="1109278" cy="138499"/>
          </a:xfrm>
          <a:prstGeom prst="rect">
            <a:avLst/>
          </a:prstGeom>
        </p:spPr>
        <p:txBody>
          <a:bodyPr vert="horz" wrap="none" lIns="0" tIns="0" rIns="0" bIns="0" anchor="ctr" anchorCtr="0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Date de la publication</a:t>
            </a:r>
          </a:p>
        </p:txBody>
      </p:sp>
      <p:sp>
        <p:nvSpPr>
          <p:cNvPr id="16" name="Ellipse 15"/>
          <p:cNvSpPr/>
          <p:nvPr userDrawn="1"/>
        </p:nvSpPr>
        <p:spPr>
          <a:xfrm>
            <a:off x="345323" y="4703468"/>
            <a:ext cx="72008" cy="72008"/>
          </a:xfrm>
          <a:prstGeom prst="ellipse">
            <a:avLst/>
          </a:prstGeom>
          <a:solidFill>
            <a:srgbClr val="B24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Image 3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760" y="4595587"/>
            <a:ext cx="1725231" cy="287769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4000" y="360000"/>
            <a:ext cx="3744000" cy="772856"/>
          </a:xfrm>
          <a:prstGeom prst="rect">
            <a:avLst/>
          </a:prstGeom>
        </p:spPr>
      </p:pic>
      <p:sp>
        <p:nvSpPr>
          <p:cNvPr id="13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413662"/>
            <a:ext cx="2478755" cy="324036"/>
          </a:xfrm>
          <a:prstGeom prst="rect">
            <a:avLst/>
          </a:prstGeom>
          <a:noFill/>
        </p:spPr>
        <p:txBody>
          <a:bodyPr lIns="0" tIns="0" rIns="0" bIns="0" anchor="ctr" anchorCtr="0">
            <a:normAutofit/>
          </a:bodyPr>
          <a:lstStyle>
            <a:lvl1pPr marL="0" indent="0" algn="r">
              <a:buNone/>
              <a:defRPr sz="1400" b="1" baseline="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Nom de l’entreprise</a:t>
            </a:r>
          </a:p>
        </p:txBody>
      </p:sp>
      <p:sp>
        <p:nvSpPr>
          <p:cNvPr id="14" name="Espace réservé du texte 52"/>
          <p:cNvSpPr>
            <a:spLocks noGrp="1"/>
          </p:cNvSpPr>
          <p:nvPr>
            <p:ph type="body" sz="quarter" idx="14" hasCustomPrompt="1"/>
          </p:nvPr>
        </p:nvSpPr>
        <p:spPr>
          <a:xfrm>
            <a:off x="6300192" y="640423"/>
            <a:ext cx="2478755" cy="324036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r">
              <a:buNone/>
              <a:defRPr sz="1200" b="0" baseline="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Nom de la direction</a:t>
            </a:r>
          </a:p>
        </p:txBody>
      </p:sp>
    </p:spTree>
    <p:extLst>
      <p:ext uri="{BB962C8B-B14F-4D97-AF65-F5344CB8AC3E}">
        <p14:creationId xmlns:p14="http://schemas.microsoft.com/office/powerpoint/2010/main" val="3607433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 userDrawn="1"/>
        </p:nvGrpSpPr>
        <p:grpSpPr>
          <a:xfrm>
            <a:off x="1907007" y="2283718"/>
            <a:ext cx="5329986" cy="576064"/>
            <a:chOff x="288926" y="438151"/>
            <a:chExt cx="4284661" cy="444500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1450975" y="541338"/>
              <a:ext cx="377825" cy="282575"/>
            </a:xfrm>
            <a:custGeom>
              <a:avLst/>
              <a:gdLst>
                <a:gd name="T0" fmla="*/ 180 w 194"/>
                <a:gd name="T1" fmla="*/ 144 h 144"/>
                <a:gd name="T2" fmla="*/ 180 w 194"/>
                <a:gd name="T3" fmla="*/ 59 h 144"/>
                <a:gd name="T4" fmla="*/ 144 w 194"/>
                <a:gd name="T5" fmla="*/ 13 h 144"/>
                <a:gd name="T6" fmla="*/ 104 w 194"/>
                <a:gd name="T7" fmla="*/ 60 h 144"/>
                <a:gd name="T8" fmla="*/ 104 w 194"/>
                <a:gd name="T9" fmla="*/ 144 h 144"/>
                <a:gd name="T10" fmla="*/ 90 w 194"/>
                <a:gd name="T11" fmla="*/ 144 h 144"/>
                <a:gd name="T12" fmla="*/ 90 w 194"/>
                <a:gd name="T13" fmla="*/ 54 h 144"/>
                <a:gd name="T14" fmla="*/ 53 w 194"/>
                <a:gd name="T15" fmla="*/ 13 h 144"/>
                <a:gd name="T16" fmla="*/ 14 w 194"/>
                <a:gd name="T17" fmla="*/ 59 h 144"/>
                <a:gd name="T18" fmla="*/ 14 w 194"/>
                <a:gd name="T19" fmla="*/ 144 h 144"/>
                <a:gd name="T20" fmla="*/ 0 w 194"/>
                <a:gd name="T21" fmla="*/ 144 h 144"/>
                <a:gd name="T22" fmla="*/ 0 w 194"/>
                <a:gd name="T23" fmla="*/ 4 h 144"/>
                <a:gd name="T24" fmla="*/ 14 w 194"/>
                <a:gd name="T25" fmla="*/ 4 h 144"/>
                <a:gd name="T26" fmla="*/ 14 w 194"/>
                <a:gd name="T27" fmla="*/ 26 h 144"/>
                <a:gd name="T28" fmla="*/ 55 w 194"/>
                <a:gd name="T29" fmla="*/ 0 h 144"/>
                <a:gd name="T30" fmla="*/ 99 w 194"/>
                <a:gd name="T31" fmla="*/ 28 h 144"/>
                <a:gd name="T32" fmla="*/ 145 w 194"/>
                <a:gd name="T33" fmla="*/ 0 h 144"/>
                <a:gd name="T34" fmla="*/ 194 w 194"/>
                <a:gd name="T35" fmla="*/ 54 h 144"/>
                <a:gd name="T36" fmla="*/ 194 w 194"/>
                <a:gd name="T37" fmla="*/ 144 h 144"/>
                <a:gd name="T38" fmla="*/ 180 w 194"/>
                <a:gd name="T3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4" h="144">
                  <a:moveTo>
                    <a:pt x="180" y="144"/>
                  </a:moveTo>
                  <a:cubicBezTo>
                    <a:pt x="180" y="59"/>
                    <a:pt x="180" y="59"/>
                    <a:pt x="180" y="59"/>
                  </a:cubicBezTo>
                  <a:cubicBezTo>
                    <a:pt x="180" y="28"/>
                    <a:pt x="168" y="13"/>
                    <a:pt x="144" y="13"/>
                  </a:cubicBezTo>
                  <a:cubicBezTo>
                    <a:pt x="121" y="13"/>
                    <a:pt x="104" y="29"/>
                    <a:pt x="104" y="60"/>
                  </a:cubicBezTo>
                  <a:cubicBezTo>
                    <a:pt x="104" y="144"/>
                    <a:pt x="104" y="144"/>
                    <a:pt x="104" y="144"/>
                  </a:cubicBezTo>
                  <a:cubicBezTo>
                    <a:pt x="90" y="144"/>
                    <a:pt x="90" y="144"/>
                    <a:pt x="90" y="14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90" y="28"/>
                    <a:pt x="76" y="13"/>
                    <a:pt x="53" y="13"/>
                  </a:cubicBezTo>
                  <a:cubicBezTo>
                    <a:pt x="32" y="13"/>
                    <a:pt x="14" y="31"/>
                    <a:pt x="14" y="59"/>
                  </a:cubicBezTo>
                  <a:cubicBezTo>
                    <a:pt x="14" y="144"/>
                    <a:pt x="14" y="144"/>
                    <a:pt x="14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9" y="13"/>
                    <a:pt x="35" y="0"/>
                    <a:pt x="55" y="0"/>
                  </a:cubicBezTo>
                  <a:cubicBezTo>
                    <a:pt x="77" y="0"/>
                    <a:pt x="93" y="12"/>
                    <a:pt x="99" y="28"/>
                  </a:cubicBezTo>
                  <a:cubicBezTo>
                    <a:pt x="107" y="10"/>
                    <a:pt x="125" y="0"/>
                    <a:pt x="145" y="0"/>
                  </a:cubicBezTo>
                  <a:cubicBezTo>
                    <a:pt x="176" y="0"/>
                    <a:pt x="194" y="23"/>
                    <a:pt x="194" y="54"/>
                  </a:cubicBezTo>
                  <a:cubicBezTo>
                    <a:pt x="194" y="144"/>
                    <a:pt x="194" y="144"/>
                    <a:pt x="194" y="144"/>
                  </a:cubicBezTo>
                  <a:lnTo>
                    <a:pt x="180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1889125" y="541338"/>
              <a:ext cx="374650" cy="282575"/>
            </a:xfrm>
            <a:custGeom>
              <a:avLst/>
              <a:gdLst>
                <a:gd name="T0" fmla="*/ 180 w 193"/>
                <a:gd name="T1" fmla="*/ 144 h 144"/>
                <a:gd name="T2" fmla="*/ 180 w 193"/>
                <a:gd name="T3" fmla="*/ 59 h 144"/>
                <a:gd name="T4" fmla="*/ 143 w 193"/>
                <a:gd name="T5" fmla="*/ 13 h 144"/>
                <a:gd name="T6" fmla="*/ 103 w 193"/>
                <a:gd name="T7" fmla="*/ 60 h 144"/>
                <a:gd name="T8" fmla="*/ 103 w 193"/>
                <a:gd name="T9" fmla="*/ 144 h 144"/>
                <a:gd name="T10" fmla="*/ 90 w 193"/>
                <a:gd name="T11" fmla="*/ 144 h 144"/>
                <a:gd name="T12" fmla="*/ 90 w 193"/>
                <a:gd name="T13" fmla="*/ 54 h 144"/>
                <a:gd name="T14" fmla="*/ 53 w 193"/>
                <a:gd name="T15" fmla="*/ 13 h 144"/>
                <a:gd name="T16" fmla="*/ 13 w 193"/>
                <a:gd name="T17" fmla="*/ 59 h 144"/>
                <a:gd name="T18" fmla="*/ 13 w 193"/>
                <a:gd name="T19" fmla="*/ 144 h 144"/>
                <a:gd name="T20" fmla="*/ 0 w 193"/>
                <a:gd name="T21" fmla="*/ 144 h 144"/>
                <a:gd name="T22" fmla="*/ 0 w 193"/>
                <a:gd name="T23" fmla="*/ 4 h 144"/>
                <a:gd name="T24" fmla="*/ 13 w 193"/>
                <a:gd name="T25" fmla="*/ 4 h 144"/>
                <a:gd name="T26" fmla="*/ 13 w 193"/>
                <a:gd name="T27" fmla="*/ 26 h 144"/>
                <a:gd name="T28" fmla="*/ 54 w 193"/>
                <a:gd name="T29" fmla="*/ 0 h 144"/>
                <a:gd name="T30" fmla="*/ 98 w 193"/>
                <a:gd name="T31" fmla="*/ 28 h 144"/>
                <a:gd name="T32" fmla="*/ 145 w 193"/>
                <a:gd name="T33" fmla="*/ 0 h 144"/>
                <a:gd name="T34" fmla="*/ 193 w 193"/>
                <a:gd name="T35" fmla="*/ 54 h 144"/>
                <a:gd name="T36" fmla="*/ 193 w 193"/>
                <a:gd name="T37" fmla="*/ 144 h 144"/>
                <a:gd name="T38" fmla="*/ 180 w 193"/>
                <a:gd name="T3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3" h="144">
                  <a:moveTo>
                    <a:pt x="180" y="144"/>
                  </a:moveTo>
                  <a:cubicBezTo>
                    <a:pt x="180" y="59"/>
                    <a:pt x="180" y="59"/>
                    <a:pt x="180" y="59"/>
                  </a:cubicBezTo>
                  <a:cubicBezTo>
                    <a:pt x="180" y="28"/>
                    <a:pt x="167" y="13"/>
                    <a:pt x="143" y="13"/>
                  </a:cubicBezTo>
                  <a:cubicBezTo>
                    <a:pt x="121" y="13"/>
                    <a:pt x="103" y="29"/>
                    <a:pt x="103" y="60"/>
                  </a:cubicBezTo>
                  <a:cubicBezTo>
                    <a:pt x="103" y="144"/>
                    <a:pt x="103" y="144"/>
                    <a:pt x="103" y="144"/>
                  </a:cubicBezTo>
                  <a:cubicBezTo>
                    <a:pt x="90" y="144"/>
                    <a:pt x="90" y="144"/>
                    <a:pt x="90" y="14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90" y="28"/>
                    <a:pt x="75" y="13"/>
                    <a:pt x="53" y="13"/>
                  </a:cubicBezTo>
                  <a:cubicBezTo>
                    <a:pt x="31" y="13"/>
                    <a:pt x="13" y="31"/>
                    <a:pt x="13" y="59"/>
                  </a:cubicBezTo>
                  <a:cubicBezTo>
                    <a:pt x="13" y="144"/>
                    <a:pt x="13" y="144"/>
                    <a:pt x="13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9" y="13"/>
                    <a:pt x="35" y="0"/>
                    <a:pt x="54" y="0"/>
                  </a:cubicBezTo>
                  <a:cubicBezTo>
                    <a:pt x="77" y="0"/>
                    <a:pt x="92" y="12"/>
                    <a:pt x="98" y="28"/>
                  </a:cubicBezTo>
                  <a:cubicBezTo>
                    <a:pt x="107" y="10"/>
                    <a:pt x="124" y="0"/>
                    <a:pt x="145" y="0"/>
                  </a:cubicBezTo>
                  <a:cubicBezTo>
                    <a:pt x="176" y="0"/>
                    <a:pt x="193" y="23"/>
                    <a:pt x="193" y="54"/>
                  </a:cubicBezTo>
                  <a:cubicBezTo>
                    <a:pt x="193" y="144"/>
                    <a:pt x="193" y="144"/>
                    <a:pt x="193" y="144"/>
                  </a:cubicBezTo>
                  <a:lnTo>
                    <a:pt x="180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2320925" y="547688"/>
              <a:ext cx="207962" cy="280988"/>
            </a:xfrm>
            <a:custGeom>
              <a:avLst/>
              <a:gdLst>
                <a:gd name="T0" fmla="*/ 0 w 107"/>
                <a:gd name="T1" fmla="*/ 91 h 143"/>
                <a:gd name="T2" fmla="*/ 0 w 107"/>
                <a:gd name="T3" fmla="*/ 0 h 143"/>
                <a:gd name="T4" fmla="*/ 13 w 107"/>
                <a:gd name="T5" fmla="*/ 0 h 143"/>
                <a:gd name="T6" fmla="*/ 13 w 107"/>
                <a:gd name="T7" fmla="*/ 90 h 143"/>
                <a:gd name="T8" fmla="*/ 51 w 107"/>
                <a:gd name="T9" fmla="*/ 131 h 143"/>
                <a:gd name="T10" fmla="*/ 93 w 107"/>
                <a:gd name="T11" fmla="*/ 85 h 143"/>
                <a:gd name="T12" fmla="*/ 93 w 107"/>
                <a:gd name="T13" fmla="*/ 0 h 143"/>
                <a:gd name="T14" fmla="*/ 107 w 107"/>
                <a:gd name="T15" fmla="*/ 0 h 143"/>
                <a:gd name="T16" fmla="*/ 107 w 107"/>
                <a:gd name="T17" fmla="*/ 140 h 143"/>
                <a:gd name="T18" fmla="*/ 93 w 107"/>
                <a:gd name="T19" fmla="*/ 140 h 143"/>
                <a:gd name="T20" fmla="*/ 93 w 107"/>
                <a:gd name="T21" fmla="*/ 118 h 143"/>
                <a:gd name="T22" fmla="*/ 49 w 107"/>
                <a:gd name="T23" fmla="*/ 143 h 143"/>
                <a:gd name="T24" fmla="*/ 0 w 107"/>
                <a:gd name="T25" fmla="*/ 9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43">
                  <a:moveTo>
                    <a:pt x="0" y="9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115"/>
                    <a:pt x="29" y="131"/>
                    <a:pt x="51" y="131"/>
                  </a:cubicBezTo>
                  <a:cubicBezTo>
                    <a:pt x="76" y="131"/>
                    <a:pt x="93" y="113"/>
                    <a:pt x="93" y="85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93" y="140"/>
                    <a:pt x="93" y="140"/>
                    <a:pt x="93" y="140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86" y="132"/>
                    <a:pt x="69" y="143"/>
                    <a:pt x="49" y="143"/>
                  </a:cubicBezTo>
                  <a:cubicBezTo>
                    <a:pt x="21" y="143"/>
                    <a:pt x="0" y="123"/>
                    <a:pt x="0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2589213" y="541338"/>
              <a:ext cx="206375" cy="282575"/>
            </a:xfrm>
            <a:custGeom>
              <a:avLst/>
              <a:gdLst>
                <a:gd name="T0" fmla="*/ 106 w 106"/>
                <a:gd name="T1" fmla="*/ 53 h 144"/>
                <a:gd name="T2" fmla="*/ 106 w 106"/>
                <a:gd name="T3" fmla="*/ 144 h 144"/>
                <a:gd name="T4" fmla="*/ 93 w 106"/>
                <a:gd name="T5" fmla="*/ 144 h 144"/>
                <a:gd name="T6" fmla="*/ 93 w 106"/>
                <a:gd name="T7" fmla="*/ 54 h 144"/>
                <a:gd name="T8" fmla="*/ 55 w 106"/>
                <a:gd name="T9" fmla="*/ 13 h 144"/>
                <a:gd name="T10" fmla="*/ 13 w 106"/>
                <a:gd name="T11" fmla="*/ 58 h 144"/>
                <a:gd name="T12" fmla="*/ 13 w 106"/>
                <a:gd name="T13" fmla="*/ 144 h 144"/>
                <a:gd name="T14" fmla="*/ 0 w 106"/>
                <a:gd name="T15" fmla="*/ 144 h 144"/>
                <a:gd name="T16" fmla="*/ 0 w 106"/>
                <a:gd name="T17" fmla="*/ 4 h 144"/>
                <a:gd name="T18" fmla="*/ 13 w 106"/>
                <a:gd name="T19" fmla="*/ 4 h 144"/>
                <a:gd name="T20" fmla="*/ 13 w 106"/>
                <a:gd name="T21" fmla="*/ 26 h 144"/>
                <a:gd name="T22" fmla="*/ 57 w 106"/>
                <a:gd name="T23" fmla="*/ 0 h 144"/>
                <a:gd name="T24" fmla="*/ 106 w 106"/>
                <a:gd name="T25" fmla="*/ 5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144">
                  <a:moveTo>
                    <a:pt x="106" y="53"/>
                  </a:moveTo>
                  <a:cubicBezTo>
                    <a:pt x="106" y="144"/>
                    <a:pt x="106" y="144"/>
                    <a:pt x="106" y="144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3" y="28"/>
                    <a:pt x="77" y="13"/>
                    <a:pt x="55" y="13"/>
                  </a:cubicBezTo>
                  <a:cubicBezTo>
                    <a:pt x="30" y="13"/>
                    <a:pt x="13" y="31"/>
                    <a:pt x="13" y="58"/>
                  </a:cubicBezTo>
                  <a:cubicBezTo>
                    <a:pt x="13" y="144"/>
                    <a:pt x="13" y="144"/>
                    <a:pt x="13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12"/>
                    <a:pt x="37" y="0"/>
                    <a:pt x="57" y="0"/>
                  </a:cubicBezTo>
                  <a:cubicBezTo>
                    <a:pt x="85" y="0"/>
                    <a:pt x="106" y="20"/>
                    <a:pt x="106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9"/>
            <p:cNvSpPr>
              <a:spLocks noEditPoints="1"/>
            </p:cNvSpPr>
            <p:nvPr userDrawn="1"/>
          </p:nvSpPr>
          <p:spPr bwMode="auto">
            <a:xfrm>
              <a:off x="2838450" y="541338"/>
              <a:ext cx="207962" cy="287338"/>
            </a:xfrm>
            <a:custGeom>
              <a:avLst/>
              <a:gdLst>
                <a:gd name="T0" fmla="*/ 53 w 107"/>
                <a:gd name="T1" fmla="*/ 55 h 147"/>
                <a:gd name="T2" fmla="*/ 93 w 107"/>
                <a:gd name="T3" fmla="*/ 70 h 147"/>
                <a:gd name="T4" fmla="*/ 93 w 107"/>
                <a:gd name="T5" fmla="*/ 49 h 147"/>
                <a:gd name="T6" fmla="*/ 55 w 107"/>
                <a:gd name="T7" fmla="*/ 13 h 147"/>
                <a:gd name="T8" fmla="*/ 12 w 107"/>
                <a:gd name="T9" fmla="*/ 26 h 147"/>
                <a:gd name="T10" fmla="*/ 6 w 107"/>
                <a:gd name="T11" fmla="*/ 15 h 147"/>
                <a:gd name="T12" fmla="*/ 56 w 107"/>
                <a:gd name="T13" fmla="*/ 0 h 147"/>
                <a:gd name="T14" fmla="*/ 107 w 107"/>
                <a:gd name="T15" fmla="*/ 50 h 147"/>
                <a:gd name="T16" fmla="*/ 107 w 107"/>
                <a:gd name="T17" fmla="*/ 144 h 147"/>
                <a:gd name="T18" fmla="*/ 96 w 107"/>
                <a:gd name="T19" fmla="*/ 144 h 147"/>
                <a:gd name="T20" fmla="*/ 93 w 107"/>
                <a:gd name="T21" fmla="*/ 131 h 147"/>
                <a:gd name="T22" fmla="*/ 53 w 107"/>
                <a:gd name="T23" fmla="*/ 147 h 147"/>
                <a:gd name="T24" fmla="*/ 0 w 107"/>
                <a:gd name="T25" fmla="*/ 101 h 147"/>
                <a:gd name="T26" fmla="*/ 53 w 107"/>
                <a:gd name="T27" fmla="*/ 55 h 147"/>
                <a:gd name="T28" fmla="*/ 54 w 107"/>
                <a:gd name="T29" fmla="*/ 135 h 147"/>
                <a:gd name="T30" fmla="*/ 94 w 107"/>
                <a:gd name="T31" fmla="*/ 101 h 147"/>
                <a:gd name="T32" fmla="*/ 54 w 107"/>
                <a:gd name="T33" fmla="*/ 68 h 147"/>
                <a:gd name="T34" fmla="*/ 13 w 107"/>
                <a:gd name="T35" fmla="*/ 101 h 147"/>
                <a:gd name="T36" fmla="*/ 54 w 107"/>
                <a:gd name="T37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" h="147">
                  <a:moveTo>
                    <a:pt x="53" y="55"/>
                  </a:moveTo>
                  <a:cubicBezTo>
                    <a:pt x="72" y="55"/>
                    <a:pt x="87" y="63"/>
                    <a:pt x="93" y="70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26"/>
                    <a:pt x="78" y="13"/>
                    <a:pt x="55" y="13"/>
                  </a:cubicBezTo>
                  <a:cubicBezTo>
                    <a:pt x="37" y="13"/>
                    <a:pt x="22" y="20"/>
                    <a:pt x="12" y="2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14" y="10"/>
                    <a:pt x="32" y="0"/>
                    <a:pt x="56" y="0"/>
                  </a:cubicBezTo>
                  <a:cubicBezTo>
                    <a:pt x="91" y="0"/>
                    <a:pt x="107" y="21"/>
                    <a:pt x="107" y="50"/>
                  </a:cubicBezTo>
                  <a:cubicBezTo>
                    <a:pt x="107" y="144"/>
                    <a:pt x="107" y="144"/>
                    <a:pt x="107" y="144"/>
                  </a:cubicBezTo>
                  <a:cubicBezTo>
                    <a:pt x="96" y="144"/>
                    <a:pt x="96" y="144"/>
                    <a:pt x="96" y="144"/>
                  </a:cubicBezTo>
                  <a:cubicBezTo>
                    <a:pt x="93" y="131"/>
                    <a:pt x="93" y="131"/>
                    <a:pt x="93" y="131"/>
                  </a:cubicBezTo>
                  <a:cubicBezTo>
                    <a:pt x="86" y="139"/>
                    <a:pt x="73" y="147"/>
                    <a:pt x="53" y="147"/>
                  </a:cubicBezTo>
                  <a:cubicBezTo>
                    <a:pt x="22" y="147"/>
                    <a:pt x="0" y="127"/>
                    <a:pt x="0" y="101"/>
                  </a:cubicBezTo>
                  <a:cubicBezTo>
                    <a:pt x="0" y="75"/>
                    <a:pt x="22" y="55"/>
                    <a:pt x="53" y="55"/>
                  </a:cubicBezTo>
                  <a:close/>
                  <a:moveTo>
                    <a:pt x="54" y="135"/>
                  </a:moveTo>
                  <a:cubicBezTo>
                    <a:pt x="78" y="135"/>
                    <a:pt x="94" y="120"/>
                    <a:pt x="94" y="101"/>
                  </a:cubicBezTo>
                  <a:cubicBezTo>
                    <a:pt x="94" y="81"/>
                    <a:pt x="78" y="68"/>
                    <a:pt x="54" y="68"/>
                  </a:cubicBezTo>
                  <a:cubicBezTo>
                    <a:pt x="29" y="68"/>
                    <a:pt x="13" y="82"/>
                    <a:pt x="13" y="101"/>
                  </a:cubicBezTo>
                  <a:cubicBezTo>
                    <a:pt x="13" y="119"/>
                    <a:pt x="29" y="135"/>
                    <a:pt x="54" y="1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10"/>
            <p:cNvSpPr>
              <a:spLocks/>
            </p:cNvSpPr>
            <p:nvPr userDrawn="1"/>
          </p:nvSpPr>
          <p:spPr bwMode="auto">
            <a:xfrm>
              <a:off x="3100388" y="547688"/>
              <a:ext cx="207962" cy="280988"/>
            </a:xfrm>
            <a:custGeom>
              <a:avLst/>
              <a:gdLst>
                <a:gd name="T0" fmla="*/ 0 w 107"/>
                <a:gd name="T1" fmla="*/ 91 h 143"/>
                <a:gd name="T2" fmla="*/ 0 w 107"/>
                <a:gd name="T3" fmla="*/ 0 h 143"/>
                <a:gd name="T4" fmla="*/ 14 w 107"/>
                <a:gd name="T5" fmla="*/ 0 h 143"/>
                <a:gd name="T6" fmla="*/ 14 w 107"/>
                <a:gd name="T7" fmla="*/ 90 h 143"/>
                <a:gd name="T8" fmla="*/ 52 w 107"/>
                <a:gd name="T9" fmla="*/ 131 h 143"/>
                <a:gd name="T10" fmla="*/ 94 w 107"/>
                <a:gd name="T11" fmla="*/ 85 h 143"/>
                <a:gd name="T12" fmla="*/ 94 w 107"/>
                <a:gd name="T13" fmla="*/ 0 h 143"/>
                <a:gd name="T14" fmla="*/ 107 w 107"/>
                <a:gd name="T15" fmla="*/ 0 h 143"/>
                <a:gd name="T16" fmla="*/ 107 w 107"/>
                <a:gd name="T17" fmla="*/ 140 h 143"/>
                <a:gd name="T18" fmla="*/ 94 w 107"/>
                <a:gd name="T19" fmla="*/ 140 h 143"/>
                <a:gd name="T20" fmla="*/ 94 w 107"/>
                <a:gd name="T21" fmla="*/ 118 h 143"/>
                <a:gd name="T22" fmla="*/ 50 w 107"/>
                <a:gd name="T23" fmla="*/ 143 h 143"/>
                <a:gd name="T24" fmla="*/ 0 w 107"/>
                <a:gd name="T25" fmla="*/ 9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43">
                  <a:moveTo>
                    <a:pt x="0" y="9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14" y="115"/>
                    <a:pt x="30" y="131"/>
                    <a:pt x="52" y="131"/>
                  </a:cubicBezTo>
                  <a:cubicBezTo>
                    <a:pt x="76" y="131"/>
                    <a:pt x="94" y="113"/>
                    <a:pt x="94" y="85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94" y="140"/>
                    <a:pt x="94" y="140"/>
                    <a:pt x="94" y="140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87" y="132"/>
                    <a:pt x="70" y="143"/>
                    <a:pt x="50" y="143"/>
                  </a:cubicBezTo>
                  <a:cubicBezTo>
                    <a:pt x="21" y="143"/>
                    <a:pt x="0" y="123"/>
                    <a:pt x="0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11"/>
            <p:cNvSpPr>
              <a:spLocks/>
            </p:cNvSpPr>
            <p:nvPr userDrawn="1"/>
          </p:nvSpPr>
          <p:spPr bwMode="auto">
            <a:xfrm>
              <a:off x="3336925" y="492126"/>
              <a:ext cx="127000" cy="333375"/>
            </a:xfrm>
            <a:custGeom>
              <a:avLst/>
              <a:gdLst>
                <a:gd name="T0" fmla="*/ 30 w 65"/>
                <a:gd name="T1" fmla="*/ 0 h 170"/>
                <a:gd name="T2" fmla="*/ 30 w 65"/>
                <a:gd name="T3" fmla="*/ 29 h 170"/>
                <a:gd name="T4" fmla="*/ 63 w 65"/>
                <a:gd name="T5" fmla="*/ 29 h 170"/>
                <a:gd name="T6" fmla="*/ 63 w 65"/>
                <a:gd name="T7" fmla="*/ 41 h 170"/>
                <a:gd name="T8" fmla="*/ 30 w 65"/>
                <a:gd name="T9" fmla="*/ 41 h 170"/>
                <a:gd name="T10" fmla="*/ 30 w 65"/>
                <a:gd name="T11" fmla="*/ 120 h 170"/>
                <a:gd name="T12" fmla="*/ 58 w 65"/>
                <a:gd name="T13" fmla="*/ 158 h 170"/>
                <a:gd name="T14" fmla="*/ 65 w 65"/>
                <a:gd name="T15" fmla="*/ 158 h 170"/>
                <a:gd name="T16" fmla="*/ 65 w 65"/>
                <a:gd name="T17" fmla="*/ 170 h 170"/>
                <a:gd name="T18" fmla="*/ 53 w 65"/>
                <a:gd name="T19" fmla="*/ 170 h 170"/>
                <a:gd name="T20" fmla="*/ 17 w 65"/>
                <a:gd name="T21" fmla="*/ 128 h 170"/>
                <a:gd name="T22" fmla="*/ 17 w 65"/>
                <a:gd name="T23" fmla="*/ 41 h 170"/>
                <a:gd name="T24" fmla="*/ 0 w 65"/>
                <a:gd name="T25" fmla="*/ 41 h 170"/>
                <a:gd name="T26" fmla="*/ 0 w 65"/>
                <a:gd name="T27" fmla="*/ 29 h 170"/>
                <a:gd name="T28" fmla="*/ 17 w 65"/>
                <a:gd name="T29" fmla="*/ 29 h 170"/>
                <a:gd name="T30" fmla="*/ 17 w 65"/>
                <a:gd name="T31" fmla="*/ 0 h 170"/>
                <a:gd name="T32" fmla="*/ 30 w 65"/>
                <a:gd name="T3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170">
                  <a:moveTo>
                    <a:pt x="30" y="0"/>
                  </a:moveTo>
                  <a:cubicBezTo>
                    <a:pt x="30" y="29"/>
                    <a:pt x="30" y="29"/>
                    <a:pt x="30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30" y="150"/>
                    <a:pt x="37" y="158"/>
                    <a:pt x="58" y="158"/>
                  </a:cubicBezTo>
                  <a:cubicBezTo>
                    <a:pt x="61" y="158"/>
                    <a:pt x="65" y="158"/>
                    <a:pt x="65" y="158"/>
                  </a:cubicBezTo>
                  <a:cubicBezTo>
                    <a:pt x="65" y="170"/>
                    <a:pt x="65" y="170"/>
                    <a:pt x="65" y="170"/>
                  </a:cubicBezTo>
                  <a:cubicBezTo>
                    <a:pt x="65" y="170"/>
                    <a:pt x="58" y="170"/>
                    <a:pt x="53" y="170"/>
                  </a:cubicBezTo>
                  <a:cubicBezTo>
                    <a:pt x="31" y="170"/>
                    <a:pt x="17" y="157"/>
                    <a:pt x="17" y="128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12"/>
            <p:cNvSpPr>
              <a:spLocks noEditPoints="1"/>
            </p:cNvSpPr>
            <p:nvPr userDrawn="1"/>
          </p:nvSpPr>
          <p:spPr bwMode="auto">
            <a:xfrm>
              <a:off x="3478213" y="438151"/>
              <a:ext cx="258762" cy="390525"/>
            </a:xfrm>
            <a:custGeom>
              <a:avLst/>
              <a:gdLst>
                <a:gd name="T0" fmla="*/ 67 w 133"/>
                <a:gd name="T1" fmla="*/ 52 h 199"/>
                <a:gd name="T2" fmla="*/ 133 w 133"/>
                <a:gd name="T3" fmla="*/ 122 h 199"/>
                <a:gd name="T4" fmla="*/ 133 w 133"/>
                <a:gd name="T5" fmla="*/ 128 h 199"/>
                <a:gd name="T6" fmla="*/ 14 w 133"/>
                <a:gd name="T7" fmla="*/ 128 h 199"/>
                <a:gd name="T8" fmla="*/ 71 w 133"/>
                <a:gd name="T9" fmla="*/ 187 h 199"/>
                <a:gd name="T10" fmla="*/ 119 w 133"/>
                <a:gd name="T11" fmla="*/ 163 h 199"/>
                <a:gd name="T12" fmla="*/ 128 w 133"/>
                <a:gd name="T13" fmla="*/ 169 h 199"/>
                <a:gd name="T14" fmla="*/ 71 w 133"/>
                <a:gd name="T15" fmla="*/ 199 h 199"/>
                <a:gd name="T16" fmla="*/ 0 w 133"/>
                <a:gd name="T17" fmla="*/ 126 h 199"/>
                <a:gd name="T18" fmla="*/ 67 w 133"/>
                <a:gd name="T19" fmla="*/ 52 h 199"/>
                <a:gd name="T20" fmla="*/ 67 w 133"/>
                <a:gd name="T21" fmla="*/ 65 h 199"/>
                <a:gd name="T22" fmla="*/ 14 w 133"/>
                <a:gd name="T23" fmla="*/ 116 h 199"/>
                <a:gd name="T24" fmla="*/ 119 w 133"/>
                <a:gd name="T25" fmla="*/ 116 h 199"/>
                <a:gd name="T26" fmla="*/ 67 w 133"/>
                <a:gd name="T27" fmla="*/ 65 h 199"/>
                <a:gd name="T28" fmla="*/ 92 w 133"/>
                <a:gd name="T29" fmla="*/ 0 h 199"/>
                <a:gd name="T30" fmla="*/ 69 w 133"/>
                <a:gd name="T31" fmla="*/ 38 h 199"/>
                <a:gd name="T32" fmla="*/ 56 w 133"/>
                <a:gd name="T33" fmla="*/ 38 h 199"/>
                <a:gd name="T34" fmla="*/ 76 w 133"/>
                <a:gd name="T35" fmla="*/ 0 h 199"/>
                <a:gd name="T36" fmla="*/ 92 w 133"/>
                <a:gd name="T37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3" h="199">
                  <a:moveTo>
                    <a:pt x="67" y="52"/>
                  </a:moveTo>
                  <a:cubicBezTo>
                    <a:pt x="107" y="52"/>
                    <a:pt x="133" y="82"/>
                    <a:pt x="133" y="122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65"/>
                    <a:pt x="37" y="187"/>
                    <a:pt x="71" y="187"/>
                  </a:cubicBezTo>
                  <a:cubicBezTo>
                    <a:pt x="97" y="187"/>
                    <a:pt x="111" y="174"/>
                    <a:pt x="119" y="163"/>
                  </a:cubicBezTo>
                  <a:cubicBezTo>
                    <a:pt x="128" y="169"/>
                    <a:pt x="128" y="169"/>
                    <a:pt x="128" y="169"/>
                  </a:cubicBezTo>
                  <a:cubicBezTo>
                    <a:pt x="119" y="184"/>
                    <a:pt x="101" y="199"/>
                    <a:pt x="71" y="199"/>
                  </a:cubicBezTo>
                  <a:cubicBezTo>
                    <a:pt x="29" y="199"/>
                    <a:pt x="0" y="170"/>
                    <a:pt x="0" y="126"/>
                  </a:cubicBezTo>
                  <a:cubicBezTo>
                    <a:pt x="0" y="80"/>
                    <a:pt x="31" y="52"/>
                    <a:pt x="67" y="52"/>
                  </a:cubicBezTo>
                  <a:close/>
                  <a:moveTo>
                    <a:pt x="67" y="65"/>
                  </a:moveTo>
                  <a:cubicBezTo>
                    <a:pt x="41" y="65"/>
                    <a:pt x="17" y="82"/>
                    <a:pt x="14" y="116"/>
                  </a:cubicBezTo>
                  <a:cubicBezTo>
                    <a:pt x="119" y="116"/>
                    <a:pt x="119" y="116"/>
                    <a:pt x="119" y="116"/>
                  </a:cubicBezTo>
                  <a:cubicBezTo>
                    <a:pt x="117" y="81"/>
                    <a:pt x="93" y="65"/>
                    <a:pt x="67" y="65"/>
                  </a:cubicBezTo>
                  <a:close/>
                  <a:moveTo>
                    <a:pt x="92" y="0"/>
                  </a:moveTo>
                  <a:cubicBezTo>
                    <a:pt x="69" y="38"/>
                    <a:pt x="69" y="38"/>
                    <a:pt x="69" y="38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76" y="0"/>
                    <a:pt x="76" y="0"/>
                    <a:pt x="76" y="0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3"/>
            <p:cNvSpPr>
              <a:spLocks noEditPoints="1"/>
            </p:cNvSpPr>
            <p:nvPr userDrawn="1"/>
          </p:nvSpPr>
          <p:spPr bwMode="auto">
            <a:xfrm>
              <a:off x="3765550" y="541338"/>
              <a:ext cx="188912" cy="282575"/>
            </a:xfrm>
            <a:custGeom>
              <a:avLst/>
              <a:gdLst>
                <a:gd name="T0" fmla="*/ 45 w 97"/>
                <a:gd name="T1" fmla="*/ 0 h 144"/>
                <a:gd name="T2" fmla="*/ 92 w 97"/>
                <a:gd name="T3" fmla="*/ 38 h 144"/>
                <a:gd name="T4" fmla="*/ 75 w 97"/>
                <a:gd name="T5" fmla="*/ 69 h 144"/>
                <a:gd name="T6" fmla="*/ 97 w 97"/>
                <a:gd name="T7" fmla="*/ 102 h 144"/>
                <a:gd name="T8" fmla="*/ 48 w 97"/>
                <a:gd name="T9" fmla="*/ 144 h 144"/>
                <a:gd name="T10" fmla="*/ 0 w 97"/>
                <a:gd name="T11" fmla="*/ 144 h 144"/>
                <a:gd name="T12" fmla="*/ 0 w 97"/>
                <a:gd name="T13" fmla="*/ 0 h 144"/>
                <a:gd name="T14" fmla="*/ 45 w 97"/>
                <a:gd name="T15" fmla="*/ 0 h 144"/>
                <a:gd name="T16" fmla="*/ 63 w 97"/>
                <a:gd name="T17" fmla="*/ 42 h 144"/>
                <a:gd name="T18" fmla="*/ 45 w 97"/>
                <a:gd name="T19" fmla="*/ 25 h 144"/>
                <a:gd name="T20" fmla="*/ 29 w 97"/>
                <a:gd name="T21" fmla="*/ 25 h 144"/>
                <a:gd name="T22" fmla="*/ 29 w 97"/>
                <a:gd name="T23" fmla="*/ 58 h 144"/>
                <a:gd name="T24" fmla="*/ 45 w 97"/>
                <a:gd name="T25" fmla="*/ 58 h 144"/>
                <a:gd name="T26" fmla="*/ 63 w 97"/>
                <a:gd name="T27" fmla="*/ 42 h 144"/>
                <a:gd name="T28" fmla="*/ 67 w 97"/>
                <a:gd name="T29" fmla="*/ 100 h 144"/>
                <a:gd name="T30" fmla="*/ 46 w 97"/>
                <a:gd name="T31" fmla="*/ 82 h 144"/>
                <a:gd name="T32" fmla="*/ 29 w 97"/>
                <a:gd name="T33" fmla="*/ 82 h 144"/>
                <a:gd name="T34" fmla="*/ 29 w 97"/>
                <a:gd name="T35" fmla="*/ 119 h 144"/>
                <a:gd name="T36" fmla="*/ 46 w 97"/>
                <a:gd name="T37" fmla="*/ 119 h 144"/>
                <a:gd name="T38" fmla="*/ 67 w 97"/>
                <a:gd name="T39" fmla="*/ 10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7" h="144">
                  <a:moveTo>
                    <a:pt x="45" y="0"/>
                  </a:moveTo>
                  <a:cubicBezTo>
                    <a:pt x="74" y="0"/>
                    <a:pt x="92" y="15"/>
                    <a:pt x="92" y="38"/>
                  </a:cubicBezTo>
                  <a:cubicBezTo>
                    <a:pt x="92" y="51"/>
                    <a:pt x="86" y="63"/>
                    <a:pt x="75" y="69"/>
                  </a:cubicBezTo>
                  <a:cubicBezTo>
                    <a:pt x="89" y="75"/>
                    <a:pt x="97" y="87"/>
                    <a:pt x="97" y="102"/>
                  </a:cubicBezTo>
                  <a:cubicBezTo>
                    <a:pt x="97" y="130"/>
                    <a:pt x="74" y="144"/>
                    <a:pt x="48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5" y="0"/>
                  </a:lnTo>
                  <a:close/>
                  <a:moveTo>
                    <a:pt x="63" y="42"/>
                  </a:moveTo>
                  <a:cubicBezTo>
                    <a:pt x="63" y="32"/>
                    <a:pt x="56" y="25"/>
                    <a:pt x="45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55" y="58"/>
                    <a:pt x="63" y="52"/>
                    <a:pt x="63" y="42"/>
                  </a:cubicBezTo>
                  <a:close/>
                  <a:moveTo>
                    <a:pt x="67" y="100"/>
                  </a:moveTo>
                  <a:cubicBezTo>
                    <a:pt x="67" y="88"/>
                    <a:pt x="58" y="82"/>
                    <a:pt x="46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46" y="119"/>
                    <a:pt x="46" y="119"/>
                    <a:pt x="46" y="119"/>
                  </a:cubicBezTo>
                  <a:cubicBezTo>
                    <a:pt x="58" y="119"/>
                    <a:pt x="67" y="112"/>
                    <a:pt x="67" y="100"/>
                  </a:cubicBezTo>
                  <a:close/>
                </a:path>
              </a:pathLst>
            </a:custGeom>
            <a:solidFill>
              <a:srgbClr val="592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4"/>
            <p:cNvSpPr>
              <a:spLocks noEditPoints="1"/>
            </p:cNvSpPr>
            <p:nvPr userDrawn="1"/>
          </p:nvSpPr>
          <p:spPr bwMode="auto">
            <a:xfrm>
              <a:off x="3981450" y="541338"/>
              <a:ext cx="180975" cy="282575"/>
            </a:xfrm>
            <a:custGeom>
              <a:avLst/>
              <a:gdLst>
                <a:gd name="T0" fmla="*/ 46 w 93"/>
                <a:gd name="T1" fmla="*/ 0 h 144"/>
                <a:gd name="T2" fmla="*/ 93 w 93"/>
                <a:gd name="T3" fmla="*/ 45 h 144"/>
                <a:gd name="T4" fmla="*/ 46 w 93"/>
                <a:gd name="T5" fmla="*/ 90 h 144"/>
                <a:gd name="T6" fmla="*/ 29 w 93"/>
                <a:gd name="T7" fmla="*/ 90 h 144"/>
                <a:gd name="T8" fmla="*/ 29 w 93"/>
                <a:gd name="T9" fmla="*/ 144 h 144"/>
                <a:gd name="T10" fmla="*/ 0 w 93"/>
                <a:gd name="T11" fmla="*/ 144 h 144"/>
                <a:gd name="T12" fmla="*/ 0 w 93"/>
                <a:gd name="T13" fmla="*/ 0 h 144"/>
                <a:gd name="T14" fmla="*/ 46 w 93"/>
                <a:gd name="T15" fmla="*/ 0 h 144"/>
                <a:gd name="T16" fmla="*/ 63 w 93"/>
                <a:gd name="T17" fmla="*/ 45 h 144"/>
                <a:gd name="T18" fmla="*/ 42 w 93"/>
                <a:gd name="T19" fmla="*/ 25 h 144"/>
                <a:gd name="T20" fmla="*/ 29 w 93"/>
                <a:gd name="T21" fmla="*/ 25 h 144"/>
                <a:gd name="T22" fmla="*/ 29 w 93"/>
                <a:gd name="T23" fmla="*/ 65 h 144"/>
                <a:gd name="T24" fmla="*/ 42 w 93"/>
                <a:gd name="T25" fmla="*/ 65 h 144"/>
                <a:gd name="T26" fmla="*/ 63 w 93"/>
                <a:gd name="T27" fmla="*/ 4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144">
                  <a:moveTo>
                    <a:pt x="46" y="0"/>
                  </a:moveTo>
                  <a:cubicBezTo>
                    <a:pt x="74" y="0"/>
                    <a:pt x="93" y="18"/>
                    <a:pt x="93" y="45"/>
                  </a:cubicBezTo>
                  <a:cubicBezTo>
                    <a:pt x="93" y="72"/>
                    <a:pt x="73" y="90"/>
                    <a:pt x="46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144"/>
                    <a:pt x="29" y="144"/>
                    <a:pt x="29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6" y="0"/>
                  </a:lnTo>
                  <a:close/>
                  <a:moveTo>
                    <a:pt x="63" y="45"/>
                  </a:moveTo>
                  <a:cubicBezTo>
                    <a:pt x="63" y="33"/>
                    <a:pt x="54" y="25"/>
                    <a:pt x="42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54" y="65"/>
                    <a:pt x="63" y="57"/>
                    <a:pt x="63" y="45"/>
                  </a:cubicBezTo>
                  <a:close/>
                </a:path>
              </a:pathLst>
            </a:custGeom>
            <a:solidFill>
              <a:srgbClr val="592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5"/>
            <p:cNvSpPr>
              <a:spLocks/>
            </p:cNvSpPr>
            <p:nvPr userDrawn="1"/>
          </p:nvSpPr>
          <p:spPr bwMode="auto">
            <a:xfrm>
              <a:off x="4170363" y="536576"/>
              <a:ext cx="230187" cy="290513"/>
            </a:xfrm>
            <a:custGeom>
              <a:avLst/>
              <a:gdLst>
                <a:gd name="T0" fmla="*/ 0 w 119"/>
                <a:gd name="T1" fmla="*/ 74 h 148"/>
                <a:gd name="T2" fmla="*/ 75 w 119"/>
                <a:gd name="T3" fmla="*/ 0 h 148"/>
                <a:gd name="T4" fmla="*/ 117 w 119"/>
                <a:gd name="T5" fmla="*/ 13 h 148"/>
                <a:gd name="T6" fmla="*/ 109 w 119"/>
                <a:gd name="T7" fmla="*/ 38 h 148"/>
                <a:gd name="T8" fmla="*/ 75 w 119"/>
                <a:gd name="T9" fmla="*/ 27 h 148"/>
                <a:gd name="T10" fmla="*/ 30 w 119"/>
                <a:gd name="T11" fmla="*/ 74 h 148"/>
                <a:gd name="T12" fmla="*/ 75 w 119"/>
                <a:gd name="T13" fmla="*/ 121 h 148"/>
                <a:gd name="T14" fmla="*/ 110 w 119"/>
                <a:gd name="T15" fmla="*/ 110 h 148"/>
                <a:gd name="T16" fmla="*/ 119 w 119"/>
                <a:gd name="T17" fmla="*/ 135 h 148"/>
                <a:gd name="T18" fmla="*/ 75 w 119"/>
                <a:gd name="T19" fmla="*/ 148 h 148"/>
                <a:gd name="T20" fmla="*/ 0 w 119"/>
                <a:gd name="T21" fmla="*/ 7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48">
                  <a:moveTo>
                    <a:pt x="0" y="74"/>
                  </a:moveTo>
                  <a:cubicBezTo>
                    <a:pt x="0" y="32"/>
                    <a:pt x="32" y="0"/>
                    <a:pt x="75" y="0"/>
                  </a:cubicBezTo>
                  <a:cubicBezTo>
                    <a:pt x="94" y="0"/>
                    <a:pt x="108" y="6"/>
                    <a:pt x="117" y="13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2" y="33"/>
                    <a:pt x="89" y="27"/>
                    <a:pt x="75" y="27"/>
                  </a:cubicBezTo>
                  <a:cubicBezTo>
                    <a:pt x="49" y="27"/>
                    <a:pt x="30" y="47"/>
                    <a:pt x="30" y="74"/>
                  </a:cubicBezTo>
                  <a:cubicBezTo>
                    <a:pt x="30" y="102"/>
                    <a:pt x="49" y="121"/>
                    <a:pt x="75" y="121"/>
                  </a:cubicBezTo>
                  <a:cubicBezTo>
                    <a:pt x="90" y="121"/>
                    <a:pt x="104" y="114"/>
                    <a:pt x="110" y="110"/>
                  </a:cubicBezTo>
                  <a:cubicBezTo>
                    <a:pt x="119" y="135"/>
                    <a:pt x="119" y="135"/>
                    <a:pt x="119" y="135"/>
                  </a:cubicBezTo>
                  <a:cubicBezTo>
                    <a:pt x="110" y="141"/>
                    <a:pt x="96" y="148"/>
                    <a:pt x="75" y="148"/>
                  </a:cubicBezTo>
                  <a:cubicBezTo>
                    <a:pt x="30" y="148"/>
                    <a:pt x="0" y="116"/>
                    <a:pt x="0" y="74"/>
                  </a:cubicBezTo>
                  <a:close/>
                </a:path>
              </a:pathLst>
            </a:custGeom>
            <a:solidFill>
              <a:srgbClr val="592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6"/>
            <p:cNvSpPr>
              <a:spLocks/>
            </p:cNvSpPr>
            <p:nvPr userDrawn="1"/>
          </p:nvSpPr>
          <p:spPr bwMode="auto">
            <a:xfrm>
              <a:off x="4425950" y="541338"/>
              <a:ext cx="147637" cy="282575"/>
            </a:xfrm>
            <a:custGeom>
              <a:avLst/>
              <a:gdLst>
                <a:gd name="T0" fmla="*/ 91 w 93"/>
                <a:gd name="T1" fmla="*/ 0 h 178"/>
                <a:gd name="T2" fmla="*/ 91 w 93"/>
                <a:gd name="T3" fmla="*/ 32 h 178"/>
                <a:gd name="T4" fmla="*/ 36 w 93"/>
                <a:gd name="T5" fmla="*/ 32 h 178"/>
                <a:gd name="T6" fmla="*/ 36 w 93"/>
                <a:gd name="T7" fmla="*/ 71 h 178"/>
                <a:gd name="T8" fmla="*/ 82 w 93"/>
                <a:gd name="T9" fmla="*/ 71 h 178"/>
                <a:gd name="T10" fmla="*/ 82 w 93"/>
                <a:gd name="T11" fmla="*/ 103 h 178"/>
                <a:gd name="T12" fmla="*/ 36 w 93"/>
                <a:gd name="T13" fmla="*/ 103 h 178"/>
                <a:gd name="T14" fmla="*/ 36 w 93"/>
                <a:gd name="T15" fmla="*/ 145 h 178"/>
                <a:gd name="T16" fmla="*/ 93 w 93"/>
                <a:gd name="T17" fmla="*/ 145 h 178"/>
                <a:gd name="T18" fmla="*/ 93 w 93"/>
                <a:gd name="T19" fmla="*/ 178 h 178"/>
                <a:gd name="T20" fmla="*/ 0 w 93"/>
                <a:gd name="T21" fmla="*/ 178 h 178"/>
                <a:gd name="T22" fmla="*/ 0 w 93"/>
                <a:gd name="T23" fmla="*/ 0 h 178"/>
                <a:gd name="T24" fmla="*/ 91 w 93"/>
                <a:gd name="T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78">
                  <a:moveTo>
                    <a:pt x="91" y="0"/>
                  </a:moveTo>
                  <a:lnTo>
                    <a:pt x="91" y="32"/>
                  </a:lnTo>
                  <a:lnTo>
                    <a:pt x="36" y="32"/>
                  </a:lnTo>
                  <a:lnTo>
                    <a:pt x="36" y="71"/>
                  </a:lnTo>
                  <a:lnTo>
                    <a:pt x="82" y="71"/>
                  </a:lnTo>
                  <a:lnTo>
                    <a:pt x="82" y="103"/>
                  </a:lnTo>
                  <a:lnTo>
                    <a:pt x="36" y="103"/>
                  </a:lnTo>
                  <a:lnTo>
                    <a:pt x="36" y="145"/>
                  </a:lnTo>
                  <a:lnTo>
                    <a:pt x="93" y="145"/>
                  </a:lnTo>
                  <a:lnTo>
                    <a:pt x="93" y="178"/>
                  </a:lnTo>
                  <a:lnTo>
                    <a:pt x="0" y="178"/>
                  </a:lnTo>
                  <a:lnTo>
                    <a:pt x="0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592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7"/>
            <p:cNvSpPr>
              <a:spLocks/>
            </p:cNvSpPr>
            <p:nvPr userDrawn="1"/>
          </p:nvSpPr>
          <p:spPr bwMode="auto">
            <a:xfrm>
              <a:off x="288926" y="452438"/>
              <a:ext cx="173037" cy="371475"/>
            </a:xfrm>
            <a:custGeom>
              <a:avLst/>
              <a:gdLst>
                <a:gd name="T0" fmla="*/ 17 w 109"/>
                <a:gd name="T1" fmla="*/ 0 h 234"/>
                <a:gd name="T2" fmla="*/ 17 w 109"/>
                <a:gd name="T3" fmla="*/ 218 h 234"/>
                <a:gd name="T4" fmla="*/ 109 w 109"/>
                <a:gd name="T5" fmla="*/ 218 h 234"/>
                <a:gd name="T6" fmla="*/ 109 w 109"/>
                <a:gd name="T7" fmla="*/ 234 h 234"/>
                <a:gd name="T8" fmla="*/ 0 w 109"/>
                <a:gd name="T9" fmla="*/ 234 h 234"/>
                <a:gd name="T10" fmla="*/ 0 w 109"/>
                <a:gd name="T11" fmla="*/ 0 h 234"/>
                <a:gd name="T12" fmla="*/ 17 w 109"/>
                <a:gd name="T13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34">
                  <a:moveTo>
                    <a:pt x="17" y="0"/>
                  </a:moveTo>
                  <a:lnTo>
                    <a:pt x="17" y="218"/>
                  </a:lnTo>
                  <a:lnTo>
                    <a:pt x="109" y="218"/>
                  </a:lnTo>
                  <a:lnTo>
                    <a:pt x="109" y="234"/>
                  </a:lnTo>
                  <a:lnTo>
                    <a:pt x="0" y="234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8"/>
            <p:cNvSpPr>
              <a:spLocks noEditPoints="1"/>
            </p:cNvSpPr>
            <p:nvPr userDrawn="1"/>
          </p:nvSpPr>
          <p:spPr bwMode="auto">
            <a:xfrm>
              <a:off x="482600" y="541338"/>
              <a:ext cx="207962" cy="287338"/>
            </a:xfrm>
            <a:custGeom>
              <a:avLst/>
              <a:gdLst>
                <a:gd name="T0" fmla="*/ 54 w 107"/>
                <a:gd name="T1" fmla="*/ 55 h 147"/>
                <a:gd name="T2" fmla="*/ 94 w 107"/>
                <a:gd name="T3" fmla="*/ 70 h 147"/>
                <a:gd name="T4" fmla="*/ 94 w 107"/>
                <a:gd name="T5" fmla="*/ 49 h 147"/>
                <a:gd name="T6" fmla="*/ 55 w 107"/>
                <a:gd name="T7" fmla="*/ 13 h 147"/>
                <a:gd name="T8" fmla="*/ 12 w 107"/>
                <a:gd name="T9" fmla="*/ 26 h 147"/>
                <a:gd name="T10" fmla="*/ 7 w 107"/>
                <a:gd name="T11" fmla="*/ 15 h 147"/>
                <a:gd name="T12" fmla="*/ 56 w 107"/>
                <a:gd name="T13" fmla="*/ 0 h 147"/>
                <a:gd name="T14" fmla="*/ 107 w 107"/>
                <a:gd name="T15" fmla="*/ 50 h 147"/>
                <a:gd name="T16" fmla="*/ 107 w 107"/>
                <a:gd name="T17" fmla="*/ 144 h 147"/>
                <a:gd name="T18" fmla="*/ 96 w 107"/>
                <a:gd name="T19" fmla="*/ 144 h 147"/>
                <a:gd name="T20" fmla="*/ 94 w 107"/>
                <a:gd name="T21" fmla="*/ 131 h 147"/>
                <a:gd name="T22" fmla="*/ 54 w 107"/>
                <a:gd name="T23" fmla="*/ 147 h 147"/>
                <a:gd name="T24" fmla="*/ 0 w 107"/>
                <a:gd name="T25" fmla="*/ 101 h 147"/>
                <a:gd name="T26" fmla="*/ 54 w 107"/>
                <a:gd name="T27" fmla="*/ 55 h 147"/>
                <a:gd name="T28" fmla="*/ 54 w 107"/>
                <a:gd name="T29" fmla="*/ 135 h 147"/>
                <a:gd name="T30" fmla="*/ 94 w 107"/>
                <a:gd name="T31" fmla="*/ 101 h 147"/>
                <a:gd name="T32" fmla="*/ 54 w 107"/>
                <a:gd name="T33" fmla="*/ 68 h 147"/>
                <a:gd name="T34" fmla="*/ 14 w 107"/>
                <a:gd name="T35" fmla="*/ 101 h 147"/>
                <a:gd name="T36" fmla="*/ 54 w 107"/>
                <a:gd name="T37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" h="147">
                  <a:moveTo>
                    <a:pt x="54" y="55"/>
                  </a:moveTo>
                  <a:cubicBezTo>
                    <a:pt x="73" y="55"/>
                    <a:pt x="87" y="63"/>
                    <a:pt x="94" y="70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94" y="26"/>
                    <a:pt x="78" y="13"/>
                    <a:pt x="55" y="13"/>
                  </a:cubicBezTo>
                  <a:cubicBezTo>
                    <a:pt x="37" y="13"/>
                    <a:pt x="22" y="20"/>
                    <a:pt x="12" y="2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4" y="10"/>
                    <a:pt x="33" y="0"/>
                    <a:pt x="56" y="0"/>
                  </a:cubicBezTo>
                  <a:cubicBezTo>
                    <a:pt x="91" y="0"/>
                    <a:pt x="107" y="21"/>
                    <a:pt x="107" y="50"/>
                  </a:cubicBezTo>
                  <a:cubicBezTo>
                    <a:pt x="107" y="144"/>
                    <a:pt x="107" y="144"/>
                    <a:pt x="107" y="144"/>
                  </a:cubicBezTo>
                  <a:cubicBezTo>
                    <a:pt x="96" y="144"/>
                    <a:pt x="96" y="144"/>
                    <a:pt x="96" y="144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86" y="139"/>
                    <a:pt x="74" y="147"/>
                    <a:pt x="54" y="147"/>
                  </a:cubicBezTo>
                  <a:cubicBezTo>
                    <a:pt x="22" y="147"/>
                    <a:pt x="0" y="127"/>
                    <a:pt x="0" y="101"/>
                  </a:cubicBezTo>
                  <a:cubicBezTo>
                    <a:pt x="0" y="75"/>
                    <a:pt x="23" y="55"/>
                    <a:pt x="54" y="55"/>
                  </a:cubicBezTo>
                  <a:close/>
                  <a:moveTo>
                    <a:pt x="54" y="135"/>
                  </a:moveTo>
                  <a:cubicBezTo>
                    <a:pt x="78" y="135"/>
                    <a:pt x="94" y="120"/>
                    <a:pt x="94" y="101"/>
                  </a:cubicBezTo>
                  <a:cubicBezTo>
                    <a:pt x="94" y="81"/>
                    <a:pt x="79" y="68"/>
                    <a:pt x="54" y="68"/>
                  </a:cubicBezTo>
                  <a:cubicBezTo>
                    <a:pt x="29" y="68"/>
                    <a:pt x="14" y="82"/>
                    <a:pt x="14" y="101"/>
                  </a:cubicBezTo>
                  <a:cubicBezTo>
                    <a:pt x="14" y="119"/>
                    <a:pt x="29" y="135"/>
                    <a:pt x="54" y="1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9"/>
            <p:cNvSpPr>
              <a:spLocks/>
            </p:cNvSpPr>
            <p:nvPr userDrawn="1"/>
          </p:nvSpPr>
          <p:spPr bwMode="auto">
            <a:xfrm>
              <a:off x="1150938" y="727076"/>
              <a:ext cx="82550" cy="73025"/>
            </a:xfrm>
            <a:custGeom>
              <a:avLst/>
              <a:gdLst>
                <a:gd name="T0" fmla="*/ 10 w 43"/>
                <a:gd name="T1" fmla="*/ 11 h 37"/>
                <a:gd name="T2" fmla="*/ 10 w 43"/>
                <a:gd name="T3" fmla="*/ 11 h 37"/>
                <a:gd name="T4" fmla="*/ 0 w 43"/>
                <a:gd name="T5" fmla="*/ 25 h 37"/>
                <a:gd name="T6" fmla="*/ 33 w 43"/>
                <a:gd name="T7" fmla="*/ 37 h 37"/>
                <a:gd name="T8" fmla="*/ 39 w 43"/>
                <a:gd name="T9" fmla="*/ 26 h 37"/>
                <a:gd name="T10" fmla="*/ 39 w 43"/>
                <a:gd name="T11" fmla="*/ 26 h 37"/>
                <a:gd name="T12" fmla="*/ 33 w 43"/>
                <a:gd name="T13" fmla="*/ 5 h 37"/>
                <a:gd name="T14" fmla="*/ 10 w 43"/>
                <a:gd name="T15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37">
                  <a:moveTo>
                    <a:pt x="10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7" y="16"/>
                    <a:pt x="4" y="21"/>
                    <a:pt x="0" y="25"/>
                  </a:cubicBezTo>
                  <a:cubicBezTo>
                    <a:pt x="9" y="32"/>
                    <a:pt x="20" y="36"/>
                    <a:pt x="33" y="37"/>
                  </a:cubicBezTo>
                  <a:cubicBezTo>
                    <a:pt x="35" y="33"/>
                    <a:pt x="37" y="30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3" y="18"/>
                    <a:pt x="40" y="9"/>
                    <a:pt x="33" y="5"/>
                  </a:cubicBezTo>
                  <a:cubicBezTo>
                    <a:pt x="25" y="0"/>
                    <a:pt x="15" y="3"/>
                    <a:pt x="10" y="11"/>
                  </a:cubicBezTo>
                  <a:close/>
                </a:path>
              </a:pathLst>
            </a:custGeom>
            <a:solidFill>
              <a:srgbClr val="B343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20"/>
            <p:cNvSpPr>
              <a:spLocks/>
            </p:cNvSpPr>
            <p:nvPr userDrawn="1"/>
          </p:nvSpPr>
          <p:spPr bwMode="auto">
            <a:xfrm>
              <a:off x="865188" y="493713"/>
              <a:ext cx="358775" cy="388938"/>
            </a:xfrm>
            <a:custGeom>
              <a:avLst/>
              <a:gdLst>
                <a:gd name="T0" fmla="*/ 96 w 185"/>
                <a:gd name="T1" fmla="*/ 165 h 198"/>
                <a:gd name="T2" fmla="*/ 33 w 185"/>
                <a:gd name="T3" fmla="*/ 99 h 198"/>
                <a:gd name="T4" fmla="*/ 99 w 185"/>
                <a:gd name="T5" fmla="*/ 33 h 198"/>
                <a:gd name="T6" fmla="*/ 153 w 185"/>
                <a:gd name="T7" fmla="*/ 61 h 198"/>
                <a:gd name="T8" fmla="*/ 175 w 185"/>
                <a:gd name="T9" fmla="*/ 66 h 198"/>
                <a:gd name="T10" fmla="*/ 181 w 185"/>
                <a:gd name="T11" fmla="*/ 43 h 198"/>
                <a:gd name="T12" fmla="*/ 181 w 185"/>
                <a:gd name="T13" fmla="*/ 43 h 198"/>
                <a:gd name="T14" fmla="*/ 99 w 185"/>
                <a:gd name="T15" fmla="*/ 0 h 198"/>
                <a:gd name="T16" fmla="*/ 0 w 185"/>
                <a:gd name="T17" fmla="*/ 99 h 198"/>
                <a:gd name="T18" fmla="*/ 99 w 185"/>
                <a:gd name="T19" fmla="*/ 198 h 198"/>
                <a:gd name="T20" fmla="*/ 129 w 185"/>
                <a:gd name="T21" fmla="*/ 193 h 198"/>
                <a:gd name="T22" fmla="*/ 96 w 185"/>
                <a:gd name="T23" fmla="*/ 16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98">
                  <a:moveTo>
                    <a:pt x="96" y="165"/>
                  </a:moveTo>
                  <a:cubicBezTo>
                    <a:pt x="61" y="163"/>
                    <a:pt x="33" y="134"/>
                    <a:pt x="33" y="99"/>
                  </a:cubicBezTo>
                  <a:cubicBezTo>
                    <a:pt x="33" y="62"/>
                    <a:pt x="62" y="33"/>
                    <a:pt x="99" y="33"/>
                  </a:cubicBezTo>
                  <a:cubicBezTo>
                    <a:pt x="121" y="33"/>
                    <a:pt x="141" y="44"/>
                    <a:pt x="153" y="61"/>
                  </a:cubicBezTo>
                  <a:cubicBezTo>
                    <a:pt x="158" y="68"/>
                    <a:pt x="167" y="70"/>
                    <a:pt x="175" y="66"/>
                  </a:cubicBezTo>
                  <a:cubicBezTo>
                    <a:pt x="183" y="62"/>
                    <a:pt x="185" y="51"/>
                    <a:pt x="181" y="43"/>
                  </a:cubicBezTo>
                  <a:cubicBezTo>
                    <a:pt x="181" y="43"/>
                    <a:pt x="181" y="43"/>
                    <a:pt x="181" y="43"/>
                  </a:cubicBezTo>
                  <a:cubicBezTo>
                    <a:pt x="163" y="17"/>
                    <a:pt x="133" y="0"/>
                    <a:pt x="99" y="0"/>
                  </a:cubicBezTo>
                  <a:cubicBezTo>
                    <a:pt x="44" y="0"/>
                    <a:pt x="0" y="44"/>
                    <a:pt x="0" y="99"/>
                  </a:cubicBezTo>
                  <a:cubicBezTo>
                    <a:pt x="0" y="153"/>
                    <a:pt x="44" y="198"/>
                    <a:pt x="99" y="198"/>
                  </a:cubicBezTo>
                  <a:cubicBezTo>
                    <a:pt x="109" y="198"/>
                    <a:pt x="119" y="196"/>
                    <a:pt x="129" y="193"/>
                  </a:cubicBezTo>
                  <a:cubicBezTo>
                    <a:pt x="116" y="186"/>
                    <a:pt x="105" y="176"/>
                    <a:pt x="96" y="165"/>
                  </a:cubicBezTo>
                  <a:close/>
                </a:path>
              </a:pathLst>
            </a:custGeom>
            <a:solidFill>
              <a:srgbClr val="B343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21"/>
            <p:cNvSpPr>
              <a:spLocks/>
            </p:cNvSpPr>
            <p:nvPr userDrawn="1"/>
          </p:nvSpPr>
          <p:spPr bwMode="auto">
            <a:xfrm>
              <a:off x="1023938" y="493713"/>
              <a:ext cx="387350" cy="388938"/>
            </a:xfrm>
            <a:custGeom>
              <a:avLst/>
              <a:gdLst>
                <a:gd name="T0" fmla="*/ 100 w 199"/>
                <a:gd name="T1" fmla="*/ 0 h 198"/>
                <a:gd name="T2" fmla="*/ 69 w 199"/>
                <a:gd name="T3" fmla="*/ 4 h 198"/>
                <a:gd name="T4" fmla="*/ 102 w 199"/>
                <a:gd name="T5" fmla="*/ 33 h 198"/>
                <a:gd name="T6" fmla="*/ 165 w 199"/>
                <a:gd name="T7" fmla="*/ 99 h 198"/>
                <a:gd name="T8" fmla="*/ 100 w 199"/>
                <a:gd name="T9" fmla="*/ 165 h 198"/>
                <a:gd name="T10" fmla="*/ 34 w 199"/>
                <a:gd name="T11" fmla="*/ 99 h 198"/>
                <a:gd name="T12" fmla="*/ 51 w 199"/>
                <a:gd name="T13" fmla="*/ 54 h 198"/>
                <a:gd name="T14" fmla="*/ 19 w 199"/>
                <a:gd name="T15" fmla="*/ 42 h 198"/>
                <a:gd name="T16" fmla="*/ 0 w 199"/>
                <a:gd name="T17" fmla="*/ 99 h 198"/>
                <a:gd name="T18" fmla="*/ 100 w 199"/>
                <a:gd name="T19" fmla="*/ 198 h 198"/>
                <a:gd name="T20" fmla="*/ 199 w 199"/>
                <a:gd name="T21" fmla="*/ 99 h 198"/>
                <a:gd name="T22" fmla="*/ 100 w 199"/>
                <a:gd name="T2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9" h="198">
                  <a:moveTo>
                    <a:pt x="100" y="0"/>
                  </a:moveTo>
                  <a:cubicBezTo>
                    <a:pt x="89" y="0"/>
                    <a:pt x="79" y="1"/>
                    <a:pt x="69" y="4"/>
                  </a:cubicBezTo>
                  <a:cubicBezTo>
                    <a:pt x="82" y="12"/>
                    <a:pt x="93" y="21"/>
                    <a:pt x="102" y="33"/>
                  </a:cubicBezTo>
                  <a:cubicBezTo>
                    <a:pt x="137" y="34"/>
                    <a:pt x="165" y="63"/>
                    <a:pt x="165" y="99"/>
                  </a:cubicBezTo>
                  <a:cubicBezTo>
                    <a:pt x="165" y="135"/>
                    <a:pt x="136" y="165"/>
                    <a:pt x="100" y="165"/>
                  </a:cubicBezTo>
                  <a:cubicBezTo>
                    <a:pt x="63" y="165"/>
                    <a:pt x="34" y="135"/>
                    <a:pt x="34" y="99"/>
                  </a:cubicBezTo>
                  <a:cubicBezTo>
                    <a:pt x="34" y="81"/>
                    <a:pt x="40" y="65"/>
                    <a:pt x="51" y="54"/>
                  </a:cubicBezTo>
                  <a:cubicBezTo>
                    <a:pt x="42" y="47"/>
                    <a:pt x="31" y="42"/>
                    <a:pt x="19" y="42"/>
                  </a:cubicBezTo>
                  <a:cubicBezTo>
                    <a:pt x="7" y="58"/>
                    <a:pt x="0" y="78"/>
                    <a:pt x="0" y="99"/>
                  </a:cubicBezTo>
                  <a:cubicBezTo>
                    <a:pt x="0" y="153"/>
                    <a:pt x="45" y="198"/>
                    <a:pt x="100" y="198"/>
                  </a:cubicBezTo>
                  <a:cubicBezTo>
                    <a:pt x="154" y="198"/>
                    <a:pt x="199" y="153"/>
                    <a:pt x="199" y="99"/>
                  </a:cubicBezTo>
                  <a:cubicBezTo>
                    <a:pt x="199" y="44"/>
                    <a:pt x="154" y="0"/>
                    <a:pt x="100" y="0"/>
                  </a:cubicBezTo>
                  <a:close/>
                </a:path>
              </a:pathLst>
            </a:custGeom>
            <a:solidFill>
              <a:srgbClr val="592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760" y="4595587"/>
            <a:ext cx="1725231" cy="28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26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67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re et diagramme ou 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262" y="303610"/>
            <a:ext cx="8065477" cy="3714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539262" y="1168003"/>
            <a:ext cx="8065477" cy="3348038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036DB-3895-4CB9-A14A-17D11B748DC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15766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r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37"/>
          <p:cNvPicPr>
            <a:picLocks noChangeAspect="1"/>
          </p:cNvPicPr>
          <p:nvPr userDrawn="1"/>
        </p:nvPicPr>
        <p:blipFill rotWithShape="1">
          <a:blip r:embed="rId2"/>
          <a:srcRect l="25979" t="58092"/>
          <a:stretch/>
        </p:blipFill>
        <p:spPr>
          <a:xfrm>
            <a:off x="0" y="0"/>
            <a:ext cx="4520342" cy="1810442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10164"/>
            <a:ext cx="1725231" cy="287769"/>
          </a:xfrm>
          <a:prstGeom prst="rect">
            <a:avLst/>
          </a:prstGeom>
        </p:spPr>
      </p:pic>
      <p:sp>
        <p:nvSpPr>
          <p:cNvPr id="59" name="Espace réservé du texte 52"/>
          <p:cNvSpPr>
            <a:spLocks noGrp="1"/>
          </p:cNvSpPr>
          <p:nvPr>
            <p:ph type="body" sz="quarter" idx="16" hasCustomPrompt="1"/>
          </p:nvPr>
        </p:nvSpPr>
        <p:spPr>
          <a:xfrm>
            <a:off x="940499" y="3720191"/>
            <a:ext cx="1109278" cy="138499"/>
          </a:xfrm>
          <a:prstGeom prst="rect">
            <a:avLst/>
          </a:prstGeom>
        </p:spPr>
        <p:txBody>
          <a:bodyPr vert="horz" wrap="none" lIns="0" tIns="0" rIns="0" bIns="0" anchor="ctr" anchorCtr="0">
            <a:noAutofit/>
          </a:bodyPr>
          <a:lstStyle>
            <a:lvl1pPr marL="0" indent="0" algn="l">
              <a:buNone/>
              <a:defRPr sz="11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Date de la publication</a:t>
            </a:r>
          </a:p>
        </p:txBody>
      </p:sp>
      <p:sp>
        <p:nvSpPr>
          <p:cNvPr id="26" name="Shape 10"/>
          <p:cNvSpPr txBox="1">
            <a:spLocks noGrp="1"/>
          </p:cNvSpPr>
          <p:nvPr>
            <p:ph type="ctrTitle"/>
          </p:nvPr>
        </p:nvSpPr>
        <p:spPr>
          <a:xfrm>
            <a:off x="940499" y="2053650"/>
            <a:ext cx="7527352" cy="1159799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4400" b="0" cap="none" baseline="0">
                <a:solidFill>
                  <a:schemeClr val="tx1"/>
                </a:solidFill>
                <a:effectLst/>
                <a:latin typeface="Montserrat ExtraBold" panose="00000900000000000000" pitchFamily="50" charset="0"/>
                <a:ea typeface="Montserrat ExtraBold" panose="00000900000000000000" pitchFamily="50" charset="0"/>
                <a:cs typeface="Montserrat ExtraBold" panose="00000900000000000000" pitchFamily="50" charset="0"/>
                <a:sym typeface="Cabin Condensed"/>
              </a:defRPr>
            </a:lvl1pPr>
            <a:lvl2pPr lvl="1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2pPr>
            <a:lvl3pPr lvl="2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3pPr>
            <a:lvl4pPr lvl="3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4pPr>
            <a:lvl5pPr lvl="4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5pPr>
            <a:lvl6pPr lvl="5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6pPr>
            <a:lvl7pPr lvl="6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7pPr>
            <a:lvl8pPr lvl="7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8pPr>
            <a:lvl9pPr lvl="8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Espace réservé du texte 52"/>
          <p:cNvSpPr>
            <a:spLocks noGrp="1"/>
          </p:cNvSpPr>
          <p:nvPr>
            <p:ph type="body" sz="quarter" idx="11" hasCustomPrompt="1"/>
          </p:nvPr>
        </p:nvSpPr>
        <p:spPr>
          <a:xfrm>
            <a:off x="940499" y="3147814"/>
            <a:ext cx="7527352" cy="3693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>
            <a:lvl1pPr marL="0" indent="0" algn="l">
              <a:buNone/>
              <a:defRPr sz="2400" b="0" cap="none" baseline="0">
                <a:solidFill>
                  <a:schemeClr val="tx1"/>
                </a:solidFill>
                <a:effectLst/>
                <a:latin typeface="Montserrat SemiBold" panose="00000700000000000000" pitchFamily="50" charset="0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cap="all" baseline="0"/>
              <a:t>Sous-titre</a:t>
            </a:r>
            <a:endParaRPr lang="fr-FR"/>
          </a:p>
        </p:txBody>
      </p:sp>
      <p:pic>
        <p:nvPicPr>
          <p:cNvPr id="22" name="Image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60000" y="4320000"/>
            <a:ext cx="3312000" cy="683680"/>
          </a:xfrm>
          <a:prstGeom prst="rect">
            <a:avLst/>
          </a:prstGeom>
        </p:spPr>
      </p:pic>
      <p:sp>
        <p:nvSpPr>
          <p:cNvPr id="11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413662"/>
            <a:ext cx="2478755" cy="324036"/>
          </a:xfrm>
          <a:prstGeom prst="rect">
            <a:avLst/>
          </a:prstGeom>
          <a:noFill/>
        </p:spPr>
        <p:txBody>
          <a:bodyPr lIns="0" tIns="0" rIns="0" bIns="0" anchor="ctr" anchorCtr="0">
            <a:normAutofit/>
          </a:bodyPr>
          <a:lstStyle>
            <a:lvl1pPr marL="0" indent="0" algn="r">
              <a:buNone/>
              <a:defRPr sz="1400" b="1" baseline="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Nom de l’entreprise</a:t>
            </a:r>
          </a:p>
        </p:txBody>
      </p:sp>
      <p:sp>
        <p:nvSpPr>
          <p:cNvPr id="12" name="Espace réservé du texte 52"/>
          <p:cNvSpPr>
            <a:spLocks noGrp="1"/>
          </p:cNvSpPr>
          <p:nvPr>
            <p:ph type="body" sz="quarter" idx="14" hasCustomPrompt="1"/>
          </p:nvPr>
        </p:nvSpPr>
        <p:spPr>
          <a:xfrm>
            <a:off x="6300192" y="640423"/>
            <a:ext cx="2478755" cy="324036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r">
              <a:buNone/>
              <a:defRPr sz="1200" b="0" baseline="0">
                <a:solidFill>
                  <a:schemeClr val="accent2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Nom de la direction</a:t>
            </a:r>
          </a:p>
        </p:txBody>
      </p:sp>
    </p:spTree>
    <p:extLst>
      <p:ext uri="{BB962C8B-B14F-4D97-AF65-F5344CB8AC3E}">
        <p14:creationId xmlns:p14="http://schemas.microsoft.com/office/powerpoint/2010/main" val="300195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1470"/>
            <a:ext cx="1638861" cy="1275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5" name="Groupe 24"/>
          <p:cNvGrpSpPr/>
          <p:nvPr userDrawn="1"/>
        </p:nvGrpSpPr>
        <p:grpSpPr>
          <a:xfrm>
            <a:off x="0" y="0"/>
            <a:ext cx="4484971" cy="1810443"/>
            <a:chOff x="0" y="0"/>
            <a:chExt cx="4484971" cy="1810443"/>
          </a:xfrm>
        </p:grpSpPr>
        <p:sp>
          <p:nvSpPr>
            <p:cNvPr id="38" name="Freeform 19"/>
            <p:cNvSpPr>
              <a:spLocks/>
            </p:cNvSpPr>
            <p:nvPr userDrawn="1"/>
          </p:nvSpPr>
          <p:spPr bwMode="auto">
            <a:xfrm>
              <a:off x="1602349" y="60108"/>
              <a:ext cx="925218" cy="821577"/>
            </a:xfrm>
            <a:custGeom>
              <a:avLst/>
              <a:gdLst>
                <a:gd name="T0" fmla="*/ 10 w 43"/>
                <a:gd name="T1" fmla="*/ 11 h 37"/>
                <a:gd name="T2" fmla="*/ 10 w 43"/>
                <a:gd name="T3" fmla="*/ 11 h 37"/>
                <a:gd name="T4" fmla="*/ 0 w 43"/>
                <a:gd name="T5" fmla="*/ 25 h 37"/>
                <a:gd name="T6" fmla="*/ 33 w 43"/>
                <a:gd name="T7" fmla="*/ 37 h 37"/>
                <a:gd name="T8" fmla="*/ 39 w 43"/>
                <a:gd name="T9" fmla="*/ 26 h 37"/>
                <a:gd name="T10" fmla="*/ 39 w 43"/>
                <a:gd name="T11" fmla="*/ 26 h 37"/>
                <a:gd name="T12" fmla="*/ 33 w 43"/>
                <a:gd name="T13" fmla="*/ 5 h 37"/>
                <a:gd name="T14" fmla="*/ 10 w 43"/>
                <a:gd name="T15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37">
                  <a:moveTo>
                    <a:pt x="10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7" y="16"/>
                    <a:pt x="4" y="21"/>
                    <a:pt x="0" y="25"/>
                  </a:cubicBezTo>
                  <a:cubicBezTo>
                    <a:pt x="9" y="32"/>
                    <a:pt x="20" y="36"/>
                    <a:pt x="33" y="37"/>
                  </a:cubicBezTo>
                  <a:cubicBezTo>
                    <a:pt x="35" y="33"/>
                    <a:pt x="37" y="30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3" y="18"/>
                    <a:pt x="40" y="9"/>
                    <a:pt x="33" y="5"/>
                  </a:cubicBezTo>
                  <a:cubicBezTo>
                    <a:pt x="25" y="0"/>
                    <a:pt x="15" y="3"/>
                    <a:pt x="10" y="1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orme libre 38"/>
            <p:cNvSpPr>
              <a:spLocks/>
            </p:cNvSpPr>
            <p:nvPr userDrawn="1"/>
          </p:nvSpPr>
          <p:spPr bwMode="auto">
            <a:xfrm>
              <a:off x="214337" y="0"/>
              <a:ext cx="4270634" cy="1810442"/>
            </a:xfrm>
            <a:custGeom>
              <a:avLst/>
              <a:gdLst>
                <a:gd name="connsiteX0" fmla="*/ 0 w 4270634"/>
                <a:gd name="connsiteY0" fmla="*/ 0 h 1810442"/>
                <a:gd name="connsiteX1" fmla="*/ 756829 w 4270634"/>
                <a:gd name="connsiteY1" fmla="*/ 0 h 1810442"/>
                <a:gd name="connsiteX2" fmla="*/ 770052 w 4270634"/>
                <a:gd name="connsiteY2" fmla="*/ 52577 h 1810442"/>
                <a:gd name="connsiteX3" fmla="*/ 2146209 w 4270634"/>
                <a:gd name="connsiteY3" fmla="*/ 1081139 h 1810442"/>
                <a:gd name="connsiteX4" fmla="*/ 3500694 w 4270634"/>
                <a:gd name="connsiteY4" fmla="*/ 52577 h 1810442"/>
                <a:gd name="connsiteX5" fmla="*/ 3513879 w 4270634"/>
                <a:gd name="connsiteY5" fmla="*/ 0 h 1810442"/>
                <a:gd name="connsiteX6" fmla="*/ 4270634 w 4270634"/>
                <a:gd name="connsiteY6" fmla="*/ 0 h 1810442"/>
                <a:gd name="connsiteX7" fmla="*/ 4261521 w 4270634"/>
                <a:gd name="connsiteY7" fmla="*/ 59181 h 1810442"/>
                <a:gd name="connsiteX8" fmla="*/ 2146209 w 4270634"/>
                <a:gd name="connsiteY8" fmla="*/ 1810442 h 1810442"/>
                <a:gd name="connsiteX9" fmla="*/ 9124 w 4270634"/>
                <a:gd name="connsiteY9" fmla="*/ 59181 h 181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70634" h="1810442">
                  <a:moveTo>
                    <a:pt x="0" y="0"/>
                  </a:moveTo>
                  <a:lnTo>
                    <a:pt x="756829" y="0"/>
                  </a:lnTo>
                  <a:lnTo>
                    <a:pt x="770052" y="52577"/>
                  </a:lnTo>
                  <a:cubicBezTo>
                    <a:pt x="949731" y="643453"/>
                    <a:pt x="1490362" y="1081139"/>
                    <a:pt x="2146209" y="1081139"/>
                  </a:cubicBezTo>
                  <a:cubicBezTo>
                    <a:pt x="2784331" y="1081139"/>
                    <a:pt x="3321638" y="643453"/>
                    <a:pt x="3500694" y="52577"/>
                  </a:cubicBezTo>
                  <a:lnTo>
                    <a:pt x="3513879" y="0"/>
                  </a:lnTo>
                  <a:lnTo>
                    <a:pt x="4270634" y="0"/>
                  </a:lnTo>
                  <a:lnTo>
                    <a:pt x="4261521" y="59181"/>
                  </a:lnTo>
                  <a:cubicBezTo>
                    <a:pt x="4057506" y="1049024"/>
                    <a:pt x="3177021" y="1810442"/>
                    <a:pt x="2146209" y="1810442"/>
                  </a:cubicBezTo>
                  <a:cubicBezTo>
                    <a:pt x="1096308" y="1810442"/>
                    <a:pt x="213437" y="1049024"/>
                    <a:pt x="9124" y="5918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40" name="Forme libre 39"/>
            <p:cNvSpPr>
              <a:spLocks/>
            </p:cNvSpPr>
            <p:nvPr userDrawn="1"/>
          </p:nvSpPr>
          <p:spPr bwMode="auto">
            <a:xfrm>
              <a:off x="0" y="962234"/>
              <a:ext cx="1203597" cy="848209"/>
            </a:xfrm>
            <a:custGeom>
              <a:avLst/>
              <a:gdLst>
                <a:gd name="connsiteX0" fmla="*/ 0 w 1203597"/>
                <a:gd name="connsiteY0" fmla="*/ 0 h 848209"/>
                <a:gd name="connsiteX1" fmla="*/ 45384 w 1203597"/>
                <a:gd name="connsiteY1" fmla="*/ 22001 h 848209"/>
                <a:gd name="connsiteX2" fmla="*/ 486312 w 1203597"/>
                <a:gd name="connsiteY2" fmla="*/ 118906 h 848209"/>
                <a:gd name="connsiteX3" fmla="*/ 1203597 w 1203597"/>
                <a:gd name="connsiteY3" fmla="*/ 737709 h 848209"/>
                <a:gd name="connsiteX4" fmla="*/ 551520 w 1203597"/>
                <a:gd name="connsiteY4" fmla="*/ 848209 h 848209"/>
                <a:gd name="connsiteX5" fmla="*/ 168774 w 1203597"/>
                <a:gd name="connsiteY5" fmla="*/ 813559 h 848209"/>
                <a:gd name="connsiteX6" fmla="*/ 0 w 1203597"/>
                <a:gd name="connsiteY6" fmla="*/ 774730 h 84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3597" h="848209">
                  <a:moveTo>
                    <a:pt x="0" y="0"/>
                  </a:moveTo>
                  <a:lnTo>
                    <a:pt x="45384" y="22001"/>
                  </a:lnTo>
                  <a:cubicBezTo>
                    <a:pt x="183532" y="76330"/>
                    <a:pt x="331783" y="109928"/>
                    <a:pt x="486312" y="118906"/>
                  </a:cubicBezTo>
                  <a:cubicBezTo>
                    <a:pt x="681935" y="362007"/>
                    <a:pt x="921030" y="583008"/>
                    <a:pt x="1203597" y="737709"/>
                  </a:cubicBezTo>
                  <a:cubicBezTo>
                    <a:pt x="986238" y="804009"/>
                    <a:pt x="768879" y="848209"/>
                    <a:pt x="551520" y="848209"/>
                  </a:cubicBezTo>
                  <a:cubicBezTo>
                    <a:pt x="420765" y="848209"/>
                    <a:pt x="292870" y="836312"/>
                    <a:pt x="168774" y="813559"/>
                  </a:cubicBezTo>
                  <a:lnTo>
                    <a:pt x="0" y="77473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27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1249770" y="616575"/>
            <a:ext cx="6346565" cy="54088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lang="fr-FR" sz="2000" b="0" i="0" u="none" strike="noStrike" cap="none" dirty="0" smtClean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249770" y="1317080"/>
            <a:ext cx="6346565" cy="54088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lang="fr-FR" sz="2000" b="0" i="0" u="none" strike="noStrike" cap="none" dirty="0" smtClean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1249770" y="2017585"/>
            <a:ext cx="6346565" cy="54088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lang="fr-FR" sz="2000" b="0" i="0" u="none" strike="noStrike" cap="none" dirty="0" smtClean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Espace réservé du texte 2"/>
          <p:cNvSpPr>
            <a:spLocks noGrp="1"/>
          </p:cNvSpPr>
          <p:nvPr>
            <p:ph type="body" sz="quarter" idx="17"/>
          </p:nvPr>
        </p:nvSpPr>
        <p:spPr>
          <a:xfrm>
            <a:off x="1249770" y="2718090"/>
            <a:ext cx="6346565" cy="54088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lang="fr-FR" sz="2000" b="0" i="0" u="none" strike="noStrike" cap="none" dirty="0" smtClean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Espace réservé du texte 2"/>
          <p:cNvSpPr>
            <a:spLocks noGrp="1"/>
          </p:cNvSpPr>
          <p:nvPr>
            <p:ph type="body" sz="quarter" idx="19"/>
          </p:nvPr>
        </p:nvSpPr>
        <p:spPr>
          <a:xfrm>
            <a:off x="1249770" y="3418595"/>
            <a:ext cx="6346565" cy="54088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lang="fr-FR" sz="2000" b="0" i="0" u="none" strike="noStrike" cap="none" dirty="0" smtClean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Espace réservé du texte 2"/>
          <p:cNvSpPr>
            <a:spLocks noGrp="1"/>
          </p:cNvSpPr>
          <p:nvPr>
            <p:ph type="body" sz="quarter" idx="21"/>
          </p:nvPr>
        </p:nvSpPr>
        <p:spPr>
          <a:xfrm>
            <a:off x="1249770" y="4119099"/>
            <a:ext cx="6346565" cy="54088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marR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lang="fr-FR" sz="2000" b="0" i="0" u="none" strike="noStrike" cap="none" dirty="0" smtClean="0">
                <a:solidFill>
                  <a:srgbClr val="000000"/>
                </a:solidFill>
                <a:latin typeface="Arial Narrow" panose="020B0606020202030204" pitchFamily="34" charset="0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Espace réservé du texte 52"/>
          <p:cNvSpPr>
            <a:spLocks noGrp="1"/>
          </p:cNvSpPr>
          <p:nvPr>
            <p:ph type="body" sz="quarter" idx="10" hasCustomPrompt="1"/>
          </p:nvPr>
        </p:nvSpPr>
        <p:spPr>
          <a:xfrm>
            <a:off x="539552" y="616504"/>
            <a:ext cx="509122" cy="509122"/>
          </a:xfrm>
          <a:prstGeom prst="rect">
            <a:avLst/>
          </a:prstGeom>
          <a:noFill/>
          <a:ln w="38100">
            <a:noFill/>
          </a:ln>
        </p:spPr>
        <p:txBody>
          <a:bodyPr wrap="none" lIns="72000" tIns="0" rIns="72000" bIns="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800" b="1" i="0" u="none" strike="noStrike" cap="none" dirty="0">
                <a:solidFill>
                  <a:schemeClr val="accent1"/>
                </a:solidFill>
                <a:latin typeface="Montserrat SemiBold" panose="00000700000000000000" pitchFamily="50" charset="0"/>
                <a:ea typeface="Montserrat SemiBold" panose="00000700000000000000" pitchFamily="50" charset="0"/>
                <a:cs typeface="Arial" panose="020B0604020202020204" pitchFamily="34" charset="0"/>
                <a:sym typeface="Arial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28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1317009"/>
            <a:ext cx="509122" cy="509122"/>
          </a:xfrm>
          <a:prstGeom prst="rect">
            <a:avLst/>
          </a:prstGeom>
          <a:noFill/>
          <a:ln w="38100">
            <a:noFill/>
          </a:ln>
        </p:spPr>
        <p:txBody>
          <a:bodyPr wrap="none" lIns="72000" tIns="0" rIns="72000" bIns="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800" b="1" i="0" u="none" strike="noStrike" cap="none" dirty="0">
                <a:solidFill>
                  <a:schemeClr val="tx2"/>
                </a:solidFill>
                <a:latin typeface="Montserrat SemiBold" panose="00000700000000000000" pitchFamily="50" charset="0"/>
                <a:ea typeface="Montserrat SemiBold" panose="00000700000000000000" pitchFamily="50" charset="0"/>
                <a:cs typeface="Arial" panose="020B0604020202020204" pitchFamily="34" charset="0"/>
                <a:sym typeface="Arial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cap="all" baseline="0"/>
              <a:t>02</a:t>
            </a:r>
            <a:endParaRPr lang="fr-FR"/>
          </a:p>
        </p:txBody>
      </p:sp>
      <p:sp>
        <p:nvSpPr>
          <p:cNvPr id="30" name="Espace réservé du texte 52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2017514"/>
            <a:ext cx="509122" cy="509122"/>
          </a:xfrm>
          <a:prstGeom prst="rect">
            <a:avLst/>
          </a:prstGeom>
          <a:noFill/>
          <a:ln w="38100">
            <a:noFill/>
          </a:ln>
        </p:spPr>
        <p:txBody>
          <a:bodyPr wrap="none" lIns="72000" tIns="0" rIns="72000" bIns="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800" b="1" i="0" u="none" strike="noStrike" cap="none" dirty="0">
                <a:solidFill>
                  <a:schemeClr val="accent2"/>
                </a:solidFill>
                <a:latin typeface="Montserrat SemiBold" panose="00000700000000000000" pitchFamily="50" charset="0"/>
                <a:ea typeface="Montserrat SemiBold" panose="00000700000000000000" pitchFamily="50" charset="0"/>
                <a:cs typeface="Arial" panose="020B0604020202020204" pitchFamily="34" charset="0"/>
                <a:sym typeface="Arial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cap="all" baseline="0"/>
              <a:t>03</a:t>
            </a:r>
            <a:endParaRPr lang="fr-FR"/>
          </a:p>
        </p:txBody>
      </p:sp>
      <p:sp>
        <p:nvSpPr>
          <p:cNvPr id="32" name="Espace réservé du texte 52"/>
          <p:cNvSpPr>
            <a:spLocks noGrp="1"/>
          </p:cNvSpPr>
          <p:nvPr>
            <p:ph type="body" sz="quarter" idx="16" hasCustomPrompt="1"/>
          </p:nvPr>
        </p:nvSpPr>
        <p:spPr>
          <a:xfrm>
            <a:off x="539552" y="2718019"/>
            <a:ext cx="509122" cy="509122"/>
          </a:xfrm>
          <a:prstGeom prst="rect">
            <a:avLst/>
          </a:prstGeom>
          <a:noFill/>
          <a:ln w="38100">
            <a:noFill/>
          </a:ln>
        </p:spPr>
        <p:txBody>
          <a:bodyPr wrap="none" lIns="72000" tIns="0" rIns="72000" bIns="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800" b="1" i="0" u="none" strike="noStrike" cap="none" dirty="0">
                <a:solidFill>
                  <a:schemeClr val="accent3"/>
                </a:solidFill>
                <a:latin typeface="Montserrat SemiBold" panose="00000700000000000000" pitchFamily="50" charset="0"/>
                <a:ea typeface="Montserrat SemiBold" panose="00000700000000000000" pitchFamily="50" charset="0"/>
                <a:cs typeface="Arial" panose="020B0604020202020204" pitchFamily="34" charset="0"/>
                <a:sym typeface="Arial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cap="all" baseline="0"/>
              <a:t>04</a:t>
            </a:r>
            <a:endParaRPr lang="fr-FR"/>
          </a:p>
        </p:txBody>
      </p:sp>
      <p:sp>
        <p:nvSpPr>
          <p:cNvPr id="34" name="Espace réservé du texte 52"/>
          <p:cNvSpPr>
            <a:spLocks noGrp="1"/>
          </p:cNvSpPr>
          <p:nvPr>
            <p:ph type="body" sz="quarter" idx="18" hasCustomPrompt="1"/>
          </p:nvPr>
        </p:nvSpPr>
        <p:spPr>
          <a:xfrm>
            <a:off x="539552" y="3418524"/>
            <a:ext cx="509122" cy="509122"/>
          </a:xfrm>
          <a:prstGeom prst="rect">
            <a:avLst/>
          </a:prstGeom>
          <a:noFill/>
          <a:ln w="38100">
            <a:noFill/>
          </a:ln>
        </p:spPr>
        <p:txBody>
          <a:bodyPr wrap="none" lIns="72000" tIns="0" rIns="72000" bIns="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800" b="1" i="0" u="none" strike="noStrike" cap="none" dirty="0">
                <a:solidFill>
                  <a:schemeClr val="accent4"/>
                </a:solidFill>
                <a:latin typeface="Montserrat SemiBold" panose="00000700000000000000" pitchFamily="50" charset="0"/>
                <a:ea typeface="Montserrat SemiBold" panose="00000700000000000000" pitchFamily="50" charset="0"/>
                <a:cs typeface="Arial" panose="020B0604020202020204" pitchFamily="34" charset="0"/>
                <a:sym typeface="Arial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cap="all" baseline="0"/>
              <a:t>05</a:t>
            </a:r>
            <a:endParaRPr lang="fr-FR"/>
          </a:p>
        </p:txBody>
      </p:sp>
      <p:sp>
        <p:nvSpPr>
          <p:cNvPr id="36" name="Espace réservé du texte 52"/>
          <p:cNvSpPr>
            <a:spLocks noGrp="1"/>
          </p:cNvSpPr>
          <p:nvPr>
            <p:ph type="body" sz="quarter" idx="20" hasCustomPrompt="1"/>
          </p:nvPr>
        </p:nvSpPr>
        <p:spPr>
          <a:xfrm>
            <a:off x="539552" y="4119028"/>
            <a:ext cx="509122" cy="509122"/>
          </a:xfrm>
          <a:prstGeom prst="rect">
            <a:avLst/>
          </a:prstGeom>
          <a:noFill/>
          <a:ln w="38100">
            <a:noFill/>
          </a:ln>
        </p:spPr>
        <p:txBody>
          <a:bodyPr wrap="none" lIns="72000" tIns="0" rIns="72000" bIns="0" anchor="ctr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fr-FR" sz="2800" b="1" i="0" u="none" strike="noStrike" cap="none" dirty="0">
                <a:solidFill>
                  <a:schemeClr val="accent6"/>
                </a:solidFill>
                <a:latin typeface="Montserrat SemiBold" panose="00000700000000000000" pitchFamily="50" charset="0"/>
                <a:ea typeface="Montserrat SemiBold" panose="00000700000000000000" pitchFamily="50" charset="0"/>
                <a:cs typeface="Arial" panose="020B0604020202020204" pitchFamily="34" charset="0"/>
                <a:sym typeface="Arial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cap="all" baseline="0"/>
              <a:t>06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70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 userDrawn="1"/>
        </p:nvGrpSpPr>
        <p:grpSpPr>
          <a:xfrm>
            <a:off x="0" y="-1"/>
            <a:ext cx="4484971" cy="1810444"/>
            <a:chOff x="0" y="-1"/>
            <a:chExt cx="4484971" cy="1810444"/>
          </a:xfrm>
        </p:grpSpPr>
        <p:sp>
          <p:nvSpPr>
            <p:cNvPr id="4" name="Rectangle 3"/>
            <p:cNvSpPr/>
            <p:nvPr userDrawn="1"/>
          </p:nvSpPr>
          <p:spPr>
            <a:xfrm>
              <a:off x="0" y="-1"/>
              <a:ext cx="1638861" cy="1275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5" name="Groupe 4"/>
            <p:cNvGrpSpPr/>
            <p:nvPr userDrawn="1"/>
          </p:nvGrpSpPr>
          <p:grpSpPr>
            <a:xfrm>
              <a:off x="0" y="0"/>
              <a:ext cx="4484971" cy="1810443"/>
              <a:chOff x="0" y="0"/>
              <a:chExt cx="4484971" cy="1810443"/>
            </a:xfrm>
          </p:grpSpPr>
          <p:sp>
            <p:nvSpPr>
              <p:cNvPr id="28" name="Freeform 19"/>
              <p:cNvSpPr>
                <a:spLocks/>
              </p:cNvSpPr>
              <p:nvPr userDrawn="1"/>
            </p:nvSpPr>
            <p:spPr bwMode="auto">
              <a:xfrm>
                <a:off x="1602349" y="60108"/>
                <a:ext cx="925218" cy="821577"/>
              </a:xfrm>
              <a:custGeom>
                <a:avLst/>
                <a:gdLst>
                  <a:gd name="T0" fmla="*/ 10 w 43"/>
                  <a:gd name="T1" fmla="*/ 11 h 37"/>
                  <a:gd name="T2" fmla="*/ 10 w 43"/>
                  <a:gd name="T3" fmla="*/ 11 h 37"/>
                  <a:gd name="T4" fmla="*/ 0 w 43"/>
                  <a:gd name="T5" fmla="*/ 25 h 37"/>
                  <a:gd name="T6" fmla="*/ 33 w 43"/>
                  <a:gd name="T7" fmla="*/ 37 h 37"/>
                  <a:gd name="T8" fmla="*/ 39 w 43"/>
                  <a:gd name="T9" fmla="*/ 26 h 37"/>
                  <a:gd name="T10" fmla="*/ 39 w 43"/>
                  <a:gd name="T11" fmla="*/ 26 h 37"/>
                  <a:gd name="T12" fmla="*/ 33 w 43"/>
                  <a:gd name="T13" fmla="*/ 5 h 37"/>
                  <a:gd name="T14" fmla="*/ 10 w 43"/>
                  <a:gd name="T15" fmla="*/ 1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37">
                    <a:moveTo>
                      <a:pt x="10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7" y="16"/>
                      <a:pt x="4" y="21"/>
                      <a:pt x="0" y="25"/>
                    </a:cubicBezTo>
                    <a:cubicBezTo>
                      <a:pt x="9" y="32"/>
                      <a:pt x="20" y="36"/>
                      <a:pt x="33" y="37"/>
                    </a:cubicBezTo>
                    <a:cubicBezTo>
                      <a:pt x="35" y="33"/>
                      <a:pt x="37" y="30"/>
                      <a:pt x="39" y="2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43" y="18"/>
                      <a:pt x="40" y="9"/>
                      <a:pt x="33" y="5"/>
                    </a:cubicBezTo>
                    <a:cubicBezTo>
                      <a:pt x="25" y="0"/>
                      <a:pt x="15" y="3"/>
                      <a:pt x="10" y="11"/>
                    </a:cubicBez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Forme libre 30"/>
              <p:cNvSpPr>
                <a:spLocks/>
              </p:cNvSpPr>
              <p:nvPr userDrawn="1"/>
            </p:nvSpPr>
            <p:spPr bwMode="auto">
              <a:xfrm>
                <a:off x="214337" y="0"/>
                <a:ext cx="4270634" cy="1810442"/>
              </a:xfrm>
              <a:custGeom>
                <a:avLst/>
                <a:gdLst>
                  <a:gd name="connsiteX0" fmla="*/ 0 w 4270634"/>
                  <a:gd name="connsiteY0" fmla="*/ 0 h 1810442"/>
                  <a:gd name="connsiteX1" fmla="*/ 756829 w 4270634"/>
                  <a:gd name="connsiteY1" fmla="*/ 0 h 1810442"/>
                  <a:gd name="connsiteX2" fmla="*/ 770052 w 4270634"/>
                  <a:gd name="connsiteY2" fmla="*/ 52577 h 1810442"/>
                  <a:gd name="connsiteX3" fmla="*/ 2146209 w 4270634"/>
                  <a:gd name="connsiteY3" fmla="*/ 1081139 h 1810442"/>
                  <a:gd name="connsiteX4" fmla="*/ 3500694 w 4270634"/>
                  <a:gd name="connsiteY4" fmla="*/ 52577 h 1810442"/>
                  <a:gd name="connsiteX5" fmla="*/ 3513879 w 4270634"/>
                  <a:gd name="connsiteY5" fmla="*/ 0 h 1810442"/>
                  <a:gd name="connsiteX6" fmla="*/ 4270634 w 4270634"/>
                  <a:gd name="connsiteY6" fmla="*/ 0 h 1810442"/>
                  <a:gd name="connsiteX7" fmla="*/ 4261521 w 4270634"/>
                  <a:gd name="connsiteY7" fmla="*/ 59181 h 1810442"/>
                  <a:gd name="connsiteX8" fmla="*/ 2146209 w 4270634"/>
                  <a:gd name="connsiteY8" fmla="*/ 1810442 h 1810442"/>
                  <a:gd name="connsiteX9" fmla="*/ 9124 w 4270634"/>
                  <a:gd name="connsiteY9" fmla="*/ 59181 h 1810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70634" h="1810442">
                    <a:moveTo>
                      <a:pt x="0" y="0"/>
                    </a:moveTo>
                    <a:lnTo>
                      <a:pt x="756829" y="0"/>
                    </a:lnTo>
                    <a:lnTo>
                      <a:pt x="770052" y="52577"/>
                    </a:lnTo>
                    <a:cubicBezTo>
                      <a:pt x="949731" y="643453"/>
                      <a:pt x="1490362" y="1081139"/>
                      <a:pt x="2146209" y="1081139"/>
                    </a:cubicBezTo>
                    <a:cubicBezTo>
                      <a:pt x="2784331" y="1081139"/>
                      <a:pt x="3321638" y="643453"/>
                      <a:pt x="3500694" y="52577"/>
                    </a:cubicBezTo>
                    <a:lnTo>
                      <a:pt x="3513879" y="0"/>
                    </a:lnTo>
                    <a:lnTo>
                      <a:pt x="4270634" y="0"/>
                    </a:lnTo>
                    <a:lnTo>
                      <a:pt x="4261521" y="59181"/>
                    </a:lnTo>
                    <a:cubicBezTo>
                      <a:pt x="4057506" y="1049024"/>
                      <a:pt x="3177021" y="1810442"/>
                      <a:pt x="2146209" y="1810442"/>
                    </a:cubicBezTo>
                    <a:cubicBezTo>
                      <a:pt x="1096308" y="1810442"/>
                      <a:pt x="213437" y="1049024"/>
                      <a:pt x="9124" y="59181"/>
                    </a:cubicBez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36" name="Forme libre 35"/>
              <p:cNvSpPr>
                <a:spLocks/>
              </p:cNvSpPr>
              <p:nvPr userDrawn="1"/>
            </p:nvSpPr>
            <p:spPr bwMode="auto">
              <a:xfrm>
                <a:off x="0" y="962234"/>
                <a:ext cx="1203597" cy="848209"/>
              </a:xfrm>
              <a:custGeom>
                <a:avLst/>
                <a:gdLst>
                  <a:gd name="connsiteX0" fmla="*/ 0 w 1203597"/>
                  <a:gd name="connsiteY0" fmla="*/ 0 h 848209"/>
                  <a:gd name="connsiteX1" fmla="*/ 45384 w 1203597"/>
                  <a:gd name="connsiteY1" fmla="*/ 22001 h 848209"/>
                  <a:gd name="connsiteX2" fmla="*/ 486312 w 1203597"/>
                  <a:gd name="connsiteY2" fmla="*/ 118906 h 848209"/>
                  <a:gd name="connsiteX3" fmla="*/ 1203597 w 1203597"/>
                  <a:gd name="connsiteY3" fmla="*/ 737709 h 848209"/>
                  <a:gd name="connsiteX4" fmla="*/ 551520 w 1203597"/>
                  <a:gd name="connsiteY4" fmla="*/ 848209 h 848209"/>
                  <a:gd name="connsiteX5" fmla="*/ 168774 w 1203597"/>
                  <a:gd name="connsiteY5" fmla="*/ 813559 h 848209"/>
                  <a:gd name="connsiteX6" fmla="*/ 0 w 1203597"/>
                  <a:gd name="connsiteY6" fmla="*/ 774730 h 848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3597" h="848209">
                    <a:moveTo>
                      <a:pt x="0" y="0"/>
                    </a:moveTo>
                    <a:lnTo>
                      <a:pt x="45384" y="22001"/>
                    </a:lnTo>
                    <a:cubicBezTo>
                      <a:pt x="183532" y="76330"/>
                      <a:pt x="331783" y="109928"/>
                      <a:pt x="486312" y="118906"/>
                    </a:cubicBezTo>
                    <a:cubicBezTo>
                      <a:pt x="681935" y="362007"/>
                      <a:pt x="921030" y="583008"/>
                      <a:pt x="1203597" y="737709"/>
                    </a:cubicBezTo>
                    <a:cubicBezTo>
                      <a:pt x="986238" y="804009"/>
                      <a:pt x="768879" y="848209"/>
                      <a:pt x="551520" y="848209"/>
                    </a:cubicBezTo>
                    <a:cubicBezTo>
                      <a:pt x="420765" y="848209"/>
                      <a:pt x="292870" y="836312"/>
                      <a:pt x="168774" y="813559"/>
                    </a:cubicBezTo>
                    <a:lnTo>
                      <a:pt x="0" y="77473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</p:grpSp>
      <p:sp>
        <p:nvSpPr>
          <p:cNvPr id="12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755576" y="2490048"/>
            <a:ext cx="1401338" cy="83528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r">
              <a:buNone/>
              <a:defRPr lang="fr-FR" sz="7200" b="1" i="0" u="none" strike="noStrike" cap="none" baseline="0" dirty="0">
                <a:solidFill>
                  <a:schemeClr val="accent1"/>
                </a:solidFill>
                <a:latin typeface="Montserrat SemiBold" panose="00000700000000000000" pitchFamily="50" charset="0"/>
                <a:ea typeface="Montserrat ExtraBold" panose="00000900000000000000" pitchFamily="50" charset="0"/>
                <a:cs typeface="Arial" panose="020B0604020202020204" pitchFamily="34" charset="0"/>
                <a:sym typeface="Arial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01</a:t>
            </a:r>
          </a:p>
        </p:txBody>
      </p:sp>
      <p:sp>
        <p:nvSpPr>
          <p:cNvPr id="13" name="Espace réservé du texte 52"/>
          <p:cNvSpPr>
            <a:spLocks noGrp="1"/>
          </p:cNvSpPr>
          <p:nvPr>
            <p:ph type="body" sz="quarter" idx="13" hasCustomPrompt="1"/>
          </p:nvPr>
        </p:nvSpPr>
        <p:spPr>
          <a:xfrm>
            <a:off x="2349655" y="2571750"/>
            <a:ext cx="6470818" cy="108208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80000"/>
              </a:lnSpc>
              <a:buNone/>
              <a:defRPr lang="fr-FR" sz="3200" b="1" i="0" u="none" strike="noStrike" cap="none" baseline="0" dirty="0">
                <a:solidFill>
                  <a:schemeClr val="tx1"/>
                </a:solidFill>
                <a:latin typeface="Montserrat SemiBold" panose="00000700000000000000" pitchFamily="50" charset="0"/>
                <a:ea typeface="Montserrat ExtraBold" panose="00000900000000000000" pitchFamily="50" charset="0"/>
                <a:cs typeface="Arial" panose="020B0604020202020204" pitchFamily="34" charset="0"/>
                <a:sym typeface="Arial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TITRE</a:t>
            </a:r>
          </a:p>
          <a:p>
            <a:pPr>
              <a:defRPr/>
            </a:pPr>
            <a:r>
              <a:rPr lang="fr-FR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3910385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194400"/>
            <a:ext cx="7704856" cy="3373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900385" y="612000"/>
            <a:ext cx="7704098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 i="0" baseline="0">
                <a:solidFill>
                  <a:srgbClr val="B24388"/>
                </a:solidFill>
                <a:latin typeface="Montserrat SemiBold" panose="00000700000000000000" pitchFamily="50" charset="0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899592" y="1131589"/>
            <a:ext cx="7704856" cy="3712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1707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1"/>
          <p:cNvSpPr>
            <a:spLocks noGrp="1"/>
          </p:cNvSpPr>
          <p:nvPr>
            <p:ph sz="quarter" idx="14"/>
          </p:nvPr>
        </p:nvSpPr>
        <p:spPr>
          <a:xfrm>
            <a:off x="900113" y="1131888"/>
            <a:ext cx="3600450" cy="3711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Espace réservé du contenu 14"/>
          <p:cNvSpPr>
            <a:spLocks noGrp="1"/>
          </p:cNvSpPr>
          <p:nvPr>
            <p:ph sz="quarter" idx="15"/>
          </p:nvPr>
        </p:nvSpPr>
        <p:spPr>
          <a:xfrm>
            <a:off x="4716463" y="1131888"/>
            <a:ext cx="3887787" cy="3711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99592" y="194400"/>
            <a:ext cx="7704856" cy="3373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9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900385" y="612000"/>
            <a:ext cx="7704098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 i="0" baseline="0">
                <a:solidFill>
                  <a:srgbClr val="B24388"/>
                </a:solidFill>
                <a:latin typeface="Montserrat SemiBold" panose="00000700000000000000" pitchFamily="50" charset="0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877972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899592" y="194400"/>
            <a:ext cx="7704856" cy="3373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7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900385" y="612000"/>
            <a:ext cx="7704098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 i="0" baseline="0">
                <a:solidFill>
                  <a:srgbClr val="B24388"/>
                </a:solidFill>
                <a:latin typeface="Montserrat SemiBold" panose="00000700000000000000" pitchFamily="50" charset="0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66974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5"/>
          <p:cNvSpPr>
            <a:spLocks noGrp="1"/>
          </p:cNvSpPr>
          <p:nvPr>
            <p:ph type="pic" sz="quarter" idx="13" hasCustomPrompt="1"/>
          </p:nvPr>
        </p:nvSpPr>
        <p:spPr>
          <a:xfrm>
            <a:off x="6084888" y="0"/>
            <a:ext cx="3059112" cy="51435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image</a:t>
            </a: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899592" y="194400"/>
            <a:ext cx="7704856" cy="3373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8" name="Espace réservé du texte 52"/>
          <p:cNvSpPr>
            <a:spLocks noGrp="1"/>
          </p:cNvSpPr>
          <p:nvPr>
            <p:ph type="body" sz="quarter" idx="12" hasCustomPrompt="1"/>
          </p:nvPr>
        </p:nvSpPr>
        <p:spPr>
          <a:xfrm>
            <a:off x="900385" y="612000"/>
            <a:ext cx="7704098" cy="28803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 i="0" baseline="0">
                <a:solidFill>
                  <a:srgbClr val="B24388"/>
                </a:solidFill>
                <a:latin typeface="Montserrat SemiBold" panose="00000700000000000000" pitchFamily="50" charset="0"/>
              </a:defRPr>
            </a:lvl1pPr>
            <a:lvl2pPr marL="457200" indent="0">
              <a:buNone/>
              <a:defRPr sz="1200" b="0">
                <a:solidFill>
                  <a:schemeClr val="bg1"/>
                </a:solidFill>
              </a:defRPr>
            </a:lvl2pPr>
            <a:lvl3pPr marL="914400" indent="0">
              <a:buNone/>
              <a:defRPr sz="1200" b="0">
                <a:solidFill>
                  <a:schemeClr val="bg1"/>
                </a:solidFill>
              </a:defRPr>
            </a:lvl3pPr>
            <a:lvl4pPr marL="1371600" indent="0">
              <a:buNone/>
              <a:defRPr sz="1200" b="0">
                <a:solidFill>
                  <a:schemeClr val="bg1"/>
                </a:solidFill>
              </a:defRPr>
            </a:lvl4pPr>
            <a:lvl5pPr marL="1828800" indent="0"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>
              <a:defRPr/>
            </a:pPr>
            <a:r>
              <a:rPr lang="fr-FR"/>
              <a:t>Sous 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320154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1138087"/>
            <a:ext cx="7200000" cy="286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85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9"/>
          <p:cNvSpPr>
            <a:spLocks noGrp="1"/>
          </p:cNvSpPr>
          <p:nvPr>
            <p:ph type="title"/>
          </p:nvPr>
        </p:nvSpPr>
        <p:spPr>
          <a:xfrm>
            <a:off x="900385" y="195486"/>
            <a:ext cx="7704098" cy="4320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u texte 12"/>
          <p:cNvSpPr>
            <a:spLocks noGrp="1"/>
          </p:cNvSpPr>
          <p:nvPr>
            <p:ph type="body" idx="1"/>
          </p:nvPr>
        </p:nvSpPr>
        <p:spPr>
          <a:xfrm>
            <a:off x="899592" y="1131590"/>
            <a:ext cx="7704856" cy="3640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grpSp>
        <p:nvGrpSpPr>
          <p:cNvPr id="9" name="Groupe 8"/>
          <p:cNvGrpSpPr/>
          <p:nvPr userDrawn="1"/>
        </p:nvGrpSpPr>
        <p:grpSpPr>
          <a:xfrm>
            <a:off x="142259" y="195486"/>
            <a:ext cx="616636" cy="439173"/>
            <a:chOff x="865188" y="493713"/>
            <a:chExt cx="546100" cy="388938"/>
          </a:xfrm>
          <a:solidFill>
            <a:schemeClr val="bg1">
              <a:lumMod val="85000"/>
            </a:schemeClr>
          </a:solidFill>
        </p:grpSpPr>
        <p:sp>
          <p:nvSpPr>
            <p:cNvPr id="10" name="Freeform 19"/>
            <p:cNvSpPr>
              <a:spLocks/>
            </p:cNvSpPr>
            <p:nvPr userDrawn="1"/>
          </p:nvSpPr>
          <p:spPr bwMode="auto">
            <a:xfrm>
              <a:off x="1150938" y="727076"/>
              <a:ext cx="82550" cy="73025"/>
            </a:xfrm>
            <a:custGeom>
              <a:avLst/>
              <a:gdLst>
                <a:gd name="T0" fmla="*/ 10 w 43"/>
                <a:gd name="T1" fmla="*/ 11 h 37"/>
                <a:gd name="T2" fmla="*/ 10 w 43"/>
                <a:gd name="T3" fmla="*/ 11 h 37"/>
                <a:gd name="T4" fmla="*/ 0 w 43"/>
                <a:gd name="T5" fmla="*/ 25 h 37"/>
                <a:gd name="T6" fmla="*/ 33 w 43"/>
                <a:gd name="T7" fmla="*/ 37 h 37"/>
                <a:gd name="T8" fmla="*/ 39 w 43"/>
                <a:gd name="T9" fmla="*/ 26 h 37"/>
                <a:gd name="T10" fmla="*/ 39 w 43"/>
                <a:gd name="T11" fmla="*/ 26 h 37"/>
                <a:gd name="T12" fmla="*/ 33 w 43"/>
                <a:gd name="T13" fmla="*/ 5 h 37"/>
                <a:gd name="T14" fmla="*/ 10 w 43"/>
                <a:gd name="T15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37">
                  <a:moveTo>
                    <a:pt x="10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7" y="16"/>
                    <a:pt x="4" y="21"/>
                    <a:pt x="0" y="25"/>
                  </a:cubicBezTo>
                  <a:cubicBezTo>
                    <a:pt x="9" y="32"/>
                    <a:pt x="20" y="36"/>
                    <a:pt x="33" y="37"/>
                  </a:cubicBezTo>
                  <a:cubicBezTo>
                    <a:pt x="35" y="33"/>
                    <a:pt x="37" y="30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3" y="18"/>
                    <a:pt x="40" y="9"/>
                    <a:pt x="33" y="5"/>
                  </a:cubicBezTo>
                  <a:cubicBezTo>
                    <a:pt x="25" y="0"/>
                    <a:pt x="15" y="3"/>
                    <a:pt x="10" y="1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20"/>
            <p:cNvSpPr>
              <a:spLocks/>
            </p:cNvSpPr>
            <p:nvPr userDrawn="1"/>
          </p:nvSpPr>
          <p:spPr bwMode="auto">
            <a:xfrm>
              <a:off x="865188" y="493713"/>
              <a:ext cx="358775" cy="388938"/>
            </a:xfrm>
            <a:custGeom>
              <a:avLst/>
              <a:gdLst>
                <a:gd name="T0" fmla="*/ 96 w 185"/>
                <a:gd name="T1" fmla="*/ 165 h 198"/>
                <a:gd name="T2" fmla="*/ 33 w 185"/>
                <a:gd name="T3" fmla="*/ 99 h 198"/>
                <a:gd name="T4" fmla="*/ 99 w 185"/>
                <a:gd name="T5" fmla="*/ 33 h 198"/>
                <a:gd name="T6" fmla="*/ 153 w 185"/>
                <a:gd name="T7" fmla="*/ 61 h 198"/>
                <a:gd name="T8" fmla="*/ 175 w 185"/>
                <a:gd name="T9" fmla="*/ 66 h 198"/>
                <a:gd name="T10" fmla="*/ 181 w 185"/>
                <a:gd name="T11" fmla="*/ 43 h 198"/>
                <a:gd name="T12" fmla="*/ 181 w 185"/>
                <a:gd name="T13" fmla="*/ 43 h 198"/>
                <a:gd name="T14" fmla="*/ 99 w 185"/>
                <a:gd name="T15" fmla="*/ 0 h 198"/>
                <a:gd name="T16" fmla="*/ 0 w 185"/>
                <a:gd name="T17" fmla="*/ 99 h 198"/>
                <a:gd name="T18" fmla="*/ 99 w 185"/>
                <a:gd name="T19" fmla="*/ 198 h 198"/>
                <a:gd name="T20" fmla="*/ 129 w 185"/>
                <a:gd name="T21" fmla="*/ 193 h 198"/>
                <a:gd name="T22" fmla="*/ 96 w 185"/>
                <a:gd name="T23" fmla="*/ 16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98">
                  <a:moveTo>
                    <a:pt x="96" y="165"/>
                  </a:moveTo>
                  <a:cubicBezTo>
                    <a:pt x="61" y="163"/>
                    <a:pt x="33" y="134"/>
                    <a:pt x="33" y="99"/>
                  </a:cubicBezTo>
                  <a:cubicBezTo>
                    <a:pt x="33" y="62"/>
                    <a:pt x="62" y="33"/>
                    <a:pt x="99" y="33"/>
                  </a:cubicBezTo>
                  <a:cubicBezTo>
                    <a:pt x="121" y="33"/>
                    <a:pt x="141" y="44"/>
                    <a:pt x="153" y="61"/>
                  </a:cubicBezTo>
                  <a:cubicBezTo>
                    <a:pt x="158" y="68"/>
                    <a:pt x="167" y="70"/>
                    <a:pt x="175" y="66"/>
                  </a:cubicBezTo>
                  <a:cubicBezTo>
                    <a:pt x="183" y="62"/>
                    <a:pt x="185" y="51"/>
                    <a:pt x="181" y="43"/>
                  </a:cubicBezTo>
                  <a:cubicBezTo>
                    <a:pt x="181" y="43"/>
                    <a:pt x="181" y="43"/>
                    <a:pt x="181" y="43"/>
                  </a:cubicBezTo>
                  <a:cubicBezTo>
                    <a:pt x="163" y="17"/>
                    <a:pt x="133" y="0"/>
                    <a:pt x="99" y="0"/>
                  </a:cubicBezTo>
                  <a:cubicBezTo>
                    <a:pt x="44" y="0"/>
                    <a:pt x="0" y="44"/>
                    <a:pt x="0" y="99"/>
                  </a:cubicBezTo>
                  <a:cubicBezTo>
                    <a:pt x="0" y="153"/>
                    <a:pt x="44" y="198"/>
                    <a:pt x="99" y="198"/>
                  </a:cubicBezTo>
                  <a:cubicBezTo>
                    <a:pt x="109" y="198"/>
                    <a:pt x="119" y="196"/>
                    <a:pt x="129" y="193"/>
                  </a:cubicBezTo>
                  <a:cubicBezTo>
                    <a:pt x="116" y="186"/>
                    <a:pt x="105" y="176"/>
                    <a:pt x="96" y="16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21"/>
            <p:cNvSpPr>
              <a:spLocks/>
            </p:cNvSpPr>
            <p:nvPr userDrawn="1"/>
          </p:nvSpPr>
          <p:spPr bwMode="auto">
            <a:xfrm>
              <a:off x="1023938" y="493713"/>
              <a:ext cx="387350" cy="388938"/>
            </a:xfrm>
            <a:custGeom>
              <a:avLst/>
              <a:gdLst>
                <a:gd name="T0" fmla="*/ 100 w 199"/>
                <a:gd name="T1" fmla="*/ 0 h 198"/>
                <a:gd name="T2" fmla="*/ 69 w 199"/>
                <a:gd name="T3" fmla="*/ 4 h 198"/>
                <a:gd name="T4" fmla="*/ 102 w 199"/>
                <a:gd name="T5" fmla="*/ 33 h 198"/>
                <a:gd name="T6" fmla="*/ 165 w 199"/>
                <a:gd name="T7" fmla="*/ 99 h 198"/>
                <a:gd name="T8" fmla="*/ 100 w 199"/>
                <a:gd name="T9" fmla="*/ 165 h 198"/>
                <a:gd name="T10" fmla="*/ 34 w 199"/>
                <a:gd name="T11" fmla="*/ 99 h 198"/>
                <a:gd name="T12" fmla="*/ 51 w 199"/>
                <a:gd name="T13" fmla="*/ 54 h 198"/>
                <a:gd name="T14" fmla="*/ 19 w 199"/>
                <a:gd name="T15" fmla="*/ 42 h 198"/>
                <a:gd name="T16" fmla="*/ 0 w 199"/>
                <a:gd name="T17" fmla="*/ 99 h 198"/>
                <a:gd name="T18" fmla="*/ 100 w 199"/>
                <a:gd name="T19" fmla="*/ 198 h 198"/>
                <a:gd name="T20" fmla="*/ 199 w 199"/>
                <a:gd name="T21" fmla="*/ 99 h 198"/>
                <a:gd name="T22" fmla="*/ 100 w 199"/>
                <a:gd name="T2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9" h="198">
                  <a:moveTo>
                    <a:pt x="100" y="0"/>
                  </a:moveTo>
                  <a:cubicBezTo>
                    <a:pt x="89" y="0"/>
                    <a:pt x="79" y="1"/>
                    <a:pt x="69" y="4"/>
                  </a:cubicBezTo>
                  <a:cubicBezTo>
                    <a:pt x="82" y="12"/>
                    <a:pt x="93" y="21"/>
                    <a:pt x="102" y="33"/>
                  </a:cubicBezTo>
                  <a:cubicBezTo>
                    <a:pt x="137" y="34"/>
                    <a:pt x="165" y="63"/>
                    <a:pt x="165" y="99"/>
                  </a:cubicBezTo>
                  <a:cubicBezTo>
                    <a:pt x="165" y="135"/>
                    <a:pt x="136" y="165"/>
                    <a:pt x="100" y="165"/>
                  </a:cubicBezTo>
                  <a:cubicBezTo>
                    <a:pt x="63" y="165"/>
                    <a:pt x="34" y="135"/>
                    <a:pt x="34" y="99"/>
                  </a:cubicBezTo>
                  <a:cubicBezTo>
                    <a:pt x="34" y="81"/>
                    <a:pt x="40" y="65"/>
                    <a:pt x="51" y="54"/>
                  </a:cubicBezTo>
                  <a:cubicBezTo>
                    <a:pt x="42" y="47"/>
                    <a:pt x="31" y="42"/>
                    <a:pt x="19" y="42"/>
                  </a:cubicBezTo>
                  <a:cubicBezTo>
                    <a:pt x="7" y="58"/>
                    <a:pt x="0" y="78"/>
                    <a:pt x="0" y="99"/>
                  </a:cubicBezTo>
                  <a:cubicBezTo>
                    <a:pt x="0" y="153"/>
                    <a:pt x="45" y="198"/>
                    <a:pt x="100" y="198"/>
                  </a:cubicBezTo>
                  <a:cubicBezTo>
                    <a:pt x="154" y="198"/>
                    <a:pt x="199" y="153"/>
                    <a:pt x="199" y="99"/>
                  </a:cubicBezTo>
                  <a:cubicBezTo>
                    <a:pt x="199" y="44"/>
                    <a:pt x="154" y="0"/>
                    <a:pt x="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4" name="Oval 13"/>
          <p:cNvSpPr txBox="1">
            <a:spLocks noChangeAspect="1" noChangeArrowheads="1"/>
          </p:cNvSpPr>
          <p:nvPr userDrawn="1"/>
        </p:nvSpPr>
        <p:spPr bwMode="auto">
          <a:xfrm>
            <a:off x="251520" y="4876006"/>
            <a:ext cx="206787" cy="1384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 anchor="t" anchorCtr="0">
            <a:spAutoFit/>
          </a:bodyPr>
          <a:lstStyle>
            <a:defPPr>
              <a:defRPr lang="fr-F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9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1E08334B-91D7-46DA-837A-2A85F7B647E5}" type="slidenum">
              <a:rPr lang="fr-FR">
                <a:solidFill>
                  <a:schemeClr val="accent1"/>
                </a:solidFill>
              </a:rPr>
              <a:pPr algn="r">
                <a:defRPr/>
              </a:pPr>
              <a:t>‹#›</a:t>
            </a:fld>
            <a:endParaRPr lang="fr-FR">
              <a:solidFill>
                <a:schemeClr val="accent1"/>
              </a:solidFill>
            </a:endParaRPr>
          </a:p>
        </p:txBody>
      </p:sp>
      <p:sp>
        <p:nvSpPr>
          <p:cNvPr id="15" name="Ellipse 14"/>
          <p:cNvSpPr/>
          <p:nvPr userDrawn="1"/>
        </p:nvSpPr>
        <p:spPr>
          <a:xfrm>
            <a:off x="539552" y="4909251"/>
            <a:ext cx="72008" cy="72008"/>
          </a:xfrm>
          <a:prstGeom prst="ellipse">
            <a:avLst/>
          </a:prstGeom>
          <a:solidFill>
            <a:srgbClr val="B24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e la date 3"/>
          <p:cNvSpPr txBox="1">
            <a:spLocks noGrp="1"/>
          </p:cNvSpPr>
          <p:nvPr userDrawn="1"/>
        </p:nvSpPr>
        <p:spPr bwMode="auto">
          <a:xfrm>
            <a:off x="683568" y="4876006"/>
            <a:ext cx="133049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defRPr/>
            </a:pPr>
            <a:r>
              <a:rPr lang="fr-FR" sz="900" cap="all" baseline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Titre de la présentation</a:t>
            </a:r>
            <a:endParaRPr lang="fr-FR" sz="900" baseline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7" name="Groupe 16"/>
          <p:cNvGrpSpPr/>
          <p:nvPr userDrawn="1"/>
        </p:nvGrpSpPr>
        <p:grpSpPr>
          <a:xfrm>
            <a:off x="7740352" y="4879963"/>
            <a:ext cx="1258738" cy="130584"/>
            <a:chOff x="288926" y="438151"/>
            <a:chExt cx="4284661" cy="444500"/>
          </a:xfrm>
        </p:grpSpPr>
        <p:sp>
          <p:nvSpPr>
            <p:cNvPr id="18" name="Freeform 5"/>
            <p:cNvSpPr>
              <a:spLocks/>
            </p:cNvSpPr>
            <p:nvPr userDrawn="1"/>
          </p:nvSpPr>
          <p:spPr bwMode="auto">
            <a:xfrm>
              <a:off x="1450975" y="541338"/>
              <a:ext cx="377825" cy="282575"/>
            </a:xfrm>
            <a:custGeom>
              <a:avLst/>
              <a:gdLst>
                <a:gd name="T0" fmla="*/ 180 w 194"/>
                <a:gd name="T1" fmla="*/ 144 h 144"/>
                <a:gd name="T2" fmla="*/ 180 w 194"/>
                <a:gd name="T3" fmla="*/ 59 h 144"/>
                <a:gd name="T4" fmla="*/ 144 w 194"/>
                <a:gd name="T5" fmla="*/ 13 h 144"/>
                <a:gd name="T6" fmla="*/ 104 w 194"/>
                <a:gd name="T7" fmla="*/ 60 h 144"/>
                <a:gd name="T8" fmla="*/ 104 w 194"/>
                <a:gd name="T9" fmla="*/ 144 h 144"/>
                <a:gd name="T10" fmla="*/ 90 w 194"/>
                <a:gd name="T11" fmla="*/ 144 h 144"/>
                <a:gd name="T12" fmla="*/ 90 w 194"/>
                <a:gd name="T13" fmla="*/ 54 h 144"/>
                <a:gd name="T14" fmla="*/ 53 w 194"/>
                <a:gd name="T15" fmla="*/ 13 h 144"/>
                <a:gd name="T16" fmla="*/ 14 w 194"/>
                <a:gd name="T17" fmla="*/ 59 h 144"/>
                <a:gd name="T18" fmla="*/ 14 w 194"/>
                <a:gd name="T19" fmla="*/ 144 h 144"/>
                <a:gd name="T20" fmla="*/ 0 w 194"/>
                <a:gd name="T21" fmla="*/ 144 h 144"/>
                <a:gd name="T22" fmla="*/ 0 w 194"/>
                <a:gd name="T23" fmla="*/ 4 h 144"/>
                <a:gd name="T24" fmla="*/ 14 w 194"/>
                <a:gd name="T25" fmla="*/ 4 h 144"/>
                <a:gd name="T26" fmla="*/ 14 w 194"/>
                <a:gd name="T27" fmla="*/ 26 h 144"/>
                <a:gd name="T28" fmla="*/ 55 w 194"/>
                <a:gd name="T29" fmla="*/ 0 h 144"/>
                <a:gd name="T30" fmla="*/ 99 w 194"/>
                <a:gd name="T31" fmla="*/ 28 h 144"/>
                <a:gd name="T32" fmla="*/ 145 w 194"/>
                <a:gd name="T33" fmla="*/ 0 h 144"/>
                <a:gd name="T34" fmla="*/ 194 w 194"/>
                <a:gd name="T35" fmla="*/ 54 h 144"/>
                <a:gd name="T36" fmla="*/ 194 w 194"/>
                <a:gd name="T37" fmla="*/ 144 h 144"/>
                <a:gd name="T38" fmla="*/ 180 w 194"/>
                <a:gd name="T3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4" h="144">
                  <a:moveTo>
                    <a:pt x="180" y="144"/>
                  </a:moveTo>
                  <a:cubicBezTo>
                    <a:pt x="180" y="59"/>
                    <a:pt x="180" y="59"/>
                    <a:pt x="180" y="59"/>
                  </a:cubicBezTo>
                  <a:cubicBezTo>
                    <a:pt x="180" y="28"/>
                    <a:pt x="168" y="13"/>
                    <a:pt x="144" y="13"/>
                  </a:cubicBezTo>
                  <a:cubicBezTo>
                    <a:pt x="121" y="13"/>
                    <a:pt x="104" y="29"/>
                    <a:pt x="104" y="60"/>
                  </a:cubicBezTo>
                  <a:cubicBezTo>
                    <a:pt x="104" y="144"/>
                    <a:pt x="104" y="144"/>
                    <a:pt x="104" y="144"/>
                  </a:cubicBezTo>
                  <a:cubicBezTo>
                    <a:pt x="90" y="144"/>
                    <a:pt x="90" y="144"/>
                    <a:pt x="90" y="14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90" y="28"/>
                    <a:pt x="76" y="13"/>
                    <a:pt x="53" y="13"/>
                  </a:cubicBezTo>
                  <a:cubicBezTo>
                    <a:pt x="32" y="13"/>
                    <a:pt x="14" y="31"/>
                    <a:pt x="14" y="59"/>
                  </a:cubicBezTo>
                  <a:cubicBezTo>
                    <a:pt x="14" y="144"/>
                    <a:pt x="14" y="144"/>
                    <a:pt x="14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9" y="13"/>
                    <a:pt x="35" y="0"/>
                    <a:pt x="55" y="0"/>
                  </a:cubicBezTo>
                  <a:cubicBezTo>
                    <a:pt x="77" y="0"/>
                    <a:pt x="93" y="12"/>
                    <a:pt x="99" y="28"/>
                  </a:cubicBezTo>
                  <a:cubicBezTo>
                    <a:pt x="107" y="10"/>
                    <a:pt x="125" y="0"/>
                    <a:pt x="145" y="0"/>
                  </a:cubicBezTo>
                  <a:cubicBezTo>
                    <a:pt x="176" y="0"/>
                    <a:pt x="194" y="23"/>
                    <a:pt x="194" y="54"/>
                  </a:cubicBezTo>
                  <a:cubicBezTo>
                    <a:pt x="194" y="144"/>
                    <a:pt x="194" y="144"/>
                    <a:pt x="194" y="144"/>
                  </a:cubicBezTo>
                  <a:lnTo>
                    <a:pt x="180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6"/>
            <p:cNvSpPr>
              <a:spLocks/>
            </p:cNvSpPr>
            <p:nvPr userDrawn="1"/>
          </p:nvSpPr>
          <p:spPr bwMode="auto">
            <a:xfrm>
              <a:off x="1889125" y="541338"/>
              <a:ext cx="374650" cy="282575"/>
            </a:xfrm>
            <a:custGeom>
              <a:avLst/>
              <a:gdLst>
                <a:gd name="T0" fmla="*/ 180 w 193"/>
                <a:gd name="T1" fmla="*/ 144 h 144"/>
                <a:gd name="T2" fmla="*/ 180 w 193"/>
                <a:gd name="T3" fmla="*/ 59 h 144"/>
                <a:gd name="T4" fmla="*/ 143 w 193"/>
                <a:gd name="T5" fmla="*/ 13 h 144"/>
                <a:gd name="T6" fmla="*/ 103 w 193"/>
                <a:gd name="T7" fmla="*/ 60 h 144"/>
                <a:gd name="T8" fmla="*/ 103 w 193"/>
                <a:gd name="T9" fmla="*/ 144 h 144"/>
                <a:gd name="T10" fmla="*/ 90 w 193"/>
                <a:gd name="T11" fmla="*/ 144 h 144"/>
                <a:gd name="T12" fmla="*/ 90 w 193"/>
                <a:gd name="T13" fmla="*/ 54 h 144"/>
                <a:gd name="T14" fmla="*/ 53 w 193"/>
                <a:gd name="T15" fmla="*/ 13 h 144"/>
                <a:gd name="T16" fmla="*/ 13 w 193"/>
                <a:gd name="T17" fmla="*/ 59 h 144"/>
                <a:gd name="T18" fmla="*/ 13 w 193"/>
                <a:gd name="T19" fmla="*/ 144 h 144"/>
                <a:gd name="T20" fmla="*/ 0 w 193"/>
                <a:gd name="T21" fmla="*/ 144 h 144"/>
                <a:gd name="T22" fmla="*/ 0 w 193"/>
                <a:gd name="T23" fmla="*/ 4 h 144"/>
                <a:gd name="T24" fmla="*/ 13 w 193"/>
                <a:gd name="T25" fmla="*/ 4 h 144"/>
                <a:gd name="T26" fmla="*/ 13 w 193"/>
                <a:gd name="T27" fmla="*/ 26 h 144"/>
                <a:gd name="T28" fmla="*/ 54 w 193"/>
                <a:gd name="T29" fmla="*/ 0 h 144"/>
                <a:gd name="T30" fmla="*/ 98 w 193"/>
                <a:gd name="T31" fmla="*/ 28 h 144"/>
                <a:gd name="T32" fmla="*/ 145 w 193"/>
                <a:gd name="T33" fmla="*/ 0 h 144"/>
                <a:gd name="T34" fmla="*/ 193 w 193"/>
                <a:gd name="T35" fmla="*/ 54 h 144"/>
                <a:gd name="T36" fmla="*/ 193 w 193"/>
                <a:gd name="T37" fmla="*/ 144 h 144"/>
                <a:gd name="T38" fmla="*/ 180 w 193"/>
                <a:gd name="T3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3" h="144">
                  <a:moveTo>
                    <a:pt x="180" y="144"/>
                  </a:moveTo>
                  <a:cubicBezTo>
                    <a:pt x="180" y="59"/>
                    <a:pt x="180" y="59"/>
                    <a:pt x="180" y="59"/>
                  </a:cubicBezTo>
                  <a:cubicBezTo>
                    <a:pt x="180" y="28"/>
                    <a:pt x="167" y="13"/>
                    <a:pt x="143" y="13"/>
                  </a:cubicBezTo>
                  <a:cubicBezTo>
                    <a:pt x="121" y="13"/>
                    <a:pt x="103" y="29"/>
                    <a:pt x="103" y="60"/>
                  </a:cubicBezTo>
                  <a:cubicBezTo>
                    <a:pt x="103" y="144"/>
                    <a:pt x="103" y="144"/>
                    <a:pt x="103" y="144"/>
                  </a:cubicBezTo>
                  <a:cubicBezTo>
                    <a:pt x="90" y="144"/>
                    <a:pt x="90" y="144"/>
                    <a:pt x="90" y="14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90" y="28"/>
                    <a:pt x="75" y="13"/>
                    <a:pt x="53" y="13"/>
                  </a:cubicBezTo>
                  <a:cubicBezTo>
                    <a:pt x="31" y="13"/>
                    <a:pt x="13" y="31"/>
                    <a:pt x="13" y="59"/>
                  </a:cubicBezTo>
                  <a:cubicBezTo>
                    <a:pt x="13" y="144"/>
                    <a:pt x="13" y="144"/>
                    <a:pt x="13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9" y="13"/>
                    <a:pt x="35" y="0"/>
                    <a:pt x="54" y="0"/>
                  </a:cubicBezTo>
                  <a:cubicBezTo>
                    <a:pt x="77" y="0"/>
                    <a:pt x="92" y="12"/>
                    <a:pt x="98" y="28"/>
                  </a:cubicBezTo>
                  <a:cubicBezTo>
                    <a:pt x="107" y="10"/>
                    <a:pt x="124" y="0"/>
                    <a:pt x="145" y="0"/>
                  </a:cubicBezTo>
                  <a:cubicBezTo>
                    <a:pt x="176" y="0"/>
                    <a:pt x="193" y="23"/>
                    <a:pt x="193" y="54"/>
                  </a:cubicBezTo>
                  <a:cubicBezTo>
                    <a:pt x="193" y="144"/>
                    <a:pt x="193" y="144"/>
                    <a:pt x="193" y="144"/>
                  </a:cubicBezTo>
                  <a:lnTo>
                    <a:pt x="180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7"/>
            <p:cNvSpPr>
              <a:spLocks/>
            </p:cNvSpPr>
            <p:nvPr userDrawn="1"/>
          </p:nvSpPr>
          <p:spPr bwMode="auto">
            <a:xfrm>
              <a:off x="2320925" y="547688"/>
              <a:ext cx="207962" cy="280988"/>
            </a:xfrm>
            <a:custGeom>
              <a:avLst/>
              <a:gdLst>
                <a:gd name="T0" fmla="*/ 0 w 107"/>
                <a:gd name="T1" fmla="*/ 91 h 143"/>
                <a:gd name="T2" fmla="*/ 0 w 107"/>
                <a:gd name="T3" fmla="*/ 0 h 143"/>
                <a:gd name="T4" fmla="*/ 13 w 107"/>
                <a:gd name="T5" fmla="*/ 0 h 143"/>
                <a:gd name="T6" fmla="*/ 13 w 107"/>
                <a:gd name="T7" fmla="*/ 90 h 143"/>
                <a:gd name="T8" fmla="*/ 51 w 107"/>
                <a:gd name="T9" fmla="*/ 131 h 143"/>
                <a:gd name="T10" fmla="*/ 93 w 107"/>
                <a:gd name="T11" fmla="*/ 85 h 143"/>
                <a:gd name="T12" fmla="*/ 93 w 107"/>
                <a:gd name="T13" fmla="*/ 0 h 143"/>
                <a:gd name="T14" fmla="*/ 107 w 107"/>
                <a:gd name="T15" fmla="*/ 0 h 143"/>
                <a:gd name="T16" fmla="*/ 107 w 107"/>
                <a:gd name="T17" fmla="*/ 140 h 143"/>
                <a:gd name="T18" fmla="*/ 93 w 107"/>
                <a:gd name="T19" fmla="*/ 140 h 143"/>
                <a:gd name="T20" fmla="*/ 93 w 107"/>
                <a:gd name="T21" fmla="*/ 118 h 143"/>
                <a:gd name="T22" fmla="*/ 49 w 107"/>
                <a:gd name="T23" fmla="*/ 143 h 143"/>
                <a:gd name="T24" fmla="*/ 0 w 107"/>
                <a:gd name="T25" fmla="*/ 9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43">
                  <a:moveTo>
                    <a:pt x="0" y="9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115"/>
                    <a:pt x="29" y="131"/>
                    <a:pt x="51" y="131"/>
                  </a:cubicBezTo>
                  <a:cubicBezTo>
                    <a:pt x="76" y="131"/>
                    <a:pt x="93" y="113"/>
                    <a:pt x="93" y="85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93" y="140"/>
                    <a:pt x="93" y="140"/>
                    <a:pt x="93" y="140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86" y="132"/>
                    <a:pt x="69" y="143"/>
                    <a:pt x="49" y="143"/>
                  </a:cubicBezTo>
                  <a:cubicBezTo>
                    <a:pt x="21" y="143"/>
                    <a:pt x="0" y="123"/>
                    <a:pt x="0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8"/>
            <p:cNvSpPr>
              <a:spLocks/>
            </p:cNvSpPr>
            <p:nvPr userDrawn="1"/>
          </p:nvSpPr>
          <p:spPr bwMode="auto">
            <a:xfrm>
              <a:off x="2589213" y="541338"/>
              <a:ext cx="206375" cy="282575"/>
            </a:xfrm>
            <a:custGeom>
              <a:avLst/>
              <a:gdLst>
                <a:gd name="T0" fmla="*/ 106 w 106"/>
                <a:gd name="T1" fmla="*/ 53 h 144"/>
                <a:gd name="T2" fmla="*/ 106 w 106"/>
                <a:gd name="T3" fmla="*/ 144 h 144"/>
                <a:gd name="T4" fmla="*/ 93 w 106"/>
                <a:gd name="T5" fmla="*/ 144 h 144"/>
                <a:gd name="T6" fmla="*/ 93 w 106"/>
                <a:gd name="T7" fmla="*/ 54 h 144"/>
                <a:gd name="T8" fmla="*/ 55 w 106"/>
                <a:gd name="T9" fmla="*/ 13 h 144"/>
                <a:gd name="T10" fmla="*/ 13 w 106"/>
                <a:gd name="T11" fmla="*/ 58 h 144"/>
                <a:gd name="T12" fmla="*/ 13 w 106"/>
                <a:gd name="T13" fmla="*/ 144 h 144"/>
                <a:gd name="T14" fmla="*/ 0 w 106"/>
                <a:gd name="T15" fmla="*/ 144 h 144"/>
                <a:gd name="T16" fmla="*/ 0 w 106"/>
                <a:gd name="T17" fmla="*/ 4 h 144"/>
                <a:gd name="T18" fmla="*/ 13 w 106"/>
                <a:gd name="T19" fmla="*/ 4 h 144"/>
                <a:gd name="T20" fmla="*/ 13 w 106"/>
                <a:gd name="T21" fmla="*/ 26 h 144"/>
                <a:gd name="T22" fmla="*/ 57 w 106"/>
                <a:gd name="T23" fmla="*/ 0 h 144"/>
                <a:gd name="T24" fmla="*/ 106 w 106"/>
                <a:gd name="T25" fmla="*/ 5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144">
                  <a:moveTo>
                    <a:pt x="106" y="53"/>
                  </a:moveTo>
                  <a:cubicBezTo>
                    <a:pt x="106" y="144"/>
                    <a:pt x="106" y="144"/>
                    <a:pt x="106" y="144"/>
                  </a:cubicBezTo>
                  <a:cubicBezTo>
                    <a:pt x="93" y="144"/>
                    <a:pt x="93" y="144"/>
                    <a:pt x="93" y="14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3" y="28"/>
                    <a:pt x="77" y="13"/>
                    <a:pt x="55" y="13"/>
                  </a:cubicBezTo>
                  <a:cubicBezTo>
                    <a:pt x="30" y="13"/>
                    <a:pt x="13" y="31"/>
                    <a:pt x="13" y="58"/>
                  </a:cubicBezTo>
                  <a:cubicBezTo>
                    <a:pt x="13" y="144"/>
                    <a:pt x="13" y="144"/>
                    <a:pt x="13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20" y="12"/>
                    <a:pt x="37" y="0"/>
                    <a:pt x="57" y="0"/>
                  </a:cubicBezTo>
                  <a:cubicBezTo>
                    <a:pt x="85" y="0"/>
                    <a:pt x="106" y="20"/>
                    <a:pt x="106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2838450" y="541338"/>
              <a:ext cx="207962" cy="287338"/>
            </a:xfrm>
            <a:custGeom>
              <a:avLst/>
              <a:gdLst>
                <a:gd name="T0" fmla="*/ 53 w 107"/>
                <a:gd name="T1" fmla="*/ 55 h 147"/>
                <a:gd name="T2" fmla="*/ 93 w 107"/>
                <a:gd name="T3" fmla="*/ 70 h 147"/>
                <a:gd name="T4" fmla="*/ 93 w 107"/>
                <a:gd name="T5" fmla="*/ 49 h 147"/>
                <a:gd name="T6" fmla="*/ 55 w 107"/>
                <a:gd name="T7" fmla="*/ 13 h 147"/>
                <a:gd name="T8" fmla="*/ 12 w 107"/>
                <a:gd name="T9" fmla="*/ 26 h 147"/>
                <a:gd name="T10" fmla="*/ 6 w 107"/>
                <a:gd name="T11" fmla="*/ 15 h 147"/>
                <a:gd name="T12" fmla="*/ 56 w 107"/>
                <a:gd name="T13" fmla="*/ 0 h 147"/>
                <a:gd name="T14" fmla="*/ 107 w 107"/>
                <a:gd name="T15" fmla="*/ 50 h 147"/>
                <a:gd name="T16" fmla="*/ 107 w 107"/>
                <a:gd name="T17" fmla="*/ 144 h 147"/>
                <a:gd name="T18" fmla="*/ 96 w 107"/>
                <a:gd name="T19" fmla="*/ 144 h 147"/>
                <a:gd name="T20" fmla="*/ 93 w 107"/>
                <a:gd name="T21" fmla="*/ 131 h 147"/>
                <a:gd name="T22" fmla="*/ 53 w 107"/>
                <a:gd name="T23" fmla="*/ 147 h 147"/>
                <a:gd name="T24" fmla="*/ 0 w 107"/>
                <a:gd name="T25" fmla="*/ 101 h 147"/>
                <a:gd name="T26" fmla="*/ 53 w 107"/>
                <a:gd name="T27" fmla="*/ 55 h 147"/>
                <a:gd name="T28" fmla="*/ 54 w 107"/>
                <a:gd name="T29" fmla="*/ 135 h 147"/>
                <a:gd name="T30" fmla="*/ 94 w 107"/>
                <a:gd name="T31" fmla="*/ 101 h 147"/>
                <a:gd name="T32" fmla="*/ 54 w 107"/>
                <a:gd name="T33" fmla="*/ 68 h 147"/>
                <a:gd name="T34" fmla="*/ 13 w 107"/>
                <a:gd name="T35" fmla="*/ 101 h 147"/>
                <a:gd name="T36" fmla="*/ 54 w 107"/>
                <a:gd name="T37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" h="147">
                  <a:moveTo>
                    <a:pt x="53" y="55"/>
                  </a:moveTo>
                  <a:cubicBezTo>
                    <a:pt x="72" y="55"/>
                    <a:pt x="87" y="63"/>
                    <a:pt x="93" y="70"/>
                  </a:cubicBezTo>
                  <a:cubicBezTo>
                    <a:pt x="93" y="49"/>
                    <a:pt x="93" y="49"/>
                    <a:pt x="93" y="49"/>
                  </a:cubicBezTo>
                  <a:cubicBezTo>
                    <a:pt x="93" y="26"/>
                    <a:pt x="78" y="13"/>
                    <a:pt x="55" y="13"/>
                  </a:cubicBezTo>
                  <a:cubicBezTo>
                    <a:pt x="37" y="13"/>
                    <a:pt x="22" y="20"/>
                    <a:pt x="12" y="2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14" y="10"/>
                    <a:pt x="32" y="0"/>
                    <a:pt x="56" y="0"/>
                  </a:cubicBezTo>
                  <a:cubicBezTo>
                    <a:pt x="91" y="0"/>
                    <a:pt x="107" y="21"/>
                    <a:pt x="107" y="50"/>
                  </a:cubicBezTo>
                  <a:cubicBezTo>
                    <a:pt x="107" y="144"/>
                    <a:pt x="107" y="144"/>
                    <a:pt x="107" y="144"/>
                  </a:cubicBezTo>
                  <a:cubicBezTo>
                    <a:pt x="96" y="144"/>
                    <a:pt x="96" y="144"/>
                    <a:pt x="96" y="144"/>
                  </a:cubicBezTo>
                  <a:cubicBezTo>
                    <a:pt x="93" y="131"/>
                    <a:pt x="93" y="131"/>
                    <a:pt x="93" y="131"/>
                  </a:cubicBezTo>
                  <a:cubicBezTo>
                    <a:pt x="86" y="139"/>
                    <a:pt x="73" y="147"/>
                    <a:pt x="53" y="147"/>
                  </a:cubicBezTo>
                  <a:cubicBezTo>
                    <a:pt x="22" y="147"/>
                    <a:pt x="0" y="127"/>
                    <a:pt x="0" y="101"/>
                  </a:cubicBezTo>
                  <a:cubicBezTo>
                    <a:pt x="0" y="75"/>
                    <a:pt x="22" y="55"/>
                    <a:pt x="53" y="55"/>
                  </a:cubicBezTo>
                  <a:close/>
                  <a:moveTo>
                    <a:pt x="54" y="135"/>
                  </a:moveTo>
                  <a:cubicBezTo>
                    <a:pt x="78" y="135"/>
                    <a:pt x="94" y="120"/>
                    <a:pt x="94" y="101"/>
                  </a:cubicBezTo>
                  <a:cubicBezTo>
                    <a:pt x="94" y="81"/>
                    <a:pt x="78" y="68"/>
                    <a:pt x="54" y="68"/>
                  </a:cubicBezTo>
                  <a:cubicBezTo>
                    <a:pt x="29" y="68"/>
                    <a:pt x="13" y="82"/>
                    <a:pt x="13" y="101"/>
                  </a:cubicBezTo>
                  <a:cubicBezTo>
                    <a:pt x="13" y="119"/>
                    <a:pt x="29" y="135"/>
                    <a:pt x="54" y="1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3100388" y="547688"/>
              <a:ext cx="207962" cy="280988"/>
            </a:xfrm>
            <a:custGeom>
              <a:avLst/>
              <a:gdLst>
                <a:gd name="T0" fmla="*/ 0 w 107"/>
                <a:gd name="T1" fmla="*/ 91 h 143"/>
                <a:gd name="T2" fmla="*/ 0 w 107"/>
                <a:gd name="T3" fmla="*/ 0 h 143"/>
                <a:gd name="T4" fmla="*/ 14 w 107"/>
                <a:gd name="T5" fmla="*/ 0 h 143"/>
                <a:gd name="T6" fmla="*/ 14 w 107"/>
                <a:gd name="T7" fmla="*/ 90 h 143"/>
                <a:gd name="T8" fmla="*/ 52 w 107"/>
                <a:gd name="T9" fmla="*/ 131 h 143"/>
                <a:gd name="T10" fmla="*/ 94 w 107"/>
                <a:gd name="T11" fmla="*/ 85 h 143"/>
                <a:gd name="T12" fmla="*/ 94 w 107"/>
                <a:gd name="T13" fmla="*/ 0 h 143"/>
                <a:gd name="T14" fmla="*/ 107 w 107"/>
                <a:gd name="T15" fmla="*/ 0 h 143"/>
                <a:gd name="T16" fmla="*/ 107 w 107"/>
                <a:gd name="T17" fmla="*/ 140 h 143"/>
                <a:gd name="T18" fmla="*/ 94 w 107"/>
                <a:gd name="T19" fmla="*/ 140 h 143"/>
                <a:gd name="T20" fmla="*/ 94 w 107"/>
                <a:gd name="T21" fmla="*/ 118 h 143"/>
                <a:gd name="T22" fmla="*/ 50 w 107"/>
                <a:gd name="T23" fmla="*/ 143 h 143"/>
                <a:gd name="T24" fmla="*/ 0 w 107"/>
                <a:gd name="T25" fmla="*/ 9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43">
                  <a:moveTo>
                    <a:pt x="0" y="9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14" y="115"/>
                    <a:pt x="30" y="131"/>
                    <a:pt x="52" y="131"/>
                  </a:cubicBezTo>
                  <a:cubicBezTo>
                    <a:pt x="76" y="131"/>
                    <a:pt x="94" y="113"/>
                    <a:pt x="94" y="85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94" y="140"/>
                    <a:pt x="94" y="140"/>
                    <a:pt x="94" y="140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87" y="132"/>
                    <a:pt x="70" y="143"/>
                    <a:pt x="50" y="143"/>
                  </a:cubicBezTo>
                  <a:cubicBezTo>
                    <a:pt x="21" y="143"/>
                    <a:pt x="0" y="123"/>
                    <a:pt x="0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/>
            <p:cNvSpPr>
              <a:spLocks/>
            </p:cNvSpPr>
            <p:nvPr userDrawn="1"/>
          </p:nvSpPr>
          <p:spPr bwMode="auto">
            <a:xfrm>
              <a:off x="3336925" y="492126"/>
              <a:ext cx="127000" cy="333375"/>
            </a:xfrm>
            <a:custGeom>
              <a:avLst/>
              <a:gdLst>
                <a:gd name="T0" fmla="*/ 30 w 65"/>
                <a:gd name="T1" fmla="*/ 0 h 170"/>
                <a:gd name="T2" fmla="*/ 30 w 65"/>
                <a:gd name="T3" fmla="*/ 29 h 170"/>
                <a:gd name="T4" fmla="*/ 63 w 65"/>
                <a:gd name="T5" fmla="*/ 29 h 170"/>
                <a:gd name="T6" fmla="*/ 63 w 65"/>
                <a:gd name="T7" fmla="*/ 41 h 170"/>
                <a:gd name="T8" fmla="*/ 30 w 65"/>
                <a:gd name="T9" fmla="*/ 41 h 170"/>
                <a:gd name="T10" fmla="*/ 30 w 65"/>
                <a:gd name="T11" fmla="*/ 120 h 170"/>
                <a:gd name="T12" fmla="*/ 58 w 65"/>
                <a:gd name="T13" fmla="*/ 158 h 170"/>
                <a:gd name="T14" fmla="*/ 65 w 65"/>
                <a:gd name="T15" fmla="*/ 158 h 170"/>
                <a:gd name="T16" fmla="*/ 65 w 65"/>
                <a:gd name="T17" fmla="*/ 170 h 170"/>
                <a:gd name="T18" fmla="*/ 53 w 65"/>
                <a:gd name="T19" fmla="*/ 170 h 170"/>
                <a:gd name="T20" fmla="*/ 17 w 65"/>
                <a:gd name="T21" fmla="*/ 128 h 170"/>
                <a:gd name="T22" fmla="*/ 17 w 65"/>
                <a:gd name="T23" fmla="*/ 41 h 170"/>
                <a:gd name="T24" fmla="*/ 0 w 65"/>
                <a:gd name="T25" fmla="*/ 41 h 170"/>
                <a:gd name="T26" fmla="*/ 0 w 65"/>
                <a:gd name="T27" fmla="*/ 29 h 170"/>
                <a:gd name="T28" fmla="*/ 17 w 65"/>
                <a:gd name="T29" fmla="*/ 29 h 170"/>
                <a:gd name="T30" fmla="*/ 17 w 65"/>
                <a:gd name="T31" fmla="*/ 0 h 170"/>
                <a:gd name="T32" fmla="*/ 30 w 65"/>
                <a:gd name="T3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170">
                  <a:moveTo>
                    <a:pt x="30" y="0"/>
                  </a:moveTo>
                  <a:cubicBezTo>
                    <a:pt x="30" y="29"/>
                    <a:pt x="30" y="29"/>
                    <a:pt x="30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30" y="150"/>
                    <a:pt x="37" y="158"/>
                    <a:pt x="58" y="158"/>
                  </a:cubicBezTo>
                  <a:cubicBezTo>
                    <a:pt x="61" y="158"/>
                    <a:pt x="65" y="158"/>
                    <a:pt x="65" y="158"/>
                  </a:cubicBezTo>
                  <a:cubicBezTo>
                    <a:pt x="65" y="170"/>
                    <a:pt x="65" y="170"/>
                    <a:pt x="65" y="170"/>
                  </a:cubicBezTo>
                  <a:cubicBezTo>
                    <a:pt x="65" y="170"/>
                    <a:pt x="58" y="170"/>
                    <a:pt x="53" y="170"/>
                  </a:cubicBezTo>
                  <a:cubicBezTo>
                    <a:pt x="31" y="170"/>
                    <a:pt x="17" y="157"/>
                    <a:pt x="17" y="128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2"/>
            <p:cNvSpPr>
              <a:spLocks noEditPoints="1"/>
            </p:cNvSpPr>
            <p:nvPr userDrawn="1"/>
          </p:nvSpPr>
          <p:spPr bwMode="auto">
            <a:xfrm>
              <a:off x="3478213" y="438151"/>
              <a:ext cx="258762" cy="390525"/>
            </a:xfrm>
            <a:custGeom>
              <a:avLst/>
              <a:gdLst>
                <a:gd name="T0" fmla="*/ 67 w 133"/>
                <a:gd name="T1" fmla="*/ 52 h 199"/>
                <a:gd name="T2" fmla="*/ 133 w 133"/>
                <a:gd name="T3" fmla="*/ 122 h 199"/>
                <a:gd name="T4" fmla="*/ 133 w 133"/>
                <a:gd name="T5" fmla="*/ 128 h 199"/>
                <a:gd name="T6" fmla="*/ 14 w 133"/>
                <a:gd name="T7" fmla="*/ 128 h 199"/>
                <a:gd name="T8" fmla="*/ 71 w 133"/>
                <a:gd name="T9" fmla="*/ 187 h 199"/>
                <a:gd name="T10" fmla="*/ 119 w 133"/>
                <a:gd name="T11" fmla="*/ 163 h 199"/>
                <a:gd name="T12" fmla="*/ 128 w 133"/>
                <a:gd name="T13" fmla="*/ 169 h 199"/>
                <a:gd name="T14" fmla="*/ 71 w 133"/>
                <a:gd name="T15" fmla="*/ 199 h 199"/>
                <a:gd name="T16" fmla="*/ 0 w 133"/>
                <a:gd name="T17" fmla="*/ 126 h 199"/>
                <a:gd name="T18" fmla="*/ 67 w 133"/>
                <a:gd name="T19" fmla="*/ 52 h 199"/>
                <a:gd name="T20" fmla="*/ 67 w 133"/>
                <a:gd name="T21" fmla="*/ 65 h 199"/>
                <a:gd name="T22" fmla="*/ 14 w 133"/>
                <a:gd name="T23" fmla="*/ 116 h 199"/>
                <a:gd name="T24" fmla="*/ 119 w 133"/>
                <a:gd name="T25" fmla="*/ 116 h 199"/>
                <a:gd name="T26" fmla="*/ 67 w 133"/>
                <a:gd name="T27" fmla="*/ 65 h 199"/>
                <a:gd name="T28" fmla="*/ 92 w 133"/>
                <a:gd name="T29" fmla="*/ 0 h 199"/>
                <a:gd name="T30" fmla="*/ 69 w 133"/>
                <a:gd name="T31" fmla="*/ 38 h 199"/>
                <a:gd name="T32" fmla="*/ 56 w 133"/>
                <a:gd name="T33" fmla="*/ 38 h 199"/>
                <a:gd name="T34" fmla="*/ 76 w 133"/>
                <a:gd name="T35" fmla="*/ 0 h 199"/>
                <a:gd name="T36" fmla="*/ 92 w 133"/>
                <a:gd name="T37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3" h="199">
                  <a:moveTo>
                    <a:pt x="67" y="52"/>
                  </a:moveTo>
                  <a:cubicBezTo>
                    <a:pt x="107" y="52"/>
                    <a:pt x="133" y="82"/>
                    <a:pt x="133" y="122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4" y="165"/>
                    <a:pt x="37" y="187"/>
                    <a:pt x="71" y="187"/>
                  </a:cubicBezTo>
                  <a:cubicBezTo>
                    <a:pt x="97" y="187"/>
                    <a:pt x="111" y="174"/>
                    <a:pt x="119" y="163"/>
                  </a:cubicBezTo>
                  <a:cubicBezTo>
                    <a:pt x="128" y="169"/>
                    <a:pt x="128" y="169"/>
                    <a:pt x="128" y="169"/>
                  </a:cubicBezTo>
                  <a:cubicBezTo>
                    <a:pt x="119" y="184"/>
                    <a:pt x="101" y="199"/>
                    <a:pt x="71" y="199"/>
                  </a:cubicBezTo>
                  <a:cubicBezTo>
                    <a:pt x="29" y="199"/>
                    <a:pt x="0" y="170"/>
                    <a:pt x="0" y="126"/>
                  </a:cubicBezTo>
                  <a:cubicBezTo>
                    <a:pt x="0" y="80"/>
                    <a:pt x="31" y="52"/>
                    <a:pt x="67" y="52"/>
                  </a:cubicBezTo>
                  <a:close/>
                  <a:moveTo>
                    <a:pt x="67" y="65"/>
                  </a:moveTo>
                  <a:cubicBezTo>
                    <a:pt x="41" y="65"/>
                    <a:pt x="17" y="82"/>
                    <a:pt x="14" y="116"/>
                  </a:cubicBezTo>
                  <a:cubicBezTo>
                    <a:pt x="119" y="116"/>
                    <a:pt x="119" y="116"/>
                    <a:pt x="119" y="116"/>
                  </a:cubicBezTo>
                  <a:cubicBezTo>
                    <a:pt x="117" y="81"/>
                    <a:pt x="93" y="65"/>
                    <a:pt x="67" y="65"/>
                  </a:cubicBezTo>
                  <a:close/>
                  <a:moveTo>
                    <a:pt x="92" y="0"/>
                  </a:moveTo>
                  <a:cubicBezTo>
                    <a:pt x="69" y="38"/>
                    <a:pt x="69" y="38"/>
                    <a:pt x="69" y="38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76" y="0"/>
                    <a:pt x="76" y="0"/>
                    <a:pt x="76" y="0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3"/>
            <p:cNvSpPr>
              <a:spLocks noEditPoints="1"/>
            </p:cNvSpPr>
            <p:nvPr userDrawn="1"/>
          </p:nvSpPr>
          <p:spPr bwMode="auto">
            <a:xfrm>
              <a:off x="3765550" y="541338"/>
              <a:ext cx="188912" cy="282575"/>
            </a:xfrm>
            <a:custGeom>
              <a:avLst/>
              <a:gdLst>
                <a:gd name="T0" fmla="*/ 45 w 97"/>
                <a:gd name="T1" fmla="*/ 0 h 144"/>
                <a:gd name="T2" fmla="*/ 92 w 97"/>
                <a:gd name="T3" fmla="*/ 38 h 144"/>
                <a:gd name="T4" fmla="*/ 75 w 97"/>
                <a:gd name="T5" fmla="*/ 69 h 144"/>
                <a:gd name="T6" fmla="*/ 97 w 97"/>
                <a:gd name="T7" fmla="*/ 102 h 144"/>
                <a:gd name="T8" fmla="*/ 48 w 97"/>
                <a:gd name="T9" fmla="*/ 144 h 144"/>
                <a:gd name="T10" fmla="*/ 0 w 97"/>
                <a:gd name="T11" fmla="*/ 144 h 144"/>
                <a:gd name="T12" fmla="*/ 0 w 97"/>
                <a:gd name="T13" fmla="*/ 0 h 144"/>
                <a:gd name="T14" fmla="*/ 45 w 97"/>
                <a:gd name="T15" fmla="*/ 0 h 144"/>
                <a:gd name="T16" fmla="*/ 63 w 97"/>
                <a:gd name="T17" fmla="*/ 42 h 144"/>
                <a:gd name="T18" fmla="*/ 45 w 97"/>
                <a:gd name="T19" fmla="*/ 25 h 144"/>
                <a:gd name="T20" fmla="*/ 29 w 97"/>
                <a:gd name="T21" fmla="*/ 25 h 144"/>
                <a:gd name="T22" fmla="*/ 29 w 97"/>
                <a:gd name="T23" fmla="*/ 58 h 144"/>
                <a:gd name="T24" fmla="*/ 45 w 97"/>
                <a:gd name="T25" fmla="*/ 58 h 144"/>
                <a:gd name="T26" fmla="*/ 63 w 97"/>
                <a:gd name="T27" fmla="*/ 42 h 144"/>
                <a:gd name="T28" fmla="*/ 67 w 97"/>
                <a:gd name="T29" fmla="*/ 100 h 144"/>
                <a:gd name="T30" fmla="*/ 46 w 97"/>
                <a:gd name="T31" fmla="*/ 82 h 144"/>
                <a:gd name="T32" fmla="*/ 29 w 97"/>
                <a:gd name="T33" fmla="*/ 82 h 144"/>
                <a:gd name="T34" fmla="*/ 29 w 97"/>
                <a:gd name="T35" fmla="*/ 119 h 144"/>
                <a:gd name="T36" fmla="*/ 46 w 97"/>
                <a:gd name="T37" fmla="*/ 119 h 144"/>
                <a:gd name="T38" fmla="*/ 67 w 97"/>
                <a:gd name="T39" fmla="*/ 10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7" h="144">
                  <a:moveTo>
                    <a:pt x="45" y="0"/>
                  </a:moveTo>
                  <a:cubicBezTo>
                    <a:pt x="74" y="0"/>
                    <a:pt x="92" y="15"/>
                    <a:pt x="92" y="38"/>
                  </a:cubicBezTo>
                  <a:cubicBezTo>
                    <a:pt x="92" y="51"/>
                    <a:pt x="86" y="63"/>
                    <a:pt x="75" y="69"/>
                  </a:cubicBezTo>
                  <a:cubicBezTo>
                    <a:pt x="89" y="75"/>
                    <a:pt x="97" y="87"/>
                    <a:pt x="97" y="102"/>
                  </a:cubicBezTo>
                  <a:cubicBezTo>
                    <a:pt x="97" y="130"/>
                    <a:pt x="74" y="144"/>
                    <a:pt x="48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5" y="0"/>
                  </a:lnTo>
                  <a:close/>
                  <a:moveTo>
                    <a:pt x="63" y="42"/>
                  </a:moveTo>
                  <a:cubicBezTo>
                    <a:pt x="63" y="32"/>
                    <a:pt x="56" y="25"/>
                    <a:pt x="45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55" y="58"/>
                    <a:pt x="63" y="52"/>
                    <a:pt x="63" y="42"/>
                  </a:cubicBezTo>
                  <a:close/>
                  <a:moveTo>
                    <a:pt x="67" y="100"/>
                  </a:moveTo>
                  <a:cubicBezTo>
                    <a:pt x="67" y="88"/>
                    <a:pt x="58" y="82"/>
                    <a:pt x="46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9" y="119"/>
                    <a:pt x="29" y="119"/>
                    <a:pt x="29" y="119"/>
                  </a:cubicBezTo>
                  <a:cubicBezTo>
                    <a:pt x="46" y="119"/>
                    <a:pt x="46" y="119"/>
                    <a:pt x="46" y="119"/>
                  </a:cubicBezTo>
                  <a:cubicBezTo>
                    <a:pt x="58" y="119"/>
                    <a:pt x="67" y="112"/>
                    <a:pt x="67" y="100"/>
                  </a:cubicBezTo>
                  <a:close/>
                </a:path>
              </a:pathLst>
            </a:custGeom>
            <a:solidFill>
              <a:srgbClr val="592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4"/>
            <p:cNvSpPr>
              <a:spLocks noEditPoints="1"/>
            </p:cNvSpPr>
            <p:nvPr userDrawn="1"/>
          </p:nvSpPr>
          <p:spPr bwMode="auto">
            <a:xfrm>
              <a:off x="3981450" y="541338"/>
              <a:ext cx="180975" cy="282575"/>
            </a:xfrm>
            <a:custGeom>
              <a:avLst/>
              <a:gdLst>
                <a:gd name="T0" fmla="*/ 46 w 93"/>
                <a:gd name="T1" fmla="*/ 0 h 144"/>
                <a:gd name="T2" fmla="*/ 93 w 93"/>
                <a:gd name="T3" fmla="*/ 45 h 144"/>
                <a:gd name="T4" fmla="*/ 46 w 93"/>
                <a:gd name="T5" fmla="*/ 90 h 144"/>
                <a:gd name="T6" fmla="*/ 29 w 93"/>
                <a:gd name="T7" fmla="*/ 90 h 144"/>
                <a:gd name="T8" fmla="*/ 29 w 93"/>
                <a:gd name="T9" fmla="*/ 144 h 144"/>
                <a:gd name="T10" fmla="*/ 0 w 93"/>
                <a:gd name="T11" fmla="*/ 144 h 144"/>
                <a:gd name="T12" fmla="*/ 0 w 93"/>
                <a:gd name="T13" fmla="*/ 0 h 144"/>
                <a:gd name="T14" fmla="*/ 46 w 93"/>
                <a:gd name="T15" fmla="*/ 0 h 144"/>
                <a:gd name="T16" fmla="*/ 63 w 93"/>
                <a:gd name="T17" fmla="*/ 45 h 144"/>
                <a:gd name="T18" fmla="*/ 42 w 93"/>
                <a:gd name="T19" fmla="*/ 25 h 144"/>
                <a:gd name="T20" fmla="*/ 29 w 93"/>
                <a:gd name="T21" fmla="*/ 25 h 144"/>
                <a:gd name="T22" fmla="*/ 29 w 93"/>
                <a:gd name="T23" fmla="*/ 65 h 144"/>
                <a:gd name="T24" fmla="*/ 42 w 93"/>
                <a:gd name="T25" fmla="*/ 65 h 144"/>
                <a:gd name="T26" fmla="*/ 63 w 93"/>
                <a:gd name="T27" fmla="*/ 4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144">
                  <a:moveTo>
                    <a:pt x="46" y="0"/>
                  </a:moveTo>
                  <a:cubicBezTo>
                    <a:pt x="74" y="0"/>
                    <a:pt x="93" y="18"/>
                    <a:pt x="93" y="45"/>
                  </a:cubicBezTo>
                  <a:cubicBezTo>
                    <a:pt x="93" y="72"/>
                    <a:pt x="73" y="90"/>
                    <a:pt x="46" y="90"/>
                  </a:cubicBezTo>
                  <a:cubicBezTo>
                    <a:pt x="29" y="90"/>
                    <a:pt x="29" y="90"/>
                    <a:pt x="29" y="90"/>
                  </a:cubicBezTo>
                  <a:cubicBezTo>
                    <a:pt x="29" y="144"/>
                    <a:pt x="29" y="144"/>
                    <a:pt x="29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6" y="0"/>
                  </a:lnTo>
                  <a:close/>
                  <a:moveTo>
                    <a:pt x="63" y="45"/>
                  </a:moveTo>
                  <a:cubicBezTo>
                    <a:pt x="63" y="33"/>
                    <a:pt x="54" y="25"/>
                    <a:pt x="42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54" y="65"/>
                    <a:pt x="63" y="57"/>
                    <a:pt x="63" y="45"/>
                  </a:cubicBezTo>
                  <a:close/>
                </a:path>
              </a:pathLst>
            </a:custGeom>
            <a:solidFill>
              <a:srgbClr val="592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5"/>
            <p:cNvSpPr>
              <a:spLocks/>
            </p:cNvSpPr>
            <p:nvPr userDrawn="1"/>
          </p:nvSpPr>
          <p:spPr bwMode="auto">
            <a:xfrm>
              <a:off x="4170363" y="536576"/>
              <a:ext cx="230187" cy="290513"/>
            </a:xfrm>
            <a:custGeom>
              <a:avLst/>
              <a:gdLst>
                <a:gd name="T0" fmla="*/ 0 w 119"/>
                <a:gd name="T1" fmla="*/ 74 h 148"/>
                <a:gd name="T2" fmla="*/ 75 w 119"/>
                <a:gd name="T3" fmla="*/ 0 h 148"/>
                <a:gd name="T4" fmla="*/ 117 w 119"/>
                <a:gd name="T5" fmla="*/ 13 h 148"/>
                <a:gd name="T6" fmla="*/ 109 w 119"/>
                <a:gd name="T7" fmla="*/ 38 h 148"/>
                <a:gd name="T8" fmla="*/ 75 w 119"/>
                <a:gd name="T9" fmla="*/ 27 h 148"/>
                <a:gd name="T10" fmla="*/ 30 w 119"/>
                <a:gd name="T11" fmla="*/ 74 h 148"/>
                <a:gd name="T12" fmla="*/ 75 w 119"/>
                <a:gd name="T13" fmla="*/ 121 h 148"/>
                <a:gd name="T14" fmla="*/ 110 w 119"/>
                <a:gd name="T15" fmla="*/ 110 h 148"/>
                <a:gd name="T16" fmla="*/ 119 w 119"/>
                <a:gd name="T17" fmla="*/ 135 h 148"/>
                <a:gd name="T18" fmla="*/ 75 w 119"/>
                <a:gd name="T19" fmla="*/ 148 h 148"/>
                <a:gd name="T20" fmla="*/ 0 w 119"/>
                <a:gd name="T21" fmla="*/ 7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48">
                  <a:moveTo>
                    <a:pt x="0" y="74"/>
                  </a:moveTo>
                  <a:cubicBezTo>
                    <a:pt x="0" y="32"/>
                    <a:pt x="32" y="0"/>
                    <a:pt x="75" y="0"/>
                  </a:cubicBezTo>
                  <a:cubicBezTo>
                    <a:pt x="94" y="0"/>
                    <a:pt x="108" y="6"/>
                    <a:pt x="117" y="13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02" y="33"/>
                    <a:pt x="89" y="27"/>
                    <a:pt x="75" y="27"/>
                  </a:cubicBezTo>
                  <a:cubicBezTo>
                    <a:pt x="49" y="27"/>
                    <a:pt x="30" y="47"/>
                    <a:pt x="30" y="74"/>
                  </a:cubicBezTo>
                  <a:cubicBezTo>
                    <a:pt x="30" y="102"/>
                    <a:pt x="49" y="121"/>
                    <a:pt x="75" y="121"/>
                  </a:cubicBezTo>
                  <a:cubicBezTo>
                    <a:pt x="90" y="121"/>
                    <a:pt x="104" y="114"/>
                    <a:pt x="110" y="110"/>
                  </a:cubicBezTo>
                  <a:cubicBezTo>
                    <a:pt x="119" y="135"/>
                    <a:pt x="119" y="135"/>
                    <a:pt x="119" y="135"/>
                  </a:cubicBezTo>
                  <a:cubicBezTo>
                    <a:pt x="110" y="141"/>
                    <a:pt x="96" y="148"/>
                    <a:pt x="75" y="148"/>
                  </a:cubicBezTo>
                  <a:cubicBezTo>
                    <a:pt x="30" y="148"/>
                    <a:pt x="0" y="116"/>
                    <a:pt x="0" y="74"/>
                  </a:cubicBezTo>
                  <a:close/>
                </a:path>
              </a:pathLst>
            </a:custGeom>
            <a:solidFill>
              <a:srgbClr val="592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6"/>
            <p:cNvSpPr>
              <a:spLocks/>
            </p:cNvSpPr>
            <p:nvPr userDrawn="1"/>
          </p:nvSpPr>
          <p:spPr bwMode="auto">
            <a:xfrm>
              <a:off x="4425950" y="541338"/>
              <a:ext cx="147637" cy="282575"/>
            </a:xfrm>
            <a:custGeom>
              <a:avLst/>
              <a:gdLst>
                <a:gd name="T0" fmla="*/ 91 w 93"/>
                <a:gd name="T1" fmla="*/ 0 h 178"/>
                <a:gd name="T2" fmla="*/ 91 w 93"/>
                <a:gd name="T3" fmla="*/ 32 h 178"/>
                <a:gd name="T4" fmla="*/ 36 w 93"/>
                <a:gd name="T5" fmla="*/ 32 h 178"/>
                <a:gd name="T6" fmla="*/ 36 w 93"/>
                <a:gd name="T7" fmla="*/ 71 h 178"/>
                <a:gd name="T8" fmla="*/ 82 w 93"/>
                <a:gd name="T9" fmla="*/ 71 h 178"/>
                <a:gd name="T10" fmla="*/ 82 w 93"/>
                <a:gd name="T11" fmla="*/ 103 h 178"/>
                <a:gd name="T12" fmla="*/ 36 w 93"/>
                <a:gd name="T13" fmla="*/ 103 h 178"/>
                <a:gd name="T14" fmla="*/ 36 w 93"/>
                <a:gd name="T15" fmla="*/ 145 h 178"/>
                <a:gd name="T16" fmla="*/ 93 w 93"/>
                <a:gd name="T17" fmla="*/ 145 h 178"/>
                <a:gd name="T18" fmla="*/ 93 w 93"/>
                <a:gd name="T19" fmla="*/ 178 h 178"/>
                <a:gd name="T20" fmla="*/ 0 w 93"/>
                <a:gd name="T21" fmla="*/ 178 h 178"/>
                <a:gd name="T22" fmla="*/ 0 w 93"/>
                <a:gd name="T23" fmla="*/ 0 h 178"/>
                <a:gd name="T24" fmla="*/ 91 w 93"/>
                <a:gd name="T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78">
                  <a:moveTo>
                    <a:pt x="91" y="0"/>
                  </a:moveTo>
                  <a:lnTo>
                    <a:pt x="91" y="32"/>
                  </a:lnTo>
                  <a:lnTo>
                    <a:pt x="36" y="32"/>
                  </a:lnTo>
                  <a:lnTo>
                    <a:pt x="36" y="71"/>
                  </a:lnTo>
                  <a:lnTo>
                    <a:pt x="82" y="71"/>
                  </a:lnTo>
                  <a:lnTo>
                    <a:pt x="82" y="103"/>
                  </a:lnTo>
                  <a:lnTo>
                    <a:pt x="36" y="103"/>
                  </a:lnTo>
                  <a:lnTo>
                    <a:pt x="36" y="145"/>
                  </a:lnTo>
                  <a:lnTo>
                    <a:pt x="93" y="145"/>
                  </a:lnTo>
                  <a:lnTo>
                    <a:pt x="93" y="178"/>
                  </a:lnTo>
                  <a:lnTo>
                    <a:pt x="0" y="178"/>
                  </a:lnTo>
                  <a:lnTo>
                    <a:pt x="0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592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7"/>
            <p:cNvSpPr>
              <a:spLocks/>
            </p:cNvSpPr>
            <p:nvPr userDrawn="1"/>
          </p:nvSpPr>
          <p:spPr bwMode="auto">
            <a:xfrm>
              <a:off x="288926" y="452438"/>
              <a:ext cx="173037" cy="371475"/>
            </a:xfrm>
            <a:custGeom>
              <a:avLst/>
              <a:gdLst>
                <a:gd name="T0" fmla="*/ 17 w 109"/>
                <a:gd name="T1" fmla="*/ 0 h 234"/>
                <a:gd name="T2" fmla="*/ 17 w 109"/>
                <a:gd name="T3" fmla="*/ 218 h 234"/>
                <a:gd name="T4" fmla="*/ 109 w 109"/>
                <a:gd name="T5" fmla="*/ 218 h 234"/>
                <a:gd name="T6" fmla="*/ 109 w 109"/>
                <a:gd name="T7" fmla="*/ 234 h 234"/>
                <a:gd name="T8" fmla="*/ 0 w 109"/>
                <a:gd name="T9" fmla="*/ 234 h 234"/>
                <a:gd name="T10" fmla="*/ 0 w 109"/>
                <a:gd name="T11" fmla="*/ 0 h 234"/>
                <a:gd name="T12" fmla="*/ 17 w 109"/>
                <a:gd name="T13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34">
                  <a:moveTo>
                    <a:pt x="17" y="0"/>
                  </a:moveTo>
                  <a:lnTo>
                    <a:pt x="17" y="218"/>
                  </a:lnTo>
                  <a:lnTo>
                    <a:pt x="109" y="218"/>
                  </a:lnTo>
                  <a:lnTo>
                    <a:pt x="109" y="234"/>
                  </a:lnTo>
                  <a:lnTo>
                    <a:pt x="0" y="234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8"/>
            <p:cNvSpPr>
              <a:spLocks noEditPoints="1"/>
            </p:cNvSpPr>
            <p:nvPr userDrawn="1"/>
          </p:nvSpPr>
          <p:spPr bwMode="auto">
            <a:xfrm>
              <a:off x="482600" y="541338"/>
              <a:ext cx="207962" cy="287338"/>
            </a:xfrm>
            <a:custGeom>
              <a:avLst/>
              <a:gdLst>
                <a:gd name="T0" fmla="*/ 54 w 107"/>
                <a:gd name="T1" fmla="*/ 55 h 147"/>
                <a:gd name="T2" fmla="*/ 94 w 107"/>
                <a:gd name="T3" fmla="*/ 70 h 147"/>
                <a:gd name="T4" fmla="*/ 94 w 107"/>
                <a:gd name="T5" fmla="*/ 49 h 147"/>
                <a:gd name="T6" fmla="*/ 55 w 107"/>
                <a:gd name="T7" fmla="*/ 13 h 147"/>
                <a:gd name="T8" fmla="*/ 12 w 107"/>
                <a:gd name="T9" fmla="*/ 26 h 147"/>
                <a:gd name="T10" fmla="*/ 7 w 107"/>
                <a:gd name="T11" fmla="*/ 15 h 147"/>
                <a:gd name="T12" fmla="*/ 56 w 107"/>
                <a:gd name="T13" fmla="*/ 0 h 147"/>
                <a:gd name="T14" fmla="*/ 107 w 107"/>
                <a:gd name="T15" fmla="*/ 50 h 147"/>
                <a:gd name="T16" fmla="*/ 107 w 107"/>
                <a:gd name="T17" fmla="*/ 144 h 147"/>
                <a:gd name="T18" fmla="*/ 96 w 107"/>
                <a:gd name="T19" fmla="*/ 144 h 147"/>
                <a:gd name="T20" fmla="*/ 94 w 107"/>
                <a:gd name="T21" fmla="*/ 131 h 147"/>
                <a:gd name="T22" fmla="*/ 54 w 107"/>
                <a:gd name="T23" fmla="*/ 147 h 147"/>
                <a:gd name="T24" fmla="*/ 0 w 107"/>
                <a:gd name="T25" fmla="*/ 101 h 147"/>
                <a:gd name="T26" fmla="*/ 54 w 107"/>
                <a:gd name="T27" fmla="*/ 55 h 147"/>
                <a:gd name="T28" fmla="*/ 54 w 107"/>
                <a:gd name="T29" fmla="*/ 135 h 147"/>
                <a:gd name="T30" fmla="*/ 94 w 107"/>
                <a:gd name="T31" fmla="*/ 101 h 147"/>
                <a:gd name="T32" fmla="*/ 54 w 107"/>
                <a:gd name="T33" fmla="*/ 68 h 147"/>
                <a:gd name="T34" fmla="*/ 14 w 107"/>
                <a:gd name="T35" fmla="*/ 101 h 147"/>
                <a:gd name="T36" fmla="*/ 54 w 107"/>
                <a:gd name="T37" fmla="*/ 13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" h="147">
                  <a:moveTo>
                    <a:pt x="54" y="55"/>
                  </a:moveTo>
                  <a:cubicBezTo>
                    <a:pt x="73" y="55"/>
                    <a:pt x="87" y="63"/>
                    <a:pt x="94" y="70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94" y="26"/>
                    <a:pt x="78" y="13"/>
                    <a:pt x="55" y="13"/>
                  </a:cubicBezTo>
                  <a:cubicBezTo>
                    <a:pt x="37" y="13"/>
                    <a:pt x="22" y="20"/>
                    <a:pt x="12" y="2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4" y="10"/>
                    <a:pt x="33" y="0"/>
                    <a:pt x="56" y="0"/>
                  </a:cubicBezTo>
                  <a:cubicBezTo>
                    <a:pt x="91" y="0"/>
                    <a:pt x="107" y="21"/>
                    <a:pt x="107" y="50"/>
                  </a:cubicBezTo>
                  <a:cubicBezTo>
                    <a:pt x="107" y="144"/>
                    <a:pt x="107" y="144"/>
                    <a:pt x="107" y="144"/>
                  </a:cubicBezTo>
                  <a:cubicBezTo>
                    <a:pt x="96" y="144"/>
                    <a:pt x="96" y="144"/>
                    <a:pt x="96" y="144"/>
                  </a:cubicBezTo>
                  <a:cubicBezTo>
                    <a:pt x="94" y="131"/>
                    <a:pt x="94" y="131"/>
                    <a:pt x="94" y="131"/>
                  </a:cubicBezTo>
                  <a:cubicBezTo>
                    <a:pt x="86" y="139"/>
                    <a:pt x="74" y="147"/>
                    <a:pt x="54" y="147"/>
                  </a:cubicBezTo>
                  <a:cubicBezTo>
                    <a:pt x="22" y="147"/>
                    <a:pt x="0" y="127"/>
                    <a:pt x="0" y="101"/>
                  </a:cubicBezTo>
                  <a:cubicBezTo>
                    <a:pt x="0" y="75"/>
                    <a:pt x="23" y="55"/>
                    <a:pt x="54" y="55"/>
                  </a:cubicBezTo>
                  <a:close/>
                  <a:moveTo>
                    <a:pt x="54" y="135"/>
                  </a:moveTo>
                  <a:cubicBezTo>
                    <a:pt x="78" y="135"/>
                    <a:pt x="94" y="120"/>
                    <a:pt x="94" y="101"/>
                  </a:cubicBezTo>
                  <a:cubicBezTo>
                    <a:pt x="94" y="81"/>
                    <a:pt x="79" y="68"/>
                    <a:pt x="54" y="68"/>
                  </a:cubicBezTo>
                  <a:cubicBezTo>
                    <a:pt x="29" y="68"/>
                    <a:pt x="14" y="82"/>
                    <a:pt x="14" y="101"/>
                  </a:cubicBezTo>
                  <a:cubicBezTo>
                    <a:pt x="14" y="119"/>
                    <a:pt x="29" y="135"/>
                    <a:pt x="54" y="1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9"/>
            <p:cNvSpPr>
              <a:spLocks/>
            </p:cNvSpPr>
            <p:nvPr userDrawn="1"/>
          </p:nvSpPr>
          <p:spPr bwMode="auto">
            <a:xfrm>
              <a:off x="1150938" y="727076"/>
              <a:ext cx="82550" cy="73025"/>
            </a:xfrm>
            <a:custGeom>
              <a:avLst/>
              <a:gdLst>
                <a:gd name="T0" fmla="*/ 10 w 43"/>
                <a:gd name="T1" fmla="*/ 11 h 37"/>
                <a:gd name="T2" fmla="*/ 10 w 43"/>
                <a:gd name="T3" fmla="*/ 11 h 37"/>
                <a:gd name="T4" fmla="*/ 0 w 43"/>
                <a:gd name="T5" fmla="*/ 25 h 37"/>
                <a:gd name="T6" fmla="*/ 33 w 43"/>
                <a:gd name="T7" fmla="*/ 37 h 37"/>
                <a:gd name="T8" fmla="*/ 39 w 43"/>
                <a:gd name="T9" fmla="*/ 26 h 37"/>
                <a:gd name="T10" fmla="*/ 39 w 43"/>
                <a:gd name="T11" fmla="*/ 26 h 37"/>
                <a:gd name="T12" fmla="*/ 33 w 43"/>
                <a:gd name="T13" fmla="*/ 5 h 37"/>
                <a:gd name="T14" fmla="*/ 10 w 43"/>
                <a:gd name="T15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37">
                  <a:moveTo>
                    <a:pt x="10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7" y="16"/>
                    <a:pt x="4" y="21"/>
                    <a:pt x="0" y="25"/>
                  </a:cubicBezTo>
                  <a:cubicBezTo>
                    <a:pt x="9" y="32"/>
                    <a:pt x="20" y="36"/>
                    <a:pt x="33" y="37"/>
                  </a:cubicBezTo>
                  <a:cubicBezTo>
                    <a:pt x="35" y="33"/>
                    <a:pt x="37" y="30"/>
                    <a:pt x="39" y="2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3" y="18"/>
                    <a:pt x="40" y="9"/>
                    <a:pt x="33" y="5"/>
                  </a:cubicBezTo>
                  <a:cubicBezTo>
                    <a:pt x="25" y="0"/>
                    <a:pt x="15" y="3"/>
                    <a:pt x="10" y="11"/>
                  </a:cubicBezTo>
                  <a:close/>
                </a:path>
              </a:pathLst>
            </a:custGeom>
            <a:solidFill>
              <a:srgbClr val="B343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20"/>
            <p:cNvSpPr>
              <a:spLocks/>
            </p:cNvSpPr>
            <p:nvPr userDrawn="1"/>
          </p:nvSpPr>
          <p:spPr bwMode="auto">
            <a:xfrm>
              <a:off x="865188" y="493713"/>
              <a:ext cx="358775" cy="388938"/>
            </a:xfrm>
            <a:custGeom>
              <a:avLst/>
              <a:gdLst>
                <a:gd name="T0" fmla="*/ 96 w 185"/>
                <a:gd name="T1" fmla="*/ 165 h 198"/>
                <a:gd name="T2" fmla="*/ 33 w 185"/>
                <a:gd name="T3" fmla="*/ 99 h 198"/>
                <a:gd name="T4" fmla="*/ 99 w 185"/>
                <a:gd name="T5" fmla="*/ 33 h 198"/>
                <a:gd name="T6" fmla="*/ 153 w 185"/>
                <a:gd name="T7" fmla="*/ 61 h 198"/>
                <a:gd name="T8" fmla="*/ 175 w 185"/>
                <a:gd name="T9" fmla="*/ 66 h 198"/>
                <a:gd name="T10" fmla="*/ 181 w 185"/>
                <a:gd name="T11" fmla="*/ 43 h 198"/>
                <a:gd name="T12" fmla="*/ 181 w 185"/>
                <a:gd name="T13" fmla="*/ 43 h 198"/>
                <a:gd name="T14" fmla="*/ 99 w 185"/>
                <a:gd name="T15" fmla="*/ 0 h 198"/>
                <a:gd name="T16" fmla="*/ 0 w 185"/>
                <a:gd name="T17" fmla="*/ 99 h 198"/>
                <a:gd name="T18" fmla="*/ 99 w 185"/>
                <a:gd name="T19" fmla="*/ 198 h 198"/>
                <a:gd name="T20" fmla="*/ 129 w 185"/>
                <a:gd name="T21" fmla="*/ 193 h 198"/>
                <a:gd name="T22" fmla="*/ 96 w 185"/>
                <a:gd name="T23" fmla="*/ 16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98">
                  <a:moveTo>
                    <a:pt x="96" y="165"/>
                  </a:moveTo>
                  <a:cubicBezTo>
                    <a:pt x="61" y="163"/>
                    <a:pt x="33" y="134"/>
                    <a:pt x="33" y="99"/>
                  </a:cubicBezTo>
                  <a:cubicBezTo>
                    <a:pt x="33" y="62"/>
                    <a:pt x="62" y="33"/>
                    <a:pt x="99" y="33"/>
                  </a:cubicBezTo>
                  <a:cubicBezTo>
                    <a:pt x="121" y="33"/>
                    <a:pt x="141" y="44"/>
                    <a:pt x="153" y="61"/>
                  </a:cubicBezTo>
                  <a:cubicBezTo>
                    <a:pt x="158" y="68"/>
                    <a:pt x="167" y="70"/>
                    <a:pt x="175" y="66"/>
                  </a:cubicBezTo>
                  <a:cubicBezTo>
                    <a:pt x="183" y="62"/>
                    <a:pt x="185" y="51"/>
                    <a:pt x="181" y="43"/>
                  </a:cubicBezTo>
                  <a:cubicBezTo>
                    <a:pt x="181" y="43"/>
                    <a:pt x="181" y="43"/>
                    <a:pt x="181" y="43"/>
                  </a:cubicBezTo>
                  <a:cubicBezTo>
                    <a:pt x="163" y="17"/>
                    <a:pt x="133" y="0"/>
                    <a:pt x="99" y="0"/>
                  </a:cubicBezTo>
                  <a:cubicBezTo>
                    <a:pt x="44" y="0"/>
                    <a:pt x="0" y="44"/>
                    <a:pt x="0" y="99"/>
                  </a:cubicBezTo>
                  <a:cubicBezTo>
                    <a:pt x="0" y="153"/>
                    <a:pt x="44" y="198"/>
                    <a:pt x="99" y="198"/>
                  </a:cubicBezTo>
                  <a:cubicBezTo>
                    <a:pt x="109" y="198"/>
                    <a:pt x="119" y="196"/>
                    <a:pt x="129" y="193"/>
                  </a:cubicBezTo>
                  <a:cubicBezTo>
                    <a:pt x="116" y="186"/>
                    <a:pt x="105" y="176"/>
                    <a:pt x="96" y="165"/>
                  </a:cubicBezTo>
                  <a:close/>
                </a:path>
              </a:pathLst>
            </a:custGeom>
            <a:solidFill>
              <a:srgbClr val="B343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21"/>
            <p:cNvSpPr>
              <a:spLocks/>
            </p:cNvSpPr>
            <p:nvPr userDrawn="1"/>
          </p:nvSpPr>
          <p:spPr bwMode="auto">
            <a:xfrm>
              <a:off x="1023938" y="493713"/>
              <a:ext cx="387350" cy="388938"/>
            </a:xfrm>
            <a:custGeom>
              <a:avLst/>
              <a:gdLst>
                <a:gd name="T0" fmla="*/ 100 w 199"/>
                <a:gd name="T1" fmla="*/ 0 h 198"/>
                <a:gd name="T2" fmla="*/ 69 w 199"/>
                <a:gd name="T3" fmla="*/ 4 h 198"/>
                <a:gd name="T4" fmla="*/ 102 w 199"/>
                <a:gd name="T5" fmla="*/ 33 h 198"/>
                <a:gd name="T6" fmla="*/ 165 w 199"/>
                <a:gd name="T7" fmla="*/ 99 h 198"/>
                <a:gd name="T8" fmla="*/ 100 w 199"/>
                <a:gd name="T9" fmla="*/ 165 h 198"/>
                <a:gd name="T10" fmla="*/ 34 w 199"/>
                <a:gd name="T11" fmla="*/ 99 h 198"/>
                <a:gd name="T12" fmla="*/ 51 w 199"/>
                <a:gd name="T13" fmla="*/ 54 h 198"/>
                <a:gd name="T14" fmla="*/ 19 w 199"/>
                <a:gd name="T15" fmla="*/ 42 h 198"/>
                <a:gd name="T16" fmla="*/ 0 w 199"/>
                <a:gd name="T17" fmla="*/ 99 h 198"/>
                <a:gd name="T18" fmla="*/ 100 w 199"/>
                <a:gd name="T19" fmla="*/ 198 h 198"/>
                <a:gd name="T20" fmla="*/ 199 w 199"/>
                <a:gd name="T21" fmla="*/ 99 h 198"/>
                <a:gd name="T22" fmla="*/ 100 w 199"/>
                <a:gd name="T23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9" h="198">
                  <a:moveTo>
                    <a:pt x="100" y="0"/>
                  </a:moveTo>
                  <a:cubicBezTo>
                    <a:pt x="89" y="0"/>
                    <a:pt x="79" y="1"/>
                    <a:pt x="69" y="4"/>
                  </a:cubicBezTo>
                  <a:cubicBezTo>
                    <a:pt x="82" y="12"/>
                    <a:pt x="93" y="21"/>
                    <a:pt x="102" y="33"/>
                  </a:cubicBezTo>
                  <a:cubicBezTo>
                    <a:pt x="137" y="34"/>
                    <a:pt x="165" y="63"/>
                    <a:pt x="165" y="99"/>
                  </a:cubicBezTo>
                  <a:cubicBezTo>
                    <a:pt x="165" y="135"/>
                    <a:pt x="136" y="165"/>
                    <a:pt x="100" y="165"/>
                  </a:cubicBezTo>
                  <a:cubicBezTo>
                    <a:pt x="63" y="165"/>
                    <a:pt x="34" y="135"/>
                    <a:pt x="34" y="99"/>
                  </a:cubicBezTo>
                  <a:cubicBezTo>
                    <a:pt x="34" y="81"/>
                    <a:pt x="40" y="65"/>
                    <a:pt x="51" y="54"/>
                  </a:cubicBezTo>
                  <a:cubicBezTo>
                    <a:pt x="42" y="47"/>
                    <a:pt x="31" y="42"/>
                    <a:pt x="19" y="42"/>
                  </a:cubicBezTo>
                  <a:cubicBezTo>
                    <a:pt x="7" y="58"/>
                    <a:pt x="0" y="78"/>
                    <a:pt x="0" y="99"/>
                  </a:cubicBezTo>
                  <a:cubicBezTo>
                    <a:pt x="0" y="153"/>
                    <a:pt x="45" y="198"/>
                    <a:pt x="100" y="198"/>
                  </a:cubicBezTo>
                  <a:cubicBezTo>
                    <a:pt x="154" y="198"/>
                    <a:pt x="199" y="153"/>
                    <a:pt x="199" y="99"/>
                  </a:cubicBezTo>
                  <a:cubicBezTo>
                    <a:pt x="199" y="44"/>
                    <a:pt x="154" y="0"/>
                    <a:pt x="100" y="0"/>
                  </a:cubicBezTo>
                  <a:close/>
                </a:path>
              </a:pathLst>
            </a:custGeom>
            <a:solidFill>
              <a:srgbClr val="5926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45025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3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Montserrat ExtraBold" panose="00000900000000000000" pitchFamily="50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Cambria Math" panose="02040503050406030204" pitchFamily="18" charset="0"/>
        <a:buChar char="ʘ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anose="05050102010706020507" pitchFamily="18" charset="2"/>
        <a:buChar char="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/>
              <a:t>BPCE-IT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/>
              <a:t>PFC-OCM-ADS</a:t>
            </a:r>
          </a:p>
        </p:txBody>
      </p:sp>
      <p:sp>
        <p:nvSpPr>
          <p:cNvPr id="7" name="Espace réservé du texte 1"/>
          <p:cNvSpPr>
            <a:spLocks noGrp="1"/>
          </p:cNvSpPr>
          <p:nvPr>
            <p:ph type="body" sz="quarter" idx="16"/>
          </p:nvPr>
        </p:nvSpPr>
        <p:spPr>
          <a:xfrm>
            <a:off x="940499" y="4011910"/>
            <a:ext cx="1109278" cy="138499"/>
          </a:xfrm>
        </p:spPr>
        <p:txBody>
          <a:bodyPr/>
          <a:lstStyle/>
          <a:p>
            <a:r>
              <a:rPr lang="fr-FR"/>
              <a:t>Janvier  2022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>
                <a:solidFill>
                  <a:schemeClr val="accent1">
                    <a:lumMod val="75000"/>
                  </a:schemeClr>
                </a:solidFill>
                <a:latin typeface="Montserrat ExtraBold"/>
              </a:rPr>
              <a:t>Convergence des AD</a:t>
            </a:r>
            <a:endParaRPr lang="fr-FR"/>
          </a:p>
        </p:txBody>
      </p:sp>
      <p:sp>
        <p:nvSpPr>
          <p:cNvPr id="18" name="Espace réservé du texte 3"/>
          <p:cNvSpPr txBox="1">
            <a:spLocks/>
          </p:cNvSpPr>
          <p:nvPr/>
        </p:nvSpPr>
        <p:spPr>
          <a:xfrm>
            <a:off x="940499" y="3261934"/>
            <a:ext cx="7527352" cy="6647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Cambria Math" panose="02040503050406030204" pitchFamily="18" charset="0"/>
              <a:buNone/>
              <a:defRPr sz="2400" b="0" kern="1200" cap="none" baseline="0">
                <a:solidFill>
                  <a:schemeClr val="tx1"/>
                </a:solidFill>
                <a:effectLst/>
                <a:latin typeface="Montserrat SemiBold" panose="00000700000000000000" pitchFamily="50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anose="05050102010706020507" pitchFamily="18" charset="2"/>
              <a:buNone/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Courier New" panose="02070309020205020404" pitchFamily="49" charset="0"/>
              <a:buNone/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B34A8C"/>
              </a:buClr>
            </a:pPr>
            <a:r>
              <a:rPr lang="fr-FR">
                <a:solidFill>
                  <a:srgbClr val="B34A8C"/>
                </a:solidFill>
              </a:rPr>
              <a:t>Réflexion de convergence des </a:t>
            </a:r>
            <a:r>
              <a:rPr lang="fr-FR" b="1">
                <a:solidFill>
                  <a:srgbClr val="B34A8C"/>
                </a:solidFill>
              </a:rPr>
              <a:t>AD Communauté</a:t>
            </a:r>
            <a:endParaRPr kumimoji="0" lang="fr-FR" sz="2400" b="1" i="0" u="none" strike="noStrike" kern="1200" cap="none" spc="0" normalizeH="0" baseline="0" noProof="0">
              <a:ln>
                <a:noFill/>
              </a:ln>
              <a:solidFill>
                <a:srgbClr val="B34A8C"/>
              </a:solidFill>
              <a:effectLst/>
              <a:uLnTx/>
              <a:uFillTx/>
              <a:latin typeface="Montserrat SemiBold" panose="00000700000000000000" pitchFamily="50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543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>
                <a:solidFill>
                  <a:schemeClr val="accent3"/>
                </a:solidFill>
              </a:rPr>
              <a:t>04</a:t>
            </a:r>
            <a:endParaRPr lang="fr-FR">
              <a:solidFill>
                <a:schemeClr val="accent2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Migration vers la cible</a:t>
            </a:r>
          </a:p>
        </p:txBody>
      </p:sp>
    </p:spTree>
    <p:extLst>
      <p:ext uri="{BB962C8B-B14F-4D97-AF65-F5344CB8AC3E}">
        <p14:creationId xmlns:p14="http://schemas.microsoft.com/office/powerpoint/2010/main" val="1315443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99592" y="194400"/>
            <a:ext cx="7704856" cy="337362"/>
          </a:xfrm>
        </p:spPr>
        <p:txBody>
          <a:bodyPr anchor="t">
            <a:noAutofit/>
          </a:bodyPr>
          <a:lstStyle/>
          <a:p>
            <a:r>
              <a:rPr lang="fr-FR">
                <a:latin typeface="Montserrat ExtraBold"/>
                <a:cs typeface="Arial"/>
              </a:rPr>
              <a:t>Chemins de migration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4361D-82F9-4250-88EB-FCE50D5F5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981" y="720816"/>
            <a:ext cx="7400925" cy="395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34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Convergence AD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/>
              <a:t>Planning prévisionnel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9F1079FD-C107-404F-9F21-F4E0B2F01BE7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1134529"/>
          <a:ext cx="8583610" cy="3731099"/>
        </p:xfrm>
        <a:graphic>
          <a:graphicData uri="http://schemas.openxmlformats.org/drawingml/2006/table">
            <a:tbl>
              <a:tblPr firstRow="1" bandRow="1"/>
              <a:tblGrid>
                <a:gridCol w="858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83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8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8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83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8361">
                  <a:extLst>
                    <a:ext uri="{9D8B030D-6E8A-4147-A177-3AD203B41FA5}">
                      <a16:colId xmlns:a16="http://schemas.microsoft.com/office/drawing/2014/main" val="560356084"/>
                    </a:ext>
                  </a:extLst>
                </a:gridCol>
                <a:gridCol w="858361">
                  <a:extLst>
                    <a:ext uri="{9D8B030D-6E8A-4147-A177-3AD203B41FA5}">
                      <a16:colId xmlns:a16="http://schemas.microsoft.com/office/drawing/2014/main" val="513164347"/>
                    </a:ext>
                  </a:extLst>
                </a:gridCol>
                <a:gridCol w="858361">
                  <a:extLst>
                    <a:ext uri="{9D8B030D-6E8A-4147-A177-3AD203B41FA5}">
                      <a16:colId xmlns:a16="http://schemas.microsoft.com/office/drawing/2014/main" val="1341100681"/>
                    </a:ext>
                  </a:extLst>
                </a:gridCol>
                <a:gridCol w="858361">
                  <a:extLst>
                    <a:ext uri="{9D8B030D-6E8A-4147-A177-3AD203B41FA5}">
                      <a16:colId xmlns:a16="http://schemas.microsoft.com/office/drawing/2014/main" val="1240824129"/>
                    </a:ext>
                  </a:extLst>
                </a:gridCol>
              </a:tblGrid>
              <a:tr h="309038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endParaRPr lang="fr-FR" sz="1100"/>
                    </a:p>
                  </a:txBody>
                  <a:tcPr marL="35999" marR="35999" marT="45724" marB="45724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100"/>
                        <a:t>Q3</a:t>
                      </a:r>
                      <a:r>
                        <a:rPr lang="fr-FR" sz="1100" baseline="0"/>
                        <a:t> 2022</a:t>
                      </a:r>
                      <a:endParaRPr lang="fr-FR" sz="1100"/>
                    </a:p>
                  </a:txBody>
                  <a:tcPr marL="35999" marR="35999" marT="45724" marB="457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000000"/>
                      </a:solidFill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78AE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100"/>
                        <a:t>Q4 2022</a:t>
                      </a:r>
                    </a:p>
                  </a:txBody>
                  <a:tcPr marL="35999" marR="35999" marT="45724" marB="457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000000"/>
                      </a:solidFill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78AE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100"/>
                        <a:t>Q1 2023</a:t>
                      </a:r>
                    </a:p>
                  </a:txBody>
                  <a:tcPr marL="35999" marR="35999" marT="45724" marB="457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000000"/>
                      </a:solidFill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78AE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100"/>
                        <a:t>Q2 2023</a:t>
                      </a:r>
                    </a:p>
                  </a:txBody>
                  <a:tcPr marL="35999" marR="35999" marT="45724" marB="457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000000"/>
                      </a:solidFill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78AE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fr-FR" sz="1100"/>
                        <a:t>Q3 2023</a:t>
                      </a:r>
                    </a:p>
                  </a:txBody>
                  <a:tcPr marL="35999" marR="35999" marT="45724" marB="457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000000"/>
                      </a:solidFill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78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+mn-ea"/>
                          <a:cs typeface="+mn-cs"/>
                          <a:sym typeface="Arial"/>
                        </a:rPr>
                        <a:t>Q4 2023</a:t>
                      </a:r>
                    </a:p>
                  </a:txBody>
                  <a:tcPr marL="35999" marR="35999" marT="45724" marB="457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000000"/>
                      </a:solidFill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78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+mn-ea"/>
                          <a:cs typeface="+mn-cs"/>
                          <a:sym typeface="Arial"/>
                        </a:rPr>
                        <a:t>S1 2024</a:t>
                      </a:r>
                    </a:p>
                  </a:txBody>
                  <a:tcPr marL="35999" marR="35999" marT="45724" marB="457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000000"/>
                      </a:solidFill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78AE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+mn-ea"/>
                          <a:cs typeface="+mn-cs"/>
                          <a:sym typeface="Arial"/>
                        </a:rPr>
                        <a:t>S2 2024</a:t>
                      </a:r>
                    </a:p>
                  </a:txBody>
                  <a:tcPr marL="35999" marR="35999" marT="45724" marB="457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000000"/>
                      </a:solidFill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78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ea typeface="+mn-ea"/>
                          <a:cs typeface="+mn-cs"/>
                          <a:sym typeface="Arial"/>
                        </a:rPr>
                        <a:t>2025</a:t>
                      </a:r>
                    </a:p>
                  </a:txBody>
                  <a:tcPr marL="35999" marR="35999" marT="45724" marB="457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000000"/>
                      </a:solidFill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78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648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900"/>
                        <a:t>Phase 1 : Prérequis à la migration (Trust, GPO, </a:t>
                      </a:r>
                      <a:r>
                        <a:rPr lang="fr-FR" sz="900" err="1"/>
                        <a:t>etc</a:t>
                      </a:r>
                      <a:r>
                        <a:rPr lang="fr-FR" sz="900"/>
                        <a:t>)</a:t>
                      </a:r>
                    </a:p>
                  </a:txBody>
                  <a:tcPr marL="35999" marR="35999" marT="45724" marB="45724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fr-FR" sz="1100"/>
                    </a:p>
                  </a:txBody>
                  <a:tcPr marL="35999" marR="35999" marT="45724" marB="457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92075" indent="-92075">
                        <a:buFont typeface="Wingdings" panose="05000000000000000000" pitchFamily="2" charset="2"/>
                        <a:buChar char="§"/>
                      </a:pPr>
                      <a:endParaRPr lang="fr-FR" sz="1100" i="1"/>
                    </a:p>
                  </a:txBody>
                  <a:tcPr marL="35999" marR="35999" marT="45724" marB="457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92075" indent="-92075">
                        <a:buFont typeface="Wingdings" panose="05000000000000000000" pitchFamily="2" charset="2"/>
                        <a:buChar char="§"/>
                      </a:pPr>
                      <a:endParaRPr lang="fr-FR" sz="1100" i="1"/>
                    </a:p>
                  </a:txBody>
                  <a:tcPr marL="35999" marR="35999" marT="45724" marB="457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536575" indent="-90488">
                        <a:buFont typeface="Wingdings" panose="05000000000000000000" pitchFamily="2" charset="2"/>
                        <a:buChar char="§"/>
                      </a:pPr>
                      <a:endParaRPr lang="fr-FR" sz="1100" i="1"/>
                    </a:p>
                  </a:txBody>
                  <a:tcPr marL="35999" marR="35999" marT="45724" marB="457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536575" indent="-90488">
                        <a:buFont typeface="Wingdings" panose="05000000000000000000" pitchFamily="2" charset="2"/>
                        <a:buChar char="§"/>
                      </a:pPr>
                      <a:endParaRPr lang="fr-FR" sz="1100" i="1"/>
                    </a:p>
                  </a:txBody>
                  <a:tcPr marL="35999" marR="35999" marT="45724" marB="457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536575" indent="-90488">
                        <a:buFont typeface="Wingdings" panose="05000000000000000000" pitchFamily="2" charset="2"/>
                        <a:buChar char="§"/>
                      </a:pPr>
                      <a:endParaRPr lang="fr-FR" sz="1100" i="1"/>
                    </a:p>
                  </a:txBody>
                  <a:tcPr marL="35999" marR="35999" marT="45724" marB="457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536575" indent="-90488">
                        <a:buFont typeface="Wingdings" panose="05000000000000000000" pitchFamily="2" charset="2"/>
                        <a:buChar char="§"/>
                      </a:pPr>
                      <a:endParaRPr lang="fr-FR" sz="1100" i="1"/>
                    </a:p>
                  </a:txBody>
                  <a:tcPr marL="35999" marR="35999" marT="45724" marB="457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536575" indent="-90488">
                        <a:buFont typeface="Wingdings" panose="05000000000000000000" pitchFamily="2" charset="2"/>
                        <a:buChar char="§"/>
                      </a:pPr>
                      <a:endParaRPr lang="fr-FR" sz="1100" i="1"/>
                    </a:p>
                  </a:txBody>
                  <a:tcPr marL="35999" marR="35999" marT="45724" marB="457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536575" indent="-90488">
                        <a:buFont typeface="Wingdings" panose="05000000000000000000" pitchFamily="2" charset="2"/>
                        <a:buChar char="§"/>
                      </a:pPr>
                      <a:endParaRPr lang="fr-FR" sz="1100" i="1"/>
                    </a:p>
                  </a:txBody>
                  <a:tcPr marL="35999" marR="35999" marT="45724" marB="457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896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900"/>
                        <a:t>Phase 2 : Plateforme de migration</a:t>
                      </a:r>
                    </a:p>
                  </a:txBody>
                  <a:tcPr marL="35999" marR="35999" marT="45724" marB="45724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fr-FR" sz="1100"/>
                    </a:p>
                  </a:txBody>
                  <a:tcPr marL="35999" marR="35999" marT="45724" marB="457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92075" indent="-92075">
                        <a:buFont typeface="Wingdings" panose="05000000000000000000" pitchFamily="2" charset="2"/>
                        <a:buChar char="§"/>
                      </a:pPr>
                      <a:endParaRPr lang="fr-FR" sz="1100" i="1"/>
                    </a:p>
                  </a:txBody>
                  <a:tcPr marL="35999" marR="35999" marT="45724" marB="457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92075" indent="-92075">
                        <a:buFont typeface="Wingdings" panose="05000000000000000000" pitchFamily="2" charset="2"/>
                        <a:buChar char="§"/>
                      </a:pPr>
                      <a:endParaRPr lang="fr-FR" sz="1100" i="1"/>
                    </a:p>
                  </a:txBody>
                  <a:tcPr marL="35999" marR="35999" marT="45724" marB="457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542925" indent="-95250">
                        <a:buFont typeface="Wingdings" panose="05000000000000000000" pitchFamily="2" charset="2"/>
                        <a:buChar char="§"/>
                      </a:pPr>
                      <a:endParaRPr lang="fr-FR" sz="1100" i="1"/>
                    </a:p>
                  </a:txBody>
                  <a:tcPr marL="35999" marR="35999" marT="45724" marB="457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542925" indent="-95250">
                        <a:buFont typeface="Wingdings" panose="05000000000000000000" pitchFamily="2" charset="2"/>
                        <a:buChar char="§"/>
                      </a:pPr>
                      <a:endParaRPr lang="fr-FR" sz="1100" i="1"/>
                    </a:p>
                  </a:txBody>
                  <a:tcPr marL="35999" marR="35999" marT="45724" marB="457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2925" indent="-95250">
                        <a:buFont typeface="Wingdings" panose="05000000000000000000" pitchFamily="2" charset="2"/>
                        <a:buChar char="§"/>
                      </a:pPr>
                      <a:endParaRPr lang="fr-FR" sz="1100" i="1"/>
                    </a:p>
                  </a:txBody>
                  <a:tcPr marL="35999" marR="35999" marT="45724" marB="457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2925" indent="-95250">
                        <a:buFont typeface="Wingdings" panose="05000000000000000000" pitchFamily="2" charset="2"/>
                        <a:buChar char="§"/>
                      </a:pPr>
                      <a:endParaRPr lang="fr-FR" sz="1100" i="1"/>
                    </a:p>
                  </a:txBody>
                  <a:tcPr marL="35999" marR="35999" marT="45724" marB="457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2925" indent="-95250">
                        <a:buFont typeface="Wingdings" panose="05000000000000000000" pitchFamily="2" charset="2"/>
                        <a:buChar char="§"/>
                      </a:pPr>
                      <a:endParaRPr lang="fr-FR" sz="1100" i="1"/>
                    </a:p>
                  </a:txBody>
                  <a:tcPr marL="35999" marR="35999" marT="45724" marB="457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2925" indent="-95250">
                        <a:buFont typeface="Wingdings" panose="05000000000000000000" pitchFamily="2" charset="2"/>
                        <a:buChar char="§"/>
                      </a:pPr>
                      <a:endParaRPr lang="fr-FR" sz="1100" i="1"/>
                    </a:p>
                  </a:txBody>
                  <a:tcPr marL="35999" marR="35999" marT="45724" marB="457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193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900"/>
                        <a:t>Phase 3 : Bureautique (User &amp; PDT)</a:t>
                      </a:r>
                    </a:p>
                  </a:txBody>
                  <a:tcPr marL="35999" marR="35999" marT="45724" marB="45724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fr-FR" sz="1100" i="1"/>
                    </a:p>
                  </a:txBody>
                  <a:tcPr marL="35999" marR="35999" marT="45724" marB="457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92075" indent="-92075">
                        <a:buFont typeface="Wingdings" panose="05000000000000000000" pitchFamily="2" charset="2"/>
                        <a:buChar char="§"/>
                      </a:pPr>
                      <a:endParaRPr lang="fr-FR" sz="1100" i="1"/>
                    </a:p>
                  </a:txBody>
                  <a:tcPr marL="35999" marR="35999" marT="45724" marB="457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92075" indent="-92075">
                        <a:buFont typeface="Wingdings" panose="05000000000000000000" pitchFamily="2" charset="2"/>
                        <a:buChar char="§"/>
                      </a:pPr>
                      <a:endParaRPr lang="fr-FR" sz="1100" i="1"/>
                    </a:p>
                  </a:txBody>
                  <a:tcPr marL="35999" marR="35999" marT="45724" marB="457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542925" indent="-95250">
                        <a:buFont typeface="Wingdings" panose="05000000000000000000" pitchFamily="2" charset="2"/>
                        <a:buChar char="§"/>
                      </a:pPr>
                      <a:endParaRPr lang="fr-FR" sz="1100" i="1"/>
                    </a:p>
                  </a:txBody>
                  <a:tcPr marL="35999" marR="35999" marT="45724" marB="457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542925" indent="-95250">
                        <a:buFont typeface="Wingdings" panose="05000000000000000000" pitchFamily="2" charset="2"/>
                        <a:buChar char="§"/>
                      </a:pPr>
                      <a:endParaRPr lang="fr-FR" sz="1100" i="1"/>
                    </a:p>
                  </a:txBody>
                  <a:tcPr marL="35999" marR="35999" marT="45724" marB="457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542925" indent="-95250">
                        <a:buFont typeface="Wingdings" panose="05000000000000000000" pitchFamily="2" charset="2"/>
                        <a:buChar char="§"/>
                      </a:pPr>
                      <a:endParaRPr lang="fr-FR" sz="1100" i="1"/>
                    </a:p>
                  </a:txBody>
                  <a:tcPr marL="35999" marR="35999" marT="45724" marB="457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542925" indent="-95250">
                        <a:buFont typeface="Wingdings" panose="05000000000000000000" pitchFamily="2" charset="2"/>
                        <a:buChar char="§"/>
                      </a:pPr>
                      <a:endParaRPr lang="fr-FR" sz="1100" i="1"/>
                    </a:p>
                  </a:txBody>
                  <a:tcPr marL="35999" marR="35999" marT="45724" marB="457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542925" indent="-95250">
                        <a:buFont typeface="Wingdings" panose="05000000000000000000" pitchFamily="2" charset="2"/>
                        <a:buChar char="§"/>
                      </a:pPr>
                      <a:endParaRPr lang="fr-FR" sz="1100" i="1"/>
                    </a:p>
                  </a:txBody>
                  <a:tcPr marL="35999" marR="35999" marT="45724" marB="457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542925" indent="-95250">
                        <a:buFont typeface="Wingdings" panose="05000000000000000000" pitchFamily="2" charset="2"/>
                        <a:buChar char="§"/>
                      </a:pPr>
                      <a:endParaRPr lang="fr-FR" sz="1100" i="1"/>
                    </a:p>
                  </a:txBody>
                  <a:tcPr marL="35999" marR="35999" marT="45724" marB="457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7426"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r>
                        <a:rPr lang="fr-FR" sz="900"/>
                        <a:t>Phase 4 : Applicatif</a:t>
                      </a:r>
                    </a:p>
                  </a:txBody>
                  <a:tcPr marL="35999" marR="35999" marT="45724" marB="45724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fr-FR" sz="1100"/>
                    </a:p>
                  </a:txBody>
                  <a:tcPr marL="35999" marR="35999" marT="45724" marB="457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92075" indent="-92075">
                        <a:buFont typeface="Wingdings" panose="05000000000000000000" pitchFamily="2" charset="2"/>
                        <a:buChar char="§"/>
                      </a:pPr>
                      <a:endParaRPr lang="fr-FR" sz="1100" i="1"/>
                    </a:p>
                  </a:txBody>
                  <a:tcPr marL="35999" marR="35999" marT="45724" marB="457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92075" indent="-92075">
                        <a:buFont typeface="Wingdings" panose="05000000000000000000" pitchFamily="2" charset="2"/>
                        <a:buChar char="§"/>
                      </a:pPr>
                      <a:endParaRPr lang="fr-FR" sz="1100" i="1"/>
                    </a:p>
                  </a:txBody>
                  <a:tcPr marL="35999" marR="35999" marT="45724" marB="457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542925" indent="-95250">
                        <a:buFont typeface="Wingdings" panose="05000000000000000000" pitchFamily="2" charset="2"/>
                        <a:buChar char="§"/>
                      </a:pPr>
                      <a:endParaRPr lang="fr-FR" sz="1100" i="1"/>
                    </a:p>
                  </a:txBody>
                  <a:tcPr marL="35999" marR="35999" marT="45724" marB="457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marL="542925" indent="-95250">
                        <a:buFont typeface="Wingdings" panose="05000000000000000000" pitchFamily="2" charset="2"/>
                        <a:buChar char="§"/>
                      </a:pPr>
                      <a:endParaRPr lang="fr-FR" sz="1100" i="1"/>
                    </a:p>
                  </a:txBody>
                  <a:tcPr marL="35999" marR="35999" marT="45724" marB="457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2925" indent="-95250">
                        <a:buFont typeface="Wingdings" panose="05000000000000000000" pitchFamily="2" charset="2"/>
                        <a:buChar char="§"/>
                      </a:pPr>
                      <a:endParaRPr lang="fr-FR" sz="1100" i="1"/>
                    </a:p>
                  </a:txBody>
                  <a:tcPr marL="35999" marR="35999" marT="45724" marB="457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2925" indent="-95250">
                        <a:buFont typeface="Wingdings" panose="05000000000000000000" pitchFamily="2" charset="2"/>
                        <a:buChar char="§"/>
                      </a:pPr>
                      <a:endParaRPr lang="fr-FR" sz="1100" i="1"/>
                    </a:p>
                  </a:txBody>
                  <a:tcPr marL="35999" marR="35999" marT="45724" marB="457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2925" indent="-95250">
                        <a:buFont typeface="Wingdings" panose="05000000000000000000" pitchFamily="2" charset="2"/>
                        <a:buChar char="§"/>
                      </a:pPr>
                      <a:endParaRPr lang="fr-FR" sz="1100" i="1"/>
                    </a:p>
                  </a:txBody>
                  <a:tcPr marL="35999" marR="35999" marT="45724" marB="457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42925" indent="-95250">
                        <a:buFont typeface="Wingdings" panose="05000000000000000000" pitchFamily="2" charset="2"/>
                        <a:buChar char="§"/>
                      </a:pPr>
                      <a:endParaRPr lang="fr-FR" sz="1100" i="1"/>
                    </a:p>
                  </a:txBody>
                  <a:tcPr marL="35999" marR="35999" marT="45724" marB="457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7426">
                <a:tc>
                  <a:txBody>
                    <a:bodyPr/>
                    <a:lstStyle/>
                    <a:p>
                      <a:pPr marR="0" algn="l" rtl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90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ea typeface="+mn-ea"/>
                          <a:cs typeface="+mn-cs"/>
                          <a:sym typeface="Arial"/>
                        </a:rPr>
                        <a:t>Phase 5 : Réurbanisation des infrastructures AD cible</a:t>
                      </a:r>
                    </a:p>
                  </a:txBody>
                  <a:tcPr marL="35999" marR="35999" marT="45724" marB="45724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/>
                    </a:p>
                  </a:txBody>
                  <a:tcPr marL="35999" marR="35999" marT="45724" marB="457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-92075">
                        <a:buFont typeface="Wingdings" panose="05000000000000000000" pitchFamily="2" charset="2"/>
                        <a:buChar char="§"/>
                      </a:pPr>
                      <a:endParaRPr lang="fr-FR" sz="1100" i="1"/>
                    </a:p>
                  </a:txBody>
                  <a:tcPr marL="35999" marR="35999" marT="45724" marB="457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-92075">
                        <a:buFont typeface="Wingdings" panose="05000000000000000000" pitchFamily="2" charset="2"/>
                        <a:buChar char="§"/>
                      </a:pPr>
                      <a:endParaRPr lang="fr-FR" sz="1100" i="1"/>
                    </a:p>
                  </a:txBody>
                  <a:tcPr marL="35999" marR="35999" marT="45724" marB="457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2925" indent="-95250">
                        <a:buFont typeface="Wingdings" panose="05000000000000000000" pitchFamily="2" charset="2"/>
                        <a:buChar char="§"/>
                      </a:pPr>
                      <a:endParaRPr lang="fr-FR" sz="1100" i="1"/>
                    </a:p>
                  </a:txBody>
                  <a:tcPr marL="35999" marR="35999" marT="45724" marB="457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2925" indent="-95250">
                        <a:buFont typeface="Wingdings" panose="05000000000000000000" pitchFamily="2" charset="2"/>
                        <a:buChar char="§"/>
                      </a:pPr>
                      <a:endParaRPr lang="fr-FR" sz="1100" i="1"/>
                    </a:p>
                  </a:txBody>
                  <a:tcPr marL="35999" marR="35999" marT="45724" marB="457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2925" indent="-95250">
                        <a:buFont typeface="Wingdings" panose="05000000000000000000" pitchFamily="2" charset="2"/>
                        <a:buChar char="§"/>
                      </a:pPr>
                      <a:endParaRPr lang="fr-FR" sz="1100" i="1"/>
                    </a:p>
                  </a:txBody>
                  <a:tcPr marL="35999" marR="35999" marT="45724" marB="457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2925" indent="-95250">
                        <a:buFont typeface="Wingdings" panose="05000000000000000000" pitchFamily="2" charset="2"/>
                        <a:buChar char="§"/>
                      </a:pPr>
                      <a:endParaRPr lang="fr-FR" sz="1100" i="1"/>
                    </a:p>
                  </a:txBody>
                  <a:tcPr marL="35999" marR="35999" marT="45724" marB="457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2925" indent="-95250">
                        <a:buFont typeface="Wingdings" panose="05000000000000000000" pitchFamily="2" charset="2"/>
                        <a:buChar char="§"/>
                      </a:pPr>
                      <a:endParaRPr lang="fr-FR" sz="1100" i="1"/>
                    </a:p>
                  </a:txBody>
                  <a:tcPr marL="35999" marR="35999" marT="45724" marB="457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42925" indent="-95250">
                        <a:buFont typeface="Wingdings" panose="05000000000000000000" pitchFamily="2" charset="2"/>
                        <a:buChar char="§"/>
                      </a:pPr>
                      <a:endParaRPr lang="fr-FR" sz="1100" i="1"/>
                    </a:p>
                  </a:txBody>
                  <a:tcPr marL="35999" marR="35999" marT="45724" marB="4572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27445"/>
                  </a:ext>
                </a:extLst>
              </a:tr>
            </a:tbl>
          </a:graphicData>
        </a:graphic>
      </p:graphicFrame>
      <p:sp>
        <p:nvSpPr>
          <p:cNvPr id="9" name="Flèche droite 8">
            <a:extLst>
              <a:ext uri="{FF2B5EF4-FFF2-40B4-BE49-F238E27FC236}">
                <a16:creationId xmlns:a16="http://schemas.microsoft.com/office/drawing/2014/main" id="{28922588-5294-4119-A3FB-CEBB9D161B21}"/>
              </a:ext>
            </a:extLst>
          </p:cNvPr>
          <p:cNvSpPr/>
          <p:nvPr/>
        </p:nvSpPr>
        <p:spPr bwMode="auto">
          <a:xfrm>
            <a:off x="1031955" y="1605937"/>
            <a:ext cx="1711245" cy="307975"/>
          </a:xfrm>
          <a:prstGeom prst="rightArrow">
            <a:avLst>
              <a:gd name="adj1" fmla="val 100000"/>
              <a:gd name="adj2" fmla="val 38889"/>
            </a:avLst>
          </a:prstGeom>
          <a:solidFill>
            <a:srgbClr val="A778AE">
              <a:lumMod val="40000"/>
              <a:lumOff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Mise en œuvre des prérequis nécessaire à la migration</a:t>
            </a:r>
          </a:p>
        </p:txBody>
      </p:sp>
      <p:sp>
        <p:nvSpPr>
          <p:cNvPr id="14" name="Flèche droite 13">
            <a:extLst>
              <a:ext uri="{FF2B5EF4-FFF2-40B4-BE49-F238E27FC236}">
                <a16:creationId xmlns:a16="http://schemas.microsoft.com/office/drawing/2014/main" id="{BD603944-0893-4230-AEE9-D888CE34C376}"/>
              </a:ext>
            </a:extLst>
          </p:cNvPr>
          <p:cNvSpPr/>
          <p:nvPr/>
        </p:nvSpPr>
        <p:spPr bwMode="auto">
          <a:xfrm>
            <a:off x="2193076" y="2130324"/>
            <a:ext cx="844202" cy="309563"/>
          </a:xfrm>
          <a:prstGeom prst="rightArrow">
            <a:avLst>
              <a:gd name="adj1" fmla="val 100000"/>
              <a:gd name="adj2" fmla="val 38889"/>
            </a:avLst>
          </a:prstGeom>
          <a:solidFill>
            <a:srgbClr val="A778AE">
              <a:lumMod val="40000"/>
              <a:lumOff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Mise en œuvre</a:t>
            </a:r>
          </a:p>
        </p:txBody>
      </p:sp>
      <p:sp>
        <p:nvSpPr>
          <p:cNvPr id="15" name="Flèche droite 14">
            <a:extLst>
              <a:ext uri="{FF2B5EF4-FFF2-40B4-BE49-F238E27FC236}">
                <a16:creationId xmlns:a16="http://schemas.microsoft.com/office/drawing/2014/main" id="{CAC5505C-A4A0-43A6-BFEA-0FD6B172AC08}"/>
              </a:ext>
            </a:extLst>
          </p:cNvPr>
          <p:cNvSpPr/>
          <p:nvPr/>
        </p:nvSpPr>
        <p:spPr bwMode="auto">
          <a:xfrm>
            <a:off x="3590693" y="2681870"/>
            <a:ext cx="1055649" cy="309562"/>
          </a:xfrm>
          <a:prstGeom prst="rightArrow">
            <a:avLst>
              <a:gd name="adj1" fmla="val 100000"/>
              <a:gd name="adj2" fmla="val 38889"/>
            </a:avLst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Pilotes</a:t>
            </a:r>
          </a:p>
        </p:txBody>
      </p:sp>
      <p:sp>
        <p:nvSpPr>
          <p:cNvPr id="16" name="Organigramme : Décision 15">
            <a:extLst>
              <a:ext uri="{FF2B5EF4-FFF2-40B4-BE49-F238E27FC236}">
                <a16:creationId xmlns:a16="http://schemas.microsoft.com/office/drawing/2014/main" id="{F7987C2F-DDD2-4498-A068-4D02ECD49390}"/>
              </a:ext>
            </a:extLst>
          </p:cNvPr>
          <p:cNvSpPr/>
          <p:nvPr/>
        </p:nvSpPr>
        <p:spPr bwMode="auto">
          <a:xfrm>
            <a:off x="2968745" y="2215722"/>
            <a:ext cx="165100" cy="163512"/>
          </a:xfrm>
          <a:prstGeom prst="flowChartDecision">
            <a:avLst/>
          </a:prstGeom>
          <a:solidFill>
            <a:srgbClr val="BBD043"/>
          </a:solidFill>
          <a:ln w="38100" cap="flat" cmpd="sng" algn="ctr">
            <a:solidFill>
              <a:srgbClr val="EC672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Flèche droite 14">
            <a:extLst>
              <a:ext uri="{FF2B5EF4-FFF2-40B4-BE49-F238E27FC236}">
                <a16:creationId xmlns:a16="http://schemas.microsoft.com/office/drawing/2014/main" id="{764B92CA-38E7-453C-8BE7-9901E1F51296}"/>
              </a:ext>
            </a:extLst>
          </p:cNvPr>
          <p:cNvSpPr/>
          <p:nvPr/>
        </p:nvSpPr>
        <p:spPr bwMode="auto">
          <a:xfrm>
            <a:off x="3419708" y="3332093"/>
            <a:ext cx="741962" cy="309562"/>
          </a:xfrm>
          <a:prstGeom prst="rightArrow">
            <a:avLst>
              <a:gd name="adj1" fmla="val 100000"/>
              <a:gd name="adj2" fmla="val 38889"/>
            </a:avLst>
          </a:prstGeom>
          <a:solidFill>
            <a:srgbClr val="A778AE">
              <a:lumMod val="40000"/>
              <a:lumOff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Pilotes</a:t>
            </a:r>
          </a:p>
        </p:txBody>
      </p:sp>
      <p:sp>
        <p:nvSpPr>
          <p:cNvPr id="13" name="Flèche droite 14">
            <a:extLst>
              <a:ext uri="{FF2B5EF4-FFF2-40B4-BE49-F238E27FC236}">
                <a16:creationId xmlns:a16="http://schemas.microsoft.com/office/drawing/2014/main" id="{8567A4E7-96F7-44CD-9247-90EC9549C950}"/>
              </a:ext>
            </a:extLst>
          </p:cNvPr>
          <p:cNvSpPr/>
          <p:nvPr/>
        </p:nvSpPr>
        <p:spPr bwMode="auto">
          <a:xfrm>
            <a:off x="1479395" y="4229211"/>
            <a:ext cx="1278674" cy="309562"/>
          </a:xfrm>
          <a:prstGeom prst="rightArrow">
            <a:avLst>
              <a:gd name="adj1" fmla="val 100000"/>
              <a:gd name="adj2" fmla="val 38889"/>
            </a:avLst>
          </a:prstGeom>
          <a:solidFill>
            <a:srgbClr val="A778AE">
              <a:lumMod val="40000"/>
              <a:lumOff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Augmentation des ressources AD DOM1</a:t>
            </a:r>
          </a:p>
        </p:txBody>
      </p:sp>
      <p:sp>
        <p:nvSpPr>
          <p:cNvPr id="20" name="Flèche droite 14">
            <a:extLst>
              <a:ext uri="{FF2B5EF4-FFF2-40B4-BE49-F238E27FC236}">
                <a16:creationId xmlns:a16="http://schemas.microsoft.com/office/drawing/2014/main" id="{CB63E3E8-14C6-493A-B33F-077D0172C334}"/>
              </a:ext>
            </a:extLst>
          </p:cNvPr>
          <p:cNvSpPr/>
          <p:nvPr/>
        </p:nvSpPr>
        <p:spPr bwMode="auto">
          <a:xfrm>
            <a:off x="4936273" y="2681870"/>
            <a:ext cx="3367668" cy="309562"/>
          </a:xfrm>
          <a:prstGeom prst="rightArrow">
            <a:avLst>
              <a:gd name="adj1" fmla="val 100000"/>
              <a:gd name="adj2" fmla="val 38889"/>
            </a:avLst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Migration par Utilisateurs + Poste de travail ?</a:t>
            </a:r>
          </a:p>
        </p:txBody>
      </p:sp>
      <p:sp>
        <p:nvSpPr>
          <p:cNvPr id="21" name="Flèche droite 14">
            <a:extLst>
              <a:ext uri="{FF2B5EF4-FFF2-40B4-BE49-F238E27FC236}">
                <a16:creationId xmlns:a16="http://schemas.microsoft.com/office/drawing/2014/main" id="{94BA9059-4B3B-4895-89F9-F60054256A0F}"/>
              </a:ext>
            </a:extLst>
          </p:cNvPr>
          <p:cNvSpPr/>
          <p:nvPr/>
        </p:nvSpPr>
        <p:spPr bwMode="auto">
          <a:xfrm>
            <a:off x="4198839" y="3332093"/>
            <a:ext cx="4105102" cy="309562"/>
          </a:xfrm>
          <a:prstGeom prst="rightArrow">
            <a:avLst>
              <a:gd name="adj1" fmla="val 100000"/>
              <a:gd name="adj2" fmla="val 38889"/>
            </a:avLst>
          </a:prstGeom>
          <a:solidFill>
            <a:srgbClr val="A778AE">
              <a:lumMod val="40000"/>
              <a:lumOff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Migration par Application</a:t>
            </a:r>
          </a:p>
        </p:txBody>
      </p:sp>
      <p:sp>
        <p:nvSpPr>
          <p:cNvPr id="17" name="Organigramme : Décision 16">
            <a:extLst>
              <a:ext uri="{FF2B5EF4-FFF2-40B4-BE49-F238E27FC236}">
                <a16:creationId xmlns:a16="http://schemas.microsoft.com/office/drawing/2014/main" id="{5B06A54A-CD88-4AFA-BFFF-AF069C1DE702}"/>
              </a:ext>
            </a:extLst>
          </p:cNvPr>
          <p:cNvSpPr/>
          <p:nvPr/>
        </p:nvSpPr>
        <p:spPr bwMode="auto">
          <a:xfrm>
            <a:off x="3120133" y="3324589"/>
            <a:ext cx="163513" cy="163513"/>
          </a:xfrm>
          <a:prstGeom prst="flowChartDecision">
            <a:avLst/>
          </a:prstGeom>
          <a:solidFill>
            <a:srgbClr val="FFFFFF"/>
          </a:solidFill>
          <a:ln w="38100" cap="flat" cmpd="sng" algn="ctr">
            <a:solidFill>
              <a:srgbClr val="EC672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2" name="Flèche droite 14">
            <a:extLst>
              <a:ext uri="{FF2B5EF4-FFF2-40B4-BE49-F238E27FC236}">
                <a16:creationId xmlns:a16="http://schemas.microsoft.com/office/drawing/2014/main" id="{408291C0-931A-4D10-8815-D108FAAA4108}"/>
              </a:ext>
            </a:extLst>
          </p:cNvPr>
          <p:cNvSpPr/>
          <p:nvPr/>
        </p:nvSpPr>
        <p:spPr bwMode="auto">
          <a:xfrm>
            <a:off x="8169088" y="4221938"/>
            <a:ext cx="703565" cy="309562"/>
          </a:xfrm>
          <a:prstGeom prst="rightArrow">
            <a:avLst>
              <a:gd name="adj1" fmla="val 100000"/>
              <a:gd name="adj2" fmla="val 38889"/>
            </a:avLst>
          </a:prstGeom>
          <a:solidFill>
            <a:srgbClr val="A778AE">
              <a:lumMod val="40000"/>
              <a:lumOff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600" i="1" kern="1200">
                <a:solidFill>
                  <a:sysClr val="windowText" lastClr="000000"/>
                </a:solidFill>
                <a:latin typeface="Arial" charset="0"/>
                <a:ea typeface="+mn-ea"/>
                <a:cs typeface="Arial" charset="0"/>
              </a:rPr>
              <a:t>Réduction ressources AD</a:t>
            </a:r>
            <a:endParaRPr kumimoji="0" lang="fr-FR" sz="600" b="0" i="1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3" name="Flèche droite 14">
            <a:extLst>
              <a:ext uri="{FF2B5EF4-FFF2-40B4-BE49-F238E27FC236}">
                <a16:creationId xmlns:a16="http://schemas.microsoft.com/office/drawing/2014/main" id="{FE16A30E-ADDF-4F34-B40A-BE09AF677319}"/>
              </a:ext>
            </a:extLst>
          </p:cNvPr>
          <p:cNvSpPr/>
          <p:nvPr/>
        </p:nvSpPr>
        <p:spPr bwMode="auto">
          <a:xfrm>
            <a:off x="3159525" y="4229211"/>
            <a:ext cx="936702" cy="309562"/>
          </a:xfrm>
          <a:prstGeom prst="rightArrow">
            <a:avLst>
              <a:gd name="adj1" fmla="val 100000"/>
              <a:gd name="adj2" fmla="val 38889"/>
            </a:avLst>
          </a:prstGeom>
          <a:solidFill>
            <a:srgbClr val="A778AE">
              <a:lumMod val="40000"/>
              <a:lumOff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Augmentation des ressources AD DOM3</a:t>
            </a:r>
          </a:p>
        </p:txBody>
      </p:sp>
      <p:sp>
        <p:nvSpPr>
          <p:cNvPr id="24" name="Flèche droite 14">
            <a:extLst>
              <a:ext uri="{FF2B5EF4-FFF2-40B4-BE49-F238E27FC236}">
                <a16:creationId xmlns:a16="http://schemas.microsoft.com/office/drawing/2014/main" id="{52FEE7FB-D0F2-4E86-9FCD-51A505BB1F51}"/>
              </a:ext>
            </a:extLst>
          </p:cNvPr>
          <p:cNvSpPr/>
          <p:nvPr/>
        </p:nvSpPr>
        <p:spPr bwMode="auto">
          <a:xfrm>
            <a:off x="780585" y="2681870"/>
            <a:ext cx="921835" cy="309562"/>
          </a:xfrm>
          <a:prstGeom prst="rightArrow">
            <a:avLst>
              <a:gd name="adj1" fmla="val 100000"/>
              <a:gd name="adj2" fmla="val 38889"/>
            </a:avLst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Master PDT convergé</a:t>
            </a:r>
          </a:p>
        </p:txBody>
      </p:sp>
      <p:sp>
        <p:nvSpPr>
          <p:cNvPr id="25" name="Flèche droite 14">
            <a:extLst>
              <a:ext uri="{FF2B5EF4-FFF2-40B4-BE49-F238E27FC236}">
                <a16:creationId xmlns:a16="http://schemas.microsoft.com/office/drawing/2014/main" id="{D63F9C31-A08F-49DA-9C26-62D15CCCAAA2}"/>
              </a:ext>
            </a:extLst>
          </p:cNvPr>
          <p:cNvSpPr/>
          <p:nvPr/>
        </p:nvSpPr>
        <p:spPr bwMode="auto">
          <a:xfrm>
            <a:off x="2153694" y="2670593"/>
            <a:ext cx="1055649" cy="309562"/>
          </a:xfrm>
          <a:prstGeom prst="rightArrow">
            <a:avLst>
              <a:gd name="adj1" fmla="val 100000"/>
              <a:gd name="adj2" fmla="val 38889"/>
            </a:avLst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Scénario de migration</a:t>
            </a:r>
          </a:p>
        </p:txBody>
      </p:sp>
      <p:sp>
        <p:nvSpPr>
          <p:cNvPr id="29" name="Organigramme : Décision 16">
            <a:extLst>
              <a:ext uri="{FF2B5EF4-FFF2-40B4-BE49-F238E27FC236}">
                <a16:creationId xmlns:a16="http://schemas.microsoft.com/office/drawing/2014/main" id="{AC6FA5CE-0393-4EBD-9C35-FE49FF462E05}"/>
              </a:ext>
            </a:extLst>
          </p:cNvPr>
          <p:cNvSpPr/>
          <p:nvPr/>
        </p:nvSpPr>
        <p:spPr bwMode="auto">
          <a:xfrm>
            <a:off x="3929985" y="2974450"/>
            <a:ext cx="163513" cy="163513"/>
          </a:xfrm>
          <a:prstGeom prst="flowChartDecision">
            <a:avLst/>
          </a:prstGeom>
          <a:solidFill>
            <a:srgbClr val="FFFFFF"/>
          </a:solidFill>
          <a:ln w="38100" cap="flat" cmpd="sng" algn="ctr">
            <a:solidFill>
              <a:srgbClr val="EC672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7" name="Organigramme : Décision 16">
            <a:extLst>
              <a:ext uri="{FF2B5EF4-FFF2-40B4-BE49-F238E27FC236}">
                <a16:creationId xmlns:a16="http://schemas.microsoft.com/office/drawing/2014/main" id="{0C977668-1490-4F1B-9D59-82C3E6579D68}"/>
              </a:ext>
            </a:extLst>
          </p:cNvPr>
          <p:cNvSpPr/>
          <p:nvPr/>
        </p:nvSpPr>
        <p:spPr bwMode="auto">
          <a:xfrm>
            <a:off x="2659100" y="2956163"/>
            <a:ext cx="163513" cy="163513"/>
          </a:xfrm>
          <a:prstGeom prst="flowChartDecision">
            <a:avLst/>
          </a:prstGeom>
          <a:solidFill>
            <a:srgbClr val="FFFFFF"/>
          </a:solidFill>
          <a:ln w="38100" cap="flat" cmpd="sng" algn="ctr">
            <a:solidFill>
              <a:srgbClr val="EC6726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C0351B-1818-4AE8-8FD9-1A348C88C138}"/>
              </a:ext>
            </a:extLst>
          </p:cNvPr>
          <p:cNvSpPr/>
          <p:nvPr/>
        </p:nvSpPr>
        <p:spPr>
          <a:xfrm>
            <a:off x="2665682" y="2970197"/>
            <a:ext cx="10724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fr-FR" sz="600" i="1" kern="1200">
                <a:latin typeface="Arial" charset="0"/>
                <a:ea typeface="+mn-ea"/>
                <a:cs typeface="Arial" charset="0"/>
              </a:rPr>
              <a:t>Nouveaux postes convergés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DB54C5F-6EA1-4F69-8EBA-0D9438839541}"/>
              </a:ext>
            </a:extLst>
          </p:cNvPr>
          <p:cNvSpPr/>
          <p:nvPr/>
        </p:nvSpPr>
        <p:spPr>
          <a:xfrm>
            <a:off x="3926289" y="2977044"/>
            <a:ext cx="8947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fr-FR" sz="600" i="1" kern="1200">
                <a:latin typeface="Arial" charset="0"/>
                <a:ea typeface="+mn-ea"/>
                <a:cs typeface="Arial" charset="0"/>
              </a:rPr>
              <a:t>Nouveaux utilisateurs cible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2E8B9F-7B75-4FA4-9122-F05A75997684}"/>
              </a:ext>
            </a:extLst>
          </p:cNvPr>
          <p:cNvSpPr/>
          <p:nvPr/>
        </p:nvSpPr>
        <p:spPr>
          <a:xfrm>
            <a:off x="2478400" y="3332093"/>
            <a:ext cx="10184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fr-FR" sz="600" i="1" kern="1200">
                <a:latin typeface="Arial" charset="0"/>
                <a:ea typeface="+mn-ea"/>
                <a:cs typeface="Arial" charset="0"/>
              </a:rPr>
              <a:t>Nouveaux serveurs domaine cible</a:t>
            </a:r>
          </a:p>
        </p:txBody>
      </p:sp>
    </p:spTree>
    <p:extLst>
      <p:ext uri="{BB962C8B-B14F-4D97-AF65-F5344CB8AC3E}">
        <p14:creationId xmlns:p14="http://schemas.microsoft.com/office/powerpoint/2010/main" val="2652598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474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1102165" y="889661"/>
            <a:ext cx="3168352" cy="540883"/>
          </a:xfrm>
        </p:spPr>
        <p:txBody>
          <a:bodyPr anchor="ctr"/>
          <a:lstStyle/>
          <a:p>
            <a:r>
              <a:rPr lang="fr-FR" dirty="0"/>
              <a:t>Etat des lieux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>
          <a:xfrm>
            <a:off x="1102165" y="1555578"/>
            <a:ext cx="3168352" cy="540883"/>
          </a:xfrm>
        </p:spPr>
        <p:txBody>
          <a:bodyPr anchor="ctr"/>
          <a:lstStyle/>
          <a:p>
            <a:r>
              <a:rPr lang="fr-FR" dirty="0"/>
              <a:t>Présentation du scénario cible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1102165" y="2221495"/>
            <a:ext cx="3168352" cy="540883"/>
          </a:xfrm>
        </p:spPr>
        <p:txBody>
          <a:bodyPr anchor="ctr"/>
          <a:lstStyle/>
          <a:p>
            <a:r>
              <a:rPr lang="fr-FR" dirty="0"/>
              <a:t>Les annuaires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7"/>
          </p:nvPr>
        </p:nvSpPr>
        <p:spPr>
          <a:xfrm>
            <a:off x="1102165" y="2887412"/>
            <a:ext cx="3168352" cy="540883"/>
          </a:xfrm>
        </p:spPr>
        <p:txBody>
          <a:bodyPr anchor="ctr"/>
          <a:lstStyle/>
          <a:p>
            <a:r>
              <a:rPr lang="fr-FR" dirty="0"/>
              <a:t>Migration vers la cible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395536" y="889661"/>
            <a:ext cx="509122" cy="540882"/>
          </a:xfrm>
        </p:spPr>
        <p:txBody>
          <a:bodyPr anchor="ctr"/>
          <a:lstStyle/>
          <a:p>
            <a:r>
              <a:rPr lang="fr-FR"/>
              <a:t>01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2"/>
          </p:nvPr>
        </p:nvSpPr>
        <p:spPr>
          <a:xfrm>
            <a:off x="415557" y="1555577"/>
            <a:ext cx="509122" cy="540884"/>
          </a:xfrm>
        </p:spPr>
        <p:txBody>
          <a:bodyPr anchor="ctr"/>
          <a:lstStyle/>
          <a:p>
            <a:r>
              <a:rPr lang="fr-FR"/>
              <a:t>02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415557" y="2221495"/>
            <a:ext cx="509122" cy="540882"/>
          </a:xfrm>
        </p:spPr>
        <p:txBody>
          <a:bodyPr anchor="ctr"/>
          <a:lstStyle/>
          <a:p>
            <a:r>
              <a:rPr lang="fr-FR"/>
              <a:t>03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415557" y="2887411"/>
            <a:ext cx="509122" cy="540882"/>
          </a:xfrm>
        </p:spPr>
        <p:txBody>
          <a:bodyPr anchor="ctr"/>
          <a:lstStyle/>
          <a:p>
            <a:r>
              <a:rPr lang="fr-FR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608354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/>
              <a:t>01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Etat des lieux</a:t>
            </a:r>
          </a:p>
        </p:txBody>
      </p:sp>
    </p:spTree>
    <p:extLst>
      <p:ext uri="{BB962C8B-B14F-4D97-AF65-F5344CB8AC3E}">
        <p14:creationId xmlns:p14="http://schemas.microsoft.com/office/powerpoint/2010/main" val="3102398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9" name="Group 398">
            <a:extLst>
              <a:ext uri="{FF2B5EF4-FFF2-40B4-BE49-F238E27FC236}">
                <a16:creationId xmlns:a16="http://schemas.microsoft.com/office/drawing/2014/main" id="{3F457992-D2D9-41C6-8B38-0FE9323609A8}"/>
              </a:ext>
            </a:extLst>
          </p:cNvPr>
          <p:cNvGrpSpPr>
            <a:grpSpLocks/>
          </p:cNvGrpSpPr>
          <p:nvPr/>
        </p:nvGrpSpPr>
        <p:grpSpPr bwMode="auto">
          <a:xfrm>
            <a:off x="1595416" y="1169310"/>
            <a:ext cx="5410200" cy="3505200"/>
            <a:chOff x="736604" y="2155825"/>
            <a:chExt cx="6140233" cy="3490913"/>
          </a:xfrm>
        </p:grpSpPr>
        <p:sp>
          <p:nvSpPr>
            <p:cNvPr id="511" name="Line 4">
              <a:extLst>
                <a:ext uri="{FF2B5EF4-FFF2-40B4-BE49-F238E27FC236}">
                  <a16:creationId xmlns:a16="http://schemas.microsoft.com/office/drawing/2014/main" id="{06C571E4-F46A-4513-A765-573FEC06F1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5839" y="4338360"/>
              <a:ext cx="1310" cy="114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2" name="Line 5">
              <a:extLst>
                <a:ext uri="{FF2B5EF4-FFF2-40B4-BE49-F238E27FC236}">
                  <a16:creationId xmlns:a16="http://schemas.microsoft.com/office/drawing/2014/main" id="{1FFC049A-7D30-44CE-9B6A-F90EFB9641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8583" y="4411492"/>
              <a:ext cx="1310" cy="114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3" name="Line 6">
              <a:extLst>
                <a:ext uri="{FF2B5EF4-FFF2-40B4-BE49-F238E27FC236}">
                  <a16:creationId xmlns:a16="http://schemas.microsoft.com/office/drawing/2014/main" id="{5F9620E4-7F7E-4E85-9124-DD2086DA1D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1272" y="3993268"/>
              <a:ext cx="1310" cy="114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4" name="Line 7">
              <a:extLst>
                <a:ext uri="{FF2B5EF4-FFF2-40B4-BE49-F238E27FC236}">
                  <a16:creationId xmlns:a16="http://schemas.microsoft.com/office/drawing/2014/main" id="{58E9CF64-EC8D-4197-BADF-296349C54F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0788" y="3941847"/>
              <a:ext cx="1310" cy="114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5" name="Line 8">
              <a:extLst>
                <a:ext uri="{FF2B5EF4-FFF2-40B4-BE49-F238E27FC236}">
                  <a16:creationId xmlns:a16="http://schemas.microsoft.com/office/drawing/2014/main" id="{FBA50302-B09A-47A9-B2A7-3F8DD2B727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6984" y="3998981"/>
              <a:ext cx="1310" cy="114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6" name="Line 9">
              <a:extLst>
                <a:ext uri="{FF2B5EF4-FFF2-40B4-BE49-F238E27FC236}">
                  <a16:creationId xmlns:a16="http://schemas.microsoft.com/office/drawing/2014/main" id="{EB1B78CC-53D5-4079-8912-D87578D8D9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8777" y="3666459"/>
              <a:ext cx="1310" cy="114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7" name="Line 10">
              <a:extLst>
                <a:ext uri="{FF2B5EF4-FFF2-40B4-BE49-F238E27FC236}">
                  <a16:creationId xmlns:a16="http://schemas.microsoft.com/office/drawing/2014/main" id="{6D5DC0DD-2EF6-4A1A-97EC-0813DDF640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718" y="4397780"/>
              <a:ext cx="1310" cy="114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8" name="Line 11">
              <a:extLst>
                <a:ext uri="{FF2B5EF4-FFF2-40B4-BE49-F238E27FC236}">
                  <a16:creationId xmlns:a16="http://schemas.microsoft.com/office/drawing/2014/main" id="{EF1AA6F2-5465-4379-98B2-FD50C62B74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8591" y="4065257"/>
              <a:ext cx="1310" cy="114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29" name="Freeform 12">
              <a:extLst>
                <a:ext uri="{FF2B5EF4-FFF2-40B4-BE49-F238E27FC236}">
                  <a16:creationId xmlns:a16="http://schemas.microsoft.com/office/drawing/2014/main" id="{B24671CA-3E83-4A00-BE21-BE9AA67B9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878" y="4256086"/>
              <a:ext cx="94304" cy="87987"/>
            </a:xfrm>
            <a:custGeom>
              <a:avLst/>
              <a:gdLst>
                <a:gd name="T0" fmla="*/ 2147483647 w 130"/>
                <a:gd name="T1" fmla="*/ 2147483647 h 138"/>
                <a:gd name="T2" fmla="*/ 2147483647 w 130"/>
                <a:gd name="T3" fmla="*/ 2147483647 h 138"/>
                <a:gd name="T4" fmla="*/ 2147483647 w 130"/>
                <a:gd name="T5" fmla="*/ 2147483647 h 138"/>
                <a:gd name="T6" fmla="*/ 2147483647 w 130"/>
                <a:gd name="T7" fmla="*/ 2147483647 h 138"/>
                <a:gd name="T8" fmla="*/ 2147483647 w 130"/>
                <a:gd name="T9" fmla="*/ 2147483647 h 138"/>
                <a:gd name="T10" fmla="*/ 2147483647 w 130"/>
                <a:gd name="T11" fmla="*/ 2147483647 h 138"/>
                <a:gd name="T12" fmla="*/ 2147483647 w 130"/>
                <a:gd name="T13" fmla="*/ 2147483647 h 138"/>
                <a:gd name="T14" fmla="*/ 2147483647 w 130"/>
                <a:gd name="T15" fmla="*/ 2147483647 h 138"/>
                <a:gd name="T16" fmla="*/ 2147483647 w 130"/>
                <a:gd name="T17" fmla="*/ 2147483647 h 138"/>
                <a:gd name="T18" fmla="*/ 2147483647 w 130"/>
                <a:gd name="T19" fmla="*/ 2147483647 h 138"/>
                <a:gd name="T20" fmla="*/ 2147483647 w 130"/>
                <a:gd name="T21" fmla="*/ 2147483647 h 138"/>
                <a:gd name="T22" fmla="*/ 2147483647 w 130"/>
                <a:gd name="T23" fmla="*/ 2147483647 h 138"/>
                <a:gd name="T24" fmla="*/ 2147483647 w 130"/>
                <a:gd name="T25" fmla="*/ 2147483647 h 138"/>
                <a:gd name="T26" fmla="*/ 2147483647 w 130"/>
                <a:gd name="T27" fmla="*/ 2147483647 h 138"/>
                <a:gd name="T28" fmla="*/ 2147483647 w 130"/>
                <a:gd name="T29" fmla="*/ 2147483647 h 138"/>
                <a:gd name="T30" fmla="*/ 2147483647 w 130"/>
                <a:gd name="T31" fmla="*/ 2147483647 h 138"/>
                <a:gd name="T32" fmla="*/ 2147483647 w 130"/>
                <a:gd name="T33" fmla="*/ 2147483647 h 138"/>
                <a:gd name="T34" fmla="*/ 2147483647 w 130"/>
                <a:gd name="T35" fmla="*/ 2147483647 h 138"/>
                <a:gd name="T36" fmla="*/ 2147483647 w 130"/>
                <a:gd name="T37" fmla="*/ 2147483647 h 138"/>
                <a:gd name="T38" fmla="*/ 2147483647 w 130"/>
                <a:gd name="T39" fmla="*/ 2147483647 h 138"/>
                <a:gd name="T40" fmla="*/ 2147483647 w 130"/>
                <a:gd name="T41" fmla="*/ 2147483647 h 138"/>
                <a:gd name="T42" fmla="*/ 0 w 130"/>
                <a:gd name="T43" fmla="*/ 2147483647 h 138"/>
                <a:gd name="T44" fmla="*/ 0 w 130"/>
                <a:gd name="T45" fmla="*/ 2147483647 h 138"/>
                <a:gd name="T46" fmla="*/ 2147483647 w 130"/>
                <a:gd name="T47" fmla="*/ 2147483647 h 138"/>
                <a:gd name="T48" fmla="*/ 2147483647 w 130"/>
                <a:gd name="T49" fmla="*/ 2147483647 h 138"/>
                <a:gd name="T50" fmla="*/ 2147483647 w 130"/>
                <a:gd name="T51" fmla="*/ 2147483647 h 138"/>
                <a:gd name="T52" fmla="*/ 2147483647 w 130"/>
                <a:gd name="T53" fmla="*/ 2147483647 h 138"/>
                <a:gd name="T54" fmla="*/ 2147483647 w 130"/>
                <a:gd name="T55" fmla="*/ 2147483647 h 138"/>
                <a:gd name="T56" fmla="*/ 2147483647 w 130"/>
                <a:gd name="T57" fmla="*/ 2147483647 h 138"/>
                <a:gd name="T58" fmla="*/ 2147483647 w 130"/>
                <a:gd name="T59" fmla="*/ 2147483647 h 138"/>
                <a:gd name="T60" fmla="*/ 2147483647 w 130"/>
                <a:gd name="T61" fmla="*/ 2147483647 h 138"/>
                <a:gd name="T62" fmla="*/ 2147483647 w 130"/>
                <a:gd name="T63" fmla="*/ 2147483647 h 138"/>
                <a:gd name="T64" fmla="*/ 2147483647 w 130"/>
                <a:gd name="T65" fmla="*/ 2147483647 h 138"/>
                <a:gd name="T66" fmla="*/ 2147483647 w 130"/>
                <a:gd name="T67" fmla="*/ 2147483647 h 13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0"/>
                <a:gd name="T103" fmla="*/ 0 h 138"/>
                <a:gd name="T104" fmla="*/ 130 w 130"/>
                <a:gd name="T105" fmla="*/ 138 h 13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0" h="138">
                  <a:moveTo>
                    <a:pt x="102" y="10"/>
                  </a:moveTo>
                  <a:cubicBezTo>
                    <a:pt x="100" y="13"/>
                    <a:pt x="96" y="17"/>
                    <a:pt x="95" y="22"/>
                  </a:cubicBezTo>
                  <a:cubicBezTo>
                    <a:pt x="93" y="28"/>
                    <a:pt x="92" y="27"/>
                    <a:pt x="93" y="37"/>
                  </a:cubicBezTo>
                  <a:cubicBezTo>
                    <a:pt x="94" y="47"/>
                    <a:pt x="94" y="36"/>
                    <a:pt x="91" y="54"/>
                  </a:cubicBezTo>
                  <a:cubicBezTo>
                    <a:pt x="87" y="71"/>
                    <a:pt x="87" y="74"/>
                    <a:pt x="89" y="76"/>
                  </a:cubicBezTo>
                  <a:cubicBezTo>
                    <a:pt x="92" y="78"/>
                    <a:pt x="100" y="73"/>
                    <a:pt x="100" y="73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0" y="77"/>
                    <a:pt x="109" y="75"/>
                    <a:pt x="109" y="75"/>
                  </a:cubicBezTo>
                  <a:cubicBezTo>
                    <a:pt x="126" y="72"/>
                    <a:pt x="126" y="72"/>
                    <a:pt x="126" y="72"/>
                  </a:cubicBezTo>
                  <a:cubicBezTo>
                    <a:pt x="126" y="72"/>
                    <a:pt x="127" y="73"/>
                    <a:pt x="130" y="74"/>
                  </a:cubicBezTo>
                  <a:cubicBezTo>
                    <a:pt x="129" y="76"/>
                    <a:pt x="129" y="76"/>
                    <a:pt x="129" y="76"/>
                  </a:cubicBezTo>
                  <a:cubicBezTo>
                    <a:pt x="126" y="79"/>
                    <a:pt x="120" y="80"/>
                    <a:pt x="116" y="83"/>
                  </a:cubicBezTo>
                  <a:cubicBezTo>
                    <a:pt x="111" y="86"/>
                    <a:pt x="105" y="89"/>
                    <a:pt x="101" y="93"/>
                  </a:cubicBezTo>
                  <a:cubicBezTo>
                    <a:pt x="97" y="96"/>
                    <a:pt x="91" y="99"/>
                    <a:pt x="89" y="103"/>
                  </a:cubicBezTo>
                  <a:cubicBezTo>
                    <a:pt x="87" y="106"/>
                    <a:pt x="88" y="111"/>
                    <a:pt x="86" y="114"/>
                  </a:cubicBezTo>
                  <a:cubicBezTo>
                    <a:pt x="83" y="121"/>
                    <a:pt x="73" y="125"/>
                    <a:pt x="68" y="129"/>
                  </a:cubicBezTo>
                  <a:cubicBezTo>
                    <a:pt x="64" y="131"/>
                    <a:pt x="62" y="134"/>
                    <a:pt x="59" y="137"/>
                  </a:cubicBezTo>
                  <a:cubicBezTo>
                    <a:pt x="58" y="138"/>
                    <a:pt x="58" y="138"/>
                    <a:pt x="58" y="138"/>
                  </a:cubicBezTo>
                  <a:cubicBezTo>
                    <a:pt x="55" y="138"/>
                    <a:pt x="53" y="138"/>
                    <a:pt x="51" y="135"/>
                  </a:cubicBezTo>
                  <a:cubicBezTo>
                    <a:pt x="47" y="128"/>
                    <a:pt x="38" y="135"/>
                    <a:pt x="33" y="133"/>
                  </a:cubicBezTo>
                  <a:cubicBezTo>
                    <a:pt x="28" y="132"/>
                    <a:pt x="14" y="127"/>
                    <a:pt x="4" y="117"/>
                  </a:cubicBezTo>
                  <a:cubicBezTo>
                    <a:pt x="3" y="116"/>
                    <a:pt x="2" y="114"/>
                    <a:pt x="0" y="113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" y="107"/>
                    <a:pt x="1" y="95"/>
                    <a:pt x="2" y="89"/>
                  </a:cubicBezTo>
                  <a:cubicBezTo>
                    <a:pt x="3" y="81"/>
                    <a:pt x="5" y="76"/>
                    <a:pt x="11" y="72"/>
                  </a:cubicBezTo>
                  <a:cubicBezTo>
                    <a:pt x="18" y="68"/>
                    <a:pt x="12" y="61"/>
                    <a:pt x="25" y="64"/>
                  </a:cubicBezTo>
                  <a:cubicBezTo>
                    <a:pt x="39" y="66"/>
                    <a:pt x="52" y="67"/>
                    <a:pt x="54" y="64"/>
                  </a:cubicBezTo>
                  <a:cubicBezTo>
                    <a:pt x="55" y="61"/>
                    <a:pt x="57" y="47"/>
                    <a:pt x="50" y="43"/>
                  </a:cubicBezTo>
                  <a:cubicBezTo>
                    <a:pt x="42" y="38"/>
                    <a:pt x="32" y="35"/>
                    <a:pt x="36" y="31"/>
                  </a:cubicBezTo>
                  <a:cubicBezTo>
                    <a:pt x="40" y="28"/>
                    <a:pt x="45" y="18"/>
                    <a:pt x="48" y="16"/>
                  </a:cubicBezTo>
                  <a:cubicBezTo>
                    <a:pt x="51" y="13"/>
                    <a:pt x="46" y="0"/>
                    <a:pt x="58" y="7"/>
                  </a:cubicBezTo>
                  <a:cubicBezTo>
                    <a:pt x="69" y="13"/>
                    <a:pt x="65" y="9"/>
                    <a:pt x="76" y="8"/>
                  </a:cubicBezTo>
                  <a:cubicBezTo>
                    <a:pt x="87" y="7"/>
                    <a:pt x="81" y="7"/>
                    <a:pt x="87" y="7"/>
                  </a:cubicBezTo>
                  <a:cubicBezTo>
                    <a:pt x="90" y="6"/>
                    <a:pt x="98" y="8"/>
                    <a:pt x="102" y="10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0" name="Freeform 13">
              <a:extLst>
                <a:ext uri="{FF2B5EF4-FFF2-40B4-BE49-F238E27FC236}">
                  <a16:creationId xmlns:a16="http://schemas.microsoft.com/office/drawing/2014/main" id="{AC2568AC-46F1-497D-B789-60DBF3855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9747" y="4300651"/>
              <a:ext cx="128358" cy="61705"/>
            </a:xfrm>
            <a:custGeom>
              <a:avLst/>
              <a:gdLst>
                <a:gd name="T0" fmla="*/ 2147483647 w 176"/>
                <a:gd name="T1" fmla="*/ 2147483647 h 98"/>
                <a:gd name="T2" fmla="*/ 2147483647 w 176"/>
                <a:gd name="T3" fmla="*/ 2147483647 h 98"/>
                <a:gd name="T4" fmla="*/ 2147483647 w 176"/>
                <a:gd name="T5" fmla="*/ 2147483647 h 98"/>
                <a:gd name="T6" fmla="*/ 2147483647 w 176"/>
                <a:gd name="T7" fmla="*/ 2147483647 h 98"/>
                <a:gd name="T8" fmla="*/ 2147483647 w 176"/>
                <a:gd name="T9" fmla="*/ 2147483647 h 98"/>
                <a:gd name="T10" fmla="*/ 2147483647 w 176"/>
                <a:gd name="T11" fmla="*/ 2147483647 h 98"/>
                <a:gd name="T12" fmla="*/ 2147483647 w 176"/>
                <a:gd name="T13" fmla="*/ 2147483647 h 98"/>
                <a:gd name="T14" fmla="*/ 2147483647 w 176"/>
                <a:gd name="T15" fmla="*/ 2147483647 h 98"/>
                <a:gd name="T16" fmla="*/ 2147483647 w 176"/>
                <a:gd name="T17" fmla="*/ 2147483647 h 98"/>
                <a:gd name="T18" fmla="*/ 2147483647 w 176"/>
                <a:gd name="T19" fmla="*/ 2147483647 h 98"/>
                <a:gd name="T20" fmla="*/ 2147483647 w 176"/>
                <a:gd name="T21" fmla="*/ 2147483647 h 98"/>
                <a:gd name="T22" fmla="*/ 2147483647 w 176"/>
                <a:gd name="T23" fmla="*/ 2147483647 h 98"/>
                <a:gd name="T24" fmla="*/ 2147483647 w 176"/>
                <a:gd name="T25" fmla="*/ 2147483647 h 98"/>
                <a:gd name="T26" fmla="*/ 2147483647 w 176"/>
                <a:gd name="T27" fmla="*/ 2147483647 h 98"/>
                <a:gd name="T28" fmla="*/ 2147483647 w 176"/>
                <a:gd name="T29" fmla="*/ 2147483647 h 98"/>
                <a:gd name="T30" fmla="*/ 2147483647 w 176"/>
                <a:gd name="T31" fmla="*/ 2147483647 h 98"/>
                <a:gd name="T32" fmla="*/ 2147483647 w 176"/>
                <a:gd name="T33" fmla="*/ 2147483647 h 98"/>
                <a:gd name="T34" fmla="*/ 2147483647 w 176"/>
                <a:gd name="T35" fmla="*/ 2147483647 h 98"/>
                <a:gd name="T36" fmla="*/ 2147483647 w 176"/>
                <a:gd name="T37" fmla="*/ 2147483647 h 98"/>
                <a:gd name="T38" fmla="*/ 2147483647 w 176"/>
                <a:gd name="T39" fmla="*/ 2147483647 h 98"/>
                <a:gd name="T40" fmla="*/ 2147483647 w 176"/>
                <a:gd name="T41" fmla="*/ 2147483647 h 98"/>
                <a:gd name="T42" fmla="*/ 2147483647 w 176"/>
                <a:gd name="T43" fmla="*/ 2147483647 h 98"/>
                <a:gd name="T44" fmla="*/ 2147483647 w 176"/>
                <a:gd name="T45" fmla="*/ 2147483647 h 98"/>
                <a:gd name="T46" fmla="*/ 2147483647 w 176"/>
                <a:gd name="T47" fmla="*/ 2147483647 h 98"/>
                <a:gd name="T48" fmla="*/ 2147483647 w 176"/>
                <a:gd name="T49" fmla="*/ 2147483647 h 98"/>
                <a:gd name="T50" fmla="*/ 2147483647 w 176"/>
                <a:gd name="T51" fmla="*/ 2147483647 h 98"/>
                <a:gd name="T52" fmla="*/ 2147483647 w 176"/>
                <a:gd name="T53" fmla="*/ 2147483647 h 98"/>
                <a:gd name="T54" fmla="*/ 2147483647 w 176"/>
                <a:gd name="T55" fmla="*/ 2147483647 h 98"/>
                <a:gd name="T56" fmla="*/ 2147483647 w 176"/>
                <a:gd name="T57" fmla="*/ 2147483647 h 98"/>
                <a:gd name="T58" fmla="*/ 2147483647 w 176"/>
                <a:gd name="T59" fmla="*/ 2147483647 h 98"/>
                <a:gd name="T60" fmla="*/ 2147483647 w 176"/>
                <a:gd name="T61" fmla="*/ 2147483647 h 98"/>
                <a:gd name="T62" fmla="*/ 2147483647 w 176"/>
                <a:gd name="T63" fmla="*/ 2147483647 h 98"/>
                <a:gd name="T64" fmla="*/ 2147483647 w 176"/>
                <a:gd name="T65" fmla="*/ 2147483647 h 98"/>
                <a:gd name="T66" fmla="*/ 2147483647 w 176"/>
                <a:gd name="T67" fmla="*/ 2147483647 h 98"/>
                <a:gd name="T68" fmla="*/ 2147483647 w 176"/>
                <a:gd name="T69" fmla="*/ 2147483647 h 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6"/>
                <a:gd name="T106" fmla="*/ 0 h 98"/>
                <a:gd name="T107" fmla="*/ 176 w 176"/>
                <a:gd name="T108" fmla="*/ 98 h 9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6" h="98">
                  <a:moveTo>
                    <a:pt x="1" y="41"/>
                  </a:moveTo>
                  <a:cubicBezTo>
                    <a:pt x="0" y="46"/>
                    <a:pt x="4" y="52"/>
                    <a:pt x="8" y="56"/>
                  </a:cubicBezTo>
                  <a:cubicBezTo>
                    <a:pt x="15" y="65"/>
                    <a:pt x="22" y="72"/>
                    <a:pt x="33" y="69"/>
                  </a:cubicBezTo>
                  <a:cubicBezTo>
                    <a:pt x="35" y="74"/>
                    <a:pt x="43" y="71"/>
                    <a:pt x="45" y="76"/>
                  </a:cubicBezTo>
                  <a:cubicBezTo>
                    <a:pt x="45" y="78"/>
                    <a:pt x="43" y="86"/>
                    <a:pt x="42" y="89"/>
                  </a:cubicBezTo>
                  <a:cubicBezTo>
                    <a:pt x="49" y="90"/>
                    <a:pt x="49" y="90"/>
                    <a:pt x="49" y="90"/>
                  </a:cubicBezTo>
                  <a:cubicBezTo>
                    <a:pt x="52" y="90"/>
                    <a:pt x="57" y="95"/>
                    <a:pt x="56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3" y="97"/>
                    <a:pt x="68" y="96"/>
                    <a:pt x="72" y="93"/>
                  </a:cubicBezTo>
                  <a:cubicBezTo>
                    <a:pt x="76" y="89"/>
                    <a:pt x="76" y="84"/>
                    <a:pt x="78" y="79"/>
                  </a:cubicBezTo>
                  <a:cubicBezTo>
                    <a:pt x="81" y="73"/>
                    <a:pt x="82" y="71"/>
                    <a:pt x="89" y="71"/>
                  </a:cubicBezTo>
                  <a:cubicBezTo>
                    <a:pt x="92" y="72"/>
                    <a:pt x="94" y="73"/>
                    <a:pt x="96" y="72"/>
                  </a:cubicBezTo>
                  <a:cubicBezTo>
                    <a:pt x="99" y="71"/>
                    <a:pt x="99" y="67"/>
                    <a:pt x="103" y="67"/>
                  </a:cubicBezTo>
                  <a:cubicBezTo>
                    <a:pt x="105" y="67"/>
                    <a:pt x="106" y="70"/>
                    <a:pt x="109" y="70"/>
                  </a:cubicBezTo>
                  <a:cubicBezTo>
                    <a:pt x="114" y="70"/>
                    <a:pt x="116" y="63"/>
                    <a:pt x="118" y="59"/>
                  </a:cubicBezTo>
                  <a:cubicBezTo>
                    <a:pt x="125" y="50"/>
                    <a:pt x="127" y="47"/>
                    <a:pt x="138" y="47"/>
                  </a:cubicBezTo>
                  <a:cubicBezTo>
                    <a:pt x="143" y="47"/>
                    <a:pt x="149" y="49"/>
                    <a:pt x="153" y="47"/>
                  </a:cubicBezTo>
                  <a:cubicBezTo>
                    <a:pt x="157" y="47"/>
                    <a:pt x="160" y="44"/>
                    <a:pt x="163" y="43"/>
                  </a:cubicBezTo>
                  <a:cubicBezTo>
                    <a:pt x="166" y="42"/>
                    <a:pt x="168" y="42"/>
                    <a:pt x="170" y="41"/>
                  </a:cubicBezTo>
                  <a:cubicBezTo>
                    <a:pt x="172" y="40"/>
                    <a:pt x="173" y="39"/>
                    <a:pt x="175" y="39"/>
                  </a:cubicBezTo>
                  <a:cubicBezTo>
                    <a:pt x="176" y="39"/>
                    <a:pt x="176" y="39"/>
                    <a:pt x="176" y="39"/>
                  </a:cubicBezTo>
                  <a:cubicBezTo>
                    <a:pt x="175" y="35"/>
                    <a:pt x="174" y="32"/>
                    <a:pt x="174" y="32"/>
                  </a:cubicBezTo>
                  <a:cubicBezTo>
                    <a:pt x="163" y="22"/>
                    <a:pt x="163" y="22"/>
                    <a:pt x="163" y="22"/>
                  </a:cubicBezTo>
                  <a:cubicBezTo>
                    <a:pt x="163" y="22"/>
                    <a:pt x="145" y="23"/>
                    <a:pt x="141" y="14"/>
                  </a:cubicBezTo>
                  <a:cubicBezTo>
                    <a:pt x="138" y="5"/>
                    <a:pt x="139" y="0"/>
                    <a:pt x="129" y="1"/>
                  </a:cubicBezTo>
                  <a:cubicBezTo>
                    <a:pt x="119" y="3"/>
                    <a:pt x="114" y="4"/>
                    <a:pt x="105" y="7"/>
                  </a:cubicBezTo>
                  <a:cubicBezTo>
                    <a:pt x="96" y="10"/>
                    <a:pt x="94" y="5"/>
                    <a:pt x="85" y="4"/>
                  </a:cubicBezTo>
                  <a:cubicBezTo>
                    <a:pt x="76" y="4"/>
                    <a:pt x="63" y="7"/>
                    <a:pt x="55" y="7"/>
                  </a:cubicBezTo>
                  <a:cubicBezTo>
                    <a:pt x="51" y="7"/>
                    <a:pt x="47" y="5"/>
                    <a:pt x="43" y="4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39" y="9"/>
                    <a:pt x="33" y="10"/>
                    <a:pt x="29" y="13"/>
                  </a:cubicBezTo>
                  <a:cubicBezTo>
                    <a:pt x="23" y="16"/>
                    <a:pt x="18" y="19"/>
                    <a:pt x="13" y="23"/>
                  </a:cubicBezTo>
                  <a:cubicBezTo>
                    <a:pt x="10" y="26"/>
                    <a:pt x="4" y="29"/>
                    <a:pt x="2" y="33"/>
                  </a:cubicBezTo>
                  <a:cubicBezTo>
                    <a:pt x="1" y="35"/>
                    <a:pt x="1" y="37"/>
                    <a:pt x="1" y="39"/>
                  </a:cubicBezTo>
                  <a:lnTo>
                    <a:pt x="1" y="41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1" name="Freeform 14">
              <a:extLst>
                <a:ext uri="{FF2B5EF4-FFF2-40B4-BE49-F238E27FC236}">
                  <a16:creationId xmlns:a16="http://schemas.microsoft.com/office/drawing/2014/main" id="{7BF30CE4-8D9B-4459-A8AE-322196B59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075" y="5244512"/>
              <a:ext cx="62869" cy="54849"/>
            </a:xfrm>
            <a:custGeom>
              <a:avLst/>
              <a:gdLst>
                <a:gd name="T0" fmla="*/ 2147483647 w 86"/>
                <a:gd name="T1" fmla="*/ 2147483647 h 87"/>
                <a:gd name="T2" fmla="*/ 2147483647 w 86"/>
                <a:gd name="T3" fmla="*/ 2147483647 h 87"/>
                <a:gd name="T4" fmla="*/ 2147483647 w 86"/>
                <a:gd name="T5" fmla="*/ 2147483647 h 87"/>
                <a:gd name="T6" fmla="*/ 2147483647 w 86"/>
                <a:gd name="T7" fmla="*/ 2147483647 h 87"/>
                <a:gd name="T8" fmla="*/ 2147483647 w 86"/>
                <a:gd name="T9" fmla="*/ 2147483647 h 87"/>
                <a:gd name="T10" fmla="*/ 2147483647 w 86"/>
                <a:gd name="T11" fmla="*/ 2147483647 h 87"/>
                <a:gd name="T12" fmla="*/ 2147483647 w 86"/>
                <a:gd name="T13" fmla="*/ 2147483647 h 87"/>
                <a:gd name="T14" fmla="*/ 2147483647 w 86"/>
                <a:gd name="T15" fmla="*/ 2147483647 h 87"/>
                <a:gd name="T16" fmla="*/ 2147483647 w 86"/>
                <a:gd name="T17" fmla="*/ 2147483647 h 87"/>
                <a:gd name="T18" fmla="*/ 2147483647 w 86"/>
                <a:gd name="T19" fmla="*/ 2147483647 h 87"/>
                <a:gd name="T20" fmla="*/ 2147483647 w 86"/>
                <a:gd name="T21" fmla="*/ 2147483647 h 87"/>
                <a:gd name="T22" fmla="*/ 2147483647 w 86"/>
                <a:gd name="T23" fmla="*/ 2147483647 h 87"/>
                <a:gd name="T24" fmla="*/ 2147483647 w 86"/>
                <a:gd name="T25" fmla="*/ 2147483647 h 87"/>
                <a:gd name="T26" fmla="*/ 2147483647 w 86"/>
                <a:gd name="T27" fmla="*/ 2147483647 h 87"/>
                <a:gd name="T28" fmla="*/ 2147483647 w 86"/>
                <a:gd name="T29" fmla="*/ 2147483647 h 87"/>
                <a:gd name="T30" fmla="*/ 2147483647 w 86"/>
                <a:gd name="T31" fmla="*/ 2147483647 h 87"/>
                <a:gd name="T32" fmla="*/ 2147483647 w 86"/>
                <a:gd name="T33" fmla="*/ 2147483647 h 87"/>
                <a:gd name="T34" fmla="*/ 2147483647 w 86"/>
                <a:gd name="T35" fmla="*/ 2147483647 h 87"/>
                <a:gd name="T36" fmla="*/ 2147483647 w 86"/>
                <a:gd name="T37" fmla="*/ 2147483647 h 87"/>
                <a:gd name="T38" fmla="*/ 2147483647 w 86"/>
                <a:gd name="T39" fmla="*/ 2147483647 h 87"/>
                <a:gd name="T40" fmla="*/ 2147483647 w 86"/>
                <a:gd name="T41" fmla="*/ 2147483647 h 87"/>
                <a:gd name="T42" fmla="*/ 2147483647 w 86"/>
                <a:gd name="T43" fmla="*/ 2147483647 h 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7"/>
                <a:gd name="T68" fmla="*/ 86 w 86"/>
                <a:gd name="T69" fmla="*/ 87 h 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7">
                  <a:moveTo>
                    <a:pt x="59" y="10"/>
                  </a:moveTo>
                  <a:cubicBezTo>
                    <a:pt x="56" y="6"/>
                    <a:pt x="53" y="11"/>
                    <a:pt x="48" y="12"/>
                  </a:cubicBezTo>
                  <a:cubicBezTo>
                    <a:pt x="42" y="14"/>
                    <a:pt x="35" y="13"/>
                    <a:pt x="31" y="10"/>
                  </a:cubicBezTo>
                  <a:cubicBezTo>
                    <a:pt x="27" y="7"/>
                    <a:pt x="15" y="0"/>
                    <a:pt x="10" y="1"/>
                  </a:cubicBezTo>
                  <a:cubicBezTo>
                    <a:pt x="5" y="2"/>
                    <a:pt x="5" y="6"/>
                    <a:pt x="5" y="10"/>
                  </a:cubicBezTo>
                  <a:cubicBezTo>
                    <a:pt x="6" y="14"/>
                    <a:pt x="0" y="16"/>
                    <a:pt x="7" y="23"/>
                  </a:cubicBezTo>
                  <a:cubicBezTo>
                    <a:pt x="14" y="29"/>
                    <a:pt x="18" y="29"/>
                    <a:pt x="19" y="36"/>
                  </a:cubicBezTo>
                  <a:cubicBezTo>
                    <a:pt x="19" y="44"/>
                    <a:pt x="19" y="46"/>
                    <a:pt x="18" y="51"/>
                  </a:cubicBezTo>
                  <a:cubicBezTo>
                    <a:pt x="18" y="55"/>
                    <a:pt x="13" y="55"/>
                    <a:pt x="18" y="58"/>
                  </a:cubicBezTo>
                  <a:cubicBezTo>
                    <a:pt x="23" y="61"/>
                    <a:pt x="32" y="61"/>
                    <a:pt x="31" y="66"/>
                  </a:cubicBezTo>
                  <a:cubicBezTo>
                    <a:pt x="29" y="71"/>
                    <a:pt x="27" y="87"/>
                    <a:pt x="32" y="86"/>
                  </a:cubicBezTo>
                  <a:cubicBezTo>
                    <a:pt x="38" y="86"/>
                    <a:pt x="50" y="86"/>
                    <a:pt x="51" y="81"/>
                  </a:cubicBezTo>
                  <a:cubicBezTo>
                    <a:pt x="52" y="75"/>
                    <a:pt x="50" y="67"/>
                    <a:pt x="55" y="68"/>
                  </a:cubicBezTo>
                  <a:cubicBezTo>
                    <a:pt x="61" y="68"/>
                    <a:pt x="63" y="71"/>
                    <a:pt x="64" y="69"/>
                  </a:cubicBezTo>
                  <a:cubicBezTo>
                    <a:pt x="66" y="68"/>
                    <a:pt x="65" y="57"/>
                    <a:pt x="69" y="66"/>
                  </a:cubicBezTo>
                  <a:cubicBezTo>
                    <a:pt x="73" y="76"/>
                    <a:pt x="78" y="73"/>
                    <a:pt x="75" y="67"/>
                  </a:cubicBezTo>
                  <a:cubicBezTo>
                    <a:pt x="72" y="60"/>
                    <a:pt x="72" y="55"/>
                    <a:pt x="73" y="52"/>
                  </a:cubicBezTo>
                  <a:cubicBezTo>
                    <a:pt x="75" y="49"/>
                    <a:pt x="75" y="47"/>
                    <a:pt x="78" y="42"/>
                  </a:cubicBezTo>
                  <a:cubicBezTo>
                    <a:pt x="81" y="37"/>
                    <a:pt x="82" y="30"/>
                    <a:pt x="83" y="25"/>
                  </a:cubicBezTo>
                  <a:cubicBezTo>
                    <a:pt x="84" y="20"/>
                    <a:pt x="86" y="16"/>
                    <a:pt x="85" y="11"/>
                  </a:cubicBezTo>
                  <a:cubicBezTo>
                    <a:pt x="84" y="7"/>
                    <a:pt x="82" y="5"/>
                    <a:pt x="79" y="4"/>
                  </a:cubicBezTo>
                  <a:cubicBezTo>
                    <a:pt x="77" y="2"/>
                    <a:pt x="62" y="14"/>
                    <a:pt x="59" y="10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2" name="Freeform 15">
              <a:extLst>
                <a:ext uri="{FF2B5EF4-FFF2-40B4-BE49-F238E27FC236}">
                  <a16:creationId xmlns:a16="http://schemas.microsoft.com/office/drawing/2014/main" id="{FA48F3F7-9571-48CF-9DF4-C7AF5E08D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7977" y="5225086"/>
              <a:ext cx="6549" cy="12570"/>
            </a:xfrm>
            <a:custGeom>
              <a:avLst/>
              <a:gdLst>
                <a:gd name="T0" fmla="*/ 2147483647 w 9"/>
                <a:gd name="T1" fmla="*/ 2147483647 h 20"/>
                <a:gd name="T2" fmla="*/ 0 w 9"/>
                <a:gd name="T3" fmla="*/ 2147483647 h 20"/>
                <a:gd name="T4" fmla="*/ 2147483647 w 9"/>
                <a:gd name="T5" fmla="*/ 2147483647 h 20"/>
                <a:gd name="T6" fmla="*/ 2147483647 w 9"/>
                <a:gd name="T7" fmla="*/ 2147483647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20"/>
                <a:gd name="T14" fmla="*/ 9 w 9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20">
                  <a:moveTo>
                    <a:pt x="6" y="3"/>
                  </a:moveTo>
                  <a:cubicBezTo>
                    <a:pt x="4" y="0"/>
                    <a:pt x="1" y="3"/>
                    <a:pt x="0" y="9"/>
                  </a:cubicBezTo>
                  <a:cubicBezTo>
                    <a:pt x="0" y="14"/>
                    <a:pt x="2" y="20"/>
                    <a:pt x="4" y="18"/>
                  </a:cubicBezTo>
                  <a:cubicBezTo>
                    <a:pt x="7" y="15"/>
                    <a:pt x="9" y="7"/>
                    <a:pt x="6" y="3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3" name="Freeform 16">
              <a:extLst>
                <a:ext uri="{FF2B5EF4-FFF2-40B4-BE49-F238E27FC236}">
                  <a16:creationId xmlns:a16="http://schemas.microsoft.com/office/drawing/2014/main" id="{252FC52E-1B74-457F-B82C-032D3FE2D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3466" y="5226229"/>
              <a:ext cx="10478" cy="13712"/>
            </a:xfrm>
            <a:custGeom>
              <a:avLst/>
              <a:gdLst>
                <a:gd name="T0" fmla="*/ 2147483647 w 15"/>
                <a:gd name="T1" fmla="*/ 2147483647 h 21"/>
                <a:gd name="T2" fmla="*/ 2147483647 w 15"/>
                <a:gd name="T3" fmla="*/ 2147483647 h 21"/>
                <a:gd name="T4" fmla="*/ 2147483647 w 15"/>
                <a:gd name="T5" fmla="*/ 2147483647 h 21"/>
                <a:gd name="T6" fmla="*/ 2147483647 w 15"/>
                <a:gd name="T7" fmla="*/ 2147483647 h 21"/>
                <a:gd name="T8" fmla="*/ 2147483647 w 15"/>
                <a:gd name="T9" fmla="*/ 2147483647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21"/>
                <a:gd name="T17" fmla="*/ 15 w 15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21">
                  <a:moveTo>
                    <a:pt x="4" y="2"/>
                  </a:moveTo>
                  <a:cubicBezTo>
                    <a:pt x="0" y="4"/>
                    <a:pt x="3" y="8"/>
                    <a:pt x="4" y="12"/>
                  </a:cubicBezTo>
                  <a:cubicBezTo>
                    <a:pt x="6" y="16"/>
                    <a:pt x="7" y="21"/>
                    <a:pt x="9" y="19"/>
                  </a:cubicBezTo>
                  <a:cubicBezTo>
                    <a:pt x="11" y="18"/>
                    <a:pt x="15" y="14"/>
                    <a:pt x="15" y="14"/>
                  </a:cubicBezTo>
                  <a:cubicBezTo>
                    <a:pt x="15" y="14"/>
                    <a:pt x="9" y="0"/>
                    <a:pt x="4" y="2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4" name="Freeform 17">
              <a:extLst>
                <a:ext uri="{FF2B5EF4-FFF2-40B4-BE49-F238E27FC236}">
                  <a16:creationId xmlns:a16="http://schemas.microsoft.com/office/drawing/2014/main" id="{998F581E-E64E-4BB2-978E-BD7E07764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0432" y="4893706"/>
              <a:ext cx="70728" cy="50278"/>
            </a:xfrm>
            <a:custGeom>
              <a:avLst/>
              <a:gdLst>
                <a:gd name="T0" fmla="*/ 2147483647 w 96"/>
                <a:gd name="T1" fmla="*/ 2147483647 h 80"/>
                <a:gd name="T2" fmla="*/ 2147483647 w 96"/>
                <a:gd name="T3" fmla="*/ 2147483647 h 80"/>
                <a:gd name="T4" fmla="*/ 2147483647 w 96"/>
                <a:gd name="T5" fmla="*/ 2147483647 h 80"/>
                <a:gd name="T6" fmla="*/ 2147483647 w 96"/>
                <a:gd name="T7" fmla="*/ 2147483647 h 80"/>
                <a:gd name="T8" fmla="*/ 2147483647 w 96"/>
                <a:gd name="T9" fmla="*/ 2147483647 h 80"/>
                <a:gd name="T10" fmla="*/ 2147483647 w 96"/>
                <a:gd name="T11" fmla="*/ 2147483647 h 80"/>
                <a:gd name="T12" fmla="*/ 2147483647 w 96"/>
                <a:gd name="T13" fmla="*/ 2147483647 h 80"/>
                <a:gd name="T14" fmla="*/ 2147483647 w 96"/>
                <a:gd name="T15" fmla="*/ 2147483647 h 80"/>
                <a:gd name="T16" fmla="*/ 2147483647 w 96"/>
                <a:gd name="T17" fmla="*/ 2147483647 h 80"/>
                <a:gd name="T18" fmla="*/ 2147483647 w 96"/>
                <a:gd name="T19" fmla="*/ 2147483647 h 80"/>
                <a:gd name="T20" fmla="*/ 2147483647 w 96"/>
                <a:gd name="T21" fmla="*/ 2147483647 h 80"/>
                <a:gd name="T22" fmla="*/ 2147483647 w 96"/>
                <a:gd name="T23" fmla="*/ 2147483647 h 80"/>
                <a:gd name="T24" fmla="*/ 2147483647 w 96"/>
                <a:gd name="T25" fmla="*/ 2147483647 h 80"/>
                <a:gd name="T26" fmla="*/ 2147483647 w 96"/>
                <a:gd name="T27" fmla="*/ 2147483647 h 80"/>
                <a:gd name="T28" fmla="*/ 2147483647 w 96"/>
                <a:gd name="T29" fmla="*/ 2147483647 h 80"/>
                <a:gd name="T30" fmla="*/ 2147483647 w 96"/>
                <a:gd name="T31" fmla="*/ 2147483647 h 80"/>
                <a:gd name="T32" fmla="*/ 2147483647 w 96"/>
                <a:gd name="T33" fmla="*/ 2147483647 h 80"/>
                <a:gd name="T34" fmla="*/ 2147483647 w 96"/>
                <a:gd name="T35" fmla="*/ 2147483647 h 80"/>
                <a:gd name="T36" fmla="*/ 2147483647 w 96"/>
                <a:gd name="T37" fmla="*/ 2147483647 h 80"/>
                <a:gd name="T38" fmla="*/ 2147483647 w 96"/>
                <a:gd name="T39" fmla="*/ 2147483647 h 80"/>
                <a:gd name="T40" fmla="*/ 2147483647 w 96"/>
                <a:gd name="T41" fmla="*/ 2147483647 h 80"/>
                <a:gd name="T42" fmla="*/ 2147483647 w 96"/>
                <a:gd name="T43" fmla="*/ 2147483647 h 80"/>
                <a:gd name="T44" fmla="*/ 2147483647 w 96"/>
                <a:gd name="T45" fmla="*/ 2147483647 h 80"/>
                <a:gd name="T46" fmla="*/ 2147483647 w 96"/>
                <a:gd name="T47" fmla="*/ 2147483647 h 80"/>
                <a:gd name="T48" fmla="*/ 2147483647 w 96"/>
                <a:gd name="T49" fmla="*/ 2147483647 h 80"/>
                <a:gd name="T50" fmla="*/ 2147483647 w 96"/>
                <a:gd name="T51" fmla="*/ 2147483647 h 80"/>
                <a:gd name="T52" fmla="*/ 2147483647 w 96"/>
                <a:gd name="T53" fmla="*/ 2147483647 h 80"/>
                <a:gd name="T54" fmla="*/ 2147483647 w 96"/>
                <a:gd name="T55" fmla="*/ 2147483647 h 80"/>
                <a:gd name="T56" fmla="*/ 2147483647 w 96"/>
                <a:gd name="T57" fmla="*/ 2147483647 h 80"/>
                <a:gd name="T58" fmla="*/ 2147483647 w 96"/>
                <a:gd name="T59" fmla="*/ 2147483647 h 80"/>
                <a:gd name="T60" fmla="*/ 2147483647 w 96"/>
                <a:gd name="T61" fmla="*/ 2147483647 h 80"/>
                <a:gd name="T62" fmla="*/ 2147483647 w 96"/>
                <a:gd name="T63" fmla="*/ 2147483647 h 80"/>
                <a:gd name="T64" fmla="*/ 2147483647 w 96"/>
                <a:gd name="T65" fmla="*/ 2147483647 h 80"/>
                <a:gd name="T66" fmla="*/ 2147483647 w 96"/>
                <a:gd name="T67" fmla="*/ 2147483647 h 80"/>
                <a:gd name="T68" fmla="*/ 2147483647 w 96"/>
                <a:gd name="T69" fmla="*/ 2147483647 h 80"/>
                <a:gd name="T70" fmla="*/ 2147483647 w 96"/>
                <a:gd name="T71" fmla="*/ 2147483647 h 80"/>
                <a:gd name="T72" fmla="*/ 2147483647 w 96"/>
                <a:gd name="T73" fmla="*/ 2147483647 h 80"/>
                <a:gd name="T74" fmla="*/ 2147483647 w 96"/>
                <a:gd name="T75" fmla="*/ 2147483647 h 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6"/>
                <a:gd name="T115" fmla="*/ 0 h 80"/>
                <a:gd name="T116" fmla="*/ 96 w 96"/>
                <a:gd name="T117" fmla="*/ 80 h 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6" h="80">
                  <a:moveTo>
                    <a:pt x="2" y="1"/>
                  </a:moveTo>
                  <a:cubicBezTo>
                    <a:pt x="1" y="1"/>
                    <a:pt x="0" y="3"/>
                    <a:pt x="2" y="3"/>
                  </a:cubicBezTo>
                  <a:cubicBezTo>
                    <a:pt x="3" y="3"/>
                    <a:pt x="5" y="4"/>
                    <a:pt x="5" y="4"/>
                  </a:cubicBezTo>
                  <a:cubicBezTo>
                    <a:pt x="5" y="5"/>
                    <a:pt x="3" y="6"/>
                    <a:pt x="3" y="6"/>
                  </a:cubicBezTo>
                  <a:cubicBezTo>
                    <a:pt x="3" y="6"/>
                    <a:pt x="2" y="8"/>
                    <a:pt x="2" y="8"/>
                  </a:cubicBezTo>
                  <a:cubicBezTo>
                    <a:pt x="3" y="9"/>
                    <a:pt x="4" y="8"/>
                    <a:pt x="5" y="8"/>
                  </a:cubicBezTo>
                  <a:cubicBezTo>
                    <a:pt x="6" y="9"/>
                    <a:pt x="5" y="7"/>
                    <a:pt x="6" y="8"/>
                  </a:cubicBezTo>
                  <a:cubicBezTo>
                    <a:pt x="7" y="9"/>
                    <a:pt x="5" y="11"/>
                    <a:pt x="5" y="12"/>
                  </a:cubicBezTo>
                  <a:cubicBezTo>
                    <a:pt x="6" y="13"/>
                    <a:pt x="10" y="14"/>
                    <a:pt x="10" y="16"/>
                  </a:cubicBezTo>
                  <a:cubicBezTo>
                    <a:pt x="11" y="17"/>
                    <a:pt x="10" y="18"/>
                    <a:pt x="11" y="19"/>
                  </a:cubicBezTo>
                  <a:cubicBezTo>
                    <a:pt x="12" y="19"/>
                    <a:pt x="13" y="20"/>
                    <a:pt x="14" y="21"/>
                  </a:cubicBezTo>
                  <a:cubicBezTo>
                    <a:pt x="15" y="22"/>
                    <a:pt x="15" y="23"/>
                    <a:pt x="15" y="23"/>
                  </a:cubicBezTo>
                  <a:cubicBezTo>
                    <a:pt x="14" y="24"/>
                    <a:pt x="20" y="27"/>
                    <a:pt x="20" y="28"/>
                  </a:cubicBezTo>
                  <a:cubicBezTo>
                    <a:pt x="21" y="29"/>
                    <a:pt x="23" y="29"/>
                    <a:pt x="23" y="30"/>
                  </a:cubicBezTo>
                  <a:cubicBezTo>
                    <a:pt x="24" y="31"/>
                    <a:pt x="22" y="32"/>
                    <a:pt x="23" y="33"/>
                  </a:cubicBezTo>
                  <a:cubicBezTo>
                    <a:pt x="23" y="34"/>
                    <a:pt x="26" y="36"/>
                    <a:pt x="27" y="35"/>
                  </a:cubicBezTo>
                  <a:cubicBezTo>
                    <a:pt x="27" y="34"/>
                    <a:pt x="26" y="31"/>
                    <a:pt x="27" y="34"/>
                  </a:cubicBezTo>
                  <a:cubicBezTo>
                    <a:pt x="29" y="37"/>
                    <a:pt x="27" y="37"/>
                    <a:pt x="29" y="39"/>
                  </a:cubicBezTo>
                  <a:cubicBezTo>
                    <a:pt x="31" y="40"/>
                    <a:pt x="32" y="42"/>
                    <a:pt x="32" y="42"/>
                  </a:cubicBezTo>
                  <a:cubicBezTo>
                    <a:pt x="32" y="42"/>
                    <a:pt x="30" y="44"/>
                    <a:pt x="31" y="44"/>
                  </a:cubicBezTo>
                  <a:cubicBezTo>
                    <a:pt x="33" y="44"/>
                    <a:pt x="34" y="42"/>
                    <a:pt x="35" y="43"/>
                  </a:cubicBezTo>
                  <a:cubicBezTo>
                    <a:pt x="36" y="44"/>
                    <a:pt x="37" y="46"/>
                    <a:pt x="37" y="46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9" y="49"/>
                    <a:pt x="40" y="48"/>
                    <a:pt x="41" y="49"/>
                  </a:cubicBezTo>
                  <a:cubicBezTo>
                    <a:pt x="42" y="51"/>
                    <a:pt x="45" y="52"/>
                    <a:pt x="46" y="52"/>
                  </a:cubicBezTo>
                  <a:cubicBezTo>
                    <a:pt x="48" y="53"/>
                    <a:pt x="51" y="56"/>
                    <a:pt x="51" y="56"/>
                  </a:cubicBezTo>
                  <a:cubicBezTo>
                    <a:pt x="51" y="56"/>
                    <a:pt x="53" y="58"/>
                    <a:pt x="55" y="58"/>
                  </a:cubicBezTo>
                  <a:cubicBezTo>
                    <a:pt x="56" y="58"/>
                    <a:pt x="58" y="57"/>
                    <a:pt x="59" y="59"/>
                  </a:cubicBezTo>
                  <a:cubicBezTo>
                    <a:pt x="59" y="60"/>
                    <a:pt x="60" y="61"/>
                    <a:pt x="61" y="62"/>
                  </a:cubicBezTo>
                  <a:cubicBezTo>
                    <a:pt x="62" y="62"/>
                    <a:pt x="62" y="62"/>
                    <a:pt x="63" y="64"/>
                  </a:cubicBezTo>
                  <a:cubicBezTo>
                    <a:pt x="65" y="65"/>
                    <a:pt x="63" y="59"/>
                    <a:pt x="66" y="63"/>
                  </a:cubicBezTo>
                  <a:cubicBezTo>
                    <a:pt x="69" y="67"/>
                    <a:pt x="69" y="67"/>
                    <a:pt x="68" y="68"/>
                  </a:cubicBezTo>
                  <a:cubicBezTo>
                    <a:pt x="68" y="68"/>
                    <a:pt x="66" y="67"/>
                    <a:pt x="67" y="68"/>
                  </a:cubicBezTo>
                  <a:cubicBezTo>
                    <a:pt x="68" y="69"/>
                    <a:pt x="70" y="69"/>
                    <a:pt x="72" y="70"/>
                  </a:cubicBezTo>
                  <a:cubicBezTo>
                    <a:pt x="74" y="72"/>
                    <a:pt x="74" y="72"/>
                    <a:pt x="76" y="73"/>
                  </a:cubicBezTo>
                  <a:cubicBezTo>
                    <a:pt x="77" y="73"/>
                    <a:pt x="78" y="69"/>
                    <a:pt x="80" y="71"/>
                  </a:cubicBezTo>
                  <a:cubicBezTo>
                    <a:pt x="82" y="73"/>
                    <a:pt x="81" y="75"/>
                    <a:pt x="83" y="76"/>
                  </a:cubicBezTo>
                  <a:cubicBezTo>
                    <a:pt x="86" y="76"/>
                    <a:pt x="87" y="74"/>
                    <a:pt x="87" y="76"/>
                  </a:cubicBezTo>
                  <a:cubicBezTo>
                    <a:pt x="87" y="78"/>
                    <a:pt x="87" y="79"/>
                    <a:pt x="88" y="80"/>
                  </a:cubicBezTo>
                  <a:cubicBezTo>
                    <a:pt x="90" y="80"/>
                    <a:pt x="88" y="76"/>
                    <a:pt x="91" y="78"/>
                  </a:cubicBezTo>
                  <a:cubicBezTo>
                    <a:pt x="94" y="79"/>
                    <a:pt x="95" y="78"/>
                    <a:pt x="95" y="77"/>
                  </a:cubicBezTo>
                  <a:cubicBezTo>
                    <a:pt x="96" y="75"/>
                    <a:pt x="95" y="72"/>
                    <a:pt x="95" y="72"/>
                  </a:cubicBezTo>
                  <a:cubicBezTo>
                    <a:pt x="95" y="72"/>
                    <a:pt x="92" y="72"/>
                    <a:pt x="92" y="71"/>
                  </a:cubicBezTo>
                  <a:cubicBezTo>
                    <a:pt x="91" y="70"/>
                    <a:pt x="91" y="67"/>
                    <a:pt x="90" y="67"/>
                  </a:cubicBezTo>
                  <a:cubicBezTo>
                    <a:pt x="89" y="67"/>
                    <a:pt x="87" y="67"/>
                    <a:pt x="86" y="66"/>
                  </a:cubicBezTo>
                  <a:cubicBezTo>
                    <a:pt x="85" y="64"/>
                    <a:pt x="85" y="62"/>
                    <a:pt x="84" y="61"/>
                  </a:cubicBezTo>
                  <a:cubicBezTo>
                    <a:pt x="83" y="60"/>
                    <a:pt x="82" y="60"/>
                    <a:pt x="81" y="60"/>
                  </a:cubicBezTo>
                  <a:cubicBezTo>
                    <a:pt x="79" y="60"/>
                    <a:pt x="78" y="58"/>
                    <a:pt x="77" y="57"/>
                  </a:cubicBezTo>
                  <a:cubicBezTo>
                    <a:pt x="76" y="56"/>
                    <a:pt x="76" y="53"/>
                    <a:pt x="75" y="54"/>
                  </a:cubicBezTo>
                  <a:cubicBezTo>
                    <a:pt x="74" y="55"/>
                    <a:pt x="73" y="53"/>
                    <a:pt x="73" y="54"/>
                  </a:cubicBezTo>
                  <a:cubicBezTo>
                    <a:pt x="72" y="55"/>
                    <a:pt x="72" y="51"/>
                    <a:pt x="70" y="51"/>
                  </a:cubicBezTo>
                  <a:cubicBezTo>
                    <a:pt x="69" y="51"/>
                    <a:pt x="68" y="50"/>
                    <a:pt x="68" y="49"/>
                  </a:cubicBezTo>
                  <a:cubicBezTo>
                    <a:pt x="67" y="49"/>
                    <a:pt x="67" y="47"/>
                    <a:pt x="67" y="48"/>
                  </a:cubicBezTo>
                  <a:cubicBezTo>
                    <a:pt x="66" y="49"/>
                    <a:pt x="65" y="49"/>
                    <a:pt x="64" y="48"/>
                  </a:cubicBezTo>
                  <a:cubicBezTo>
                    <a:pt x="64" y="47"/>
                    <a:pt x="63" y="44"/>
                    <a:pt x="63" y="45"/>
                  </a:cubicBezTo>
                  <a:cubicBezTo>
                    <a:pt x="63" y="47"/>
                    <a:pt x="61" y="47"/>
                    <a:pt x="61" y="46"/>
                  </a:cubicBezTo>
                  <a:cubicBezTo>
                    <a:pt x="61" y="46"/>
                    <a:pt x="62" y="44"/>
                    <a:pt x="61" y="44"/>
                  </a:cubicBezTo>
                  <a:cubicBezTo>
                    <a:pt x="59" y="44"/>
                    <a:pt x="60" y="43"/>
                    <a:pt x="59" y="44"/>
                  </a:cubicBezTo>
                  <a:cubicBezTo>
                    <a:pt x="59" y="46"/>
                    <a:pt x="58" y="46"/>
                    <a:pt x="58" y="45"/>
                  </a:cubicBezTo>
                  <a:cubicBezTo>
                    <a:pt x="57" y="44"/>
                    <a:pt x="58" y="42"/>
                    <a:pt x="56" y="41"/>
                  </a:cubicBezTo>
                  <a:cubicBezTo>
                    <a:pt x="55" y="41"/>
                    <a:pt x="54" y="41"/>
                    <a:pt x="52" y="40"/>
                  </a:cubicBezTo>
                  <a:cubicBezTo>
                    <a:pt x="50" y="40"/>
                    <a:pt x="49" y="37"/>
                    <a:pt x="50" y="37"/>
                  </a:cubicBezTo>
                  <a:cubicBezTo>
                    <a:pt x="51" y="37"/>
                    <a:pt x="52" y="36"/>
                    <a:pt x="51" y="36"/>
                  </a:cubicBezTo>
                  <a:cubicBezTo>
                    <a:pt x="50" y="36"/>
                    <a:pt x="46" y="29"/>
                    <a:pt x="46" y="29"/>
                  </a:cubicBezTo>
                  <a:cubicBezTo>
                    <a:pt x="46" y="29"/>
                    <a:pt x="44" y="28"/>
                    <a:pt x="43" y="29"/>
                  </a:cubicBezTo>
                  <a:cubicBezTo>
                    <a:pt x="42" y="29"/>
                    <a:pt x="40" y="26"/>
                    <a:pt x="40" y="25"/>
                  </a:cubicBezTo>
                  <a:cubicBezTo>
                    <a:pt x="40" y="23"/>
                    <a:pt x="40" y="22"/>
                    <a:pt x="38" y="22"/>
                  </a:cubicBezTo>
                  <a:cubicBezTo>
                    <a:pt x="37" y="22"/>
                    <a:pt x="33" y="21"/>
                    <a:pt x="31" y="20"/>
                  </a:cubicBezTo>
                  <a:cubicBezTo>
                    <a:pt x="29" y="19"/>
                    <a:pt x="27" y="18"/>
                    <a:pt x="26" y="16"/>
                  </a:cubicBezTo>
                  <a:cubicBezTo>
                    <a:pt x="25" y="14"/>
                    <a:pt x="24" y="12"/>
                    <a:pt x="23" y="11"/>
                  </a:cubicBezTo>
                  <a:cubicBezTo>
                    <a:pt x="21" y="10"/>
                    <a:pt x="21" y="10"/>
                    <a:pt x="19" y="8"/>
                  </a:cubicBezTo>
                  <a:cubicBezTo>
                    <a:pt x="17" y="6"/>
                    <a:pt x="15" y="4"/>
                    <a:pt x="14" y="5"/>
                  </a:cubicBezTo>
                  <a:cubicBezTo>
                    <a:pt x="13" y="6"/>
                    <a:pt x="11" y="4"/>
                    <a:pt x="11" y="5"/>
                  </a:cubicBezTo>
                  <a:cubicBezTo>
                    <a:pt x="11" y="7"/>
                    <a:pt x="5" y="2"/>
                    <a:pt x="5" y="2"/>
                  </a:cubicBezTo>
                  <a:cubicBezTo>
                    <a:pt x="5" y="2"/>
                    <a:pt x="4" y="0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5" name="Freeform 18">
              <a:extLst>
                <a:ext uri="{FF2B5EF4-FFF2-40B4-BE49-F238E27FC236}">
                  <a16:creationId xmlns:a16="http://schemas.microsoft.com/office/drawing/2014/main" id="{E7359D70-70D6-4219-9EE7-6571BDE96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5920" y="4906276"/>
              <a:ext cx="9168" cy="10284"/>
            </a:xfrm>
            <a:custGeom>
              <a:avLst/>
              <a:gdLst>
                <a:gd name="T0" fmla="*/ 2147483647 w 13"/>
                <a:gd name="T1" fmla="*/ 0 h 16"/>
                <a:gd name="T2" fmla="*/ 2147483647 w 13"/>
                <a:gd name="T3" fmla="*/ 0 h 16"/>
                <a:gd name="T4" fmla="*/ 2147483647 w 13"/>
                <a:gd name="T5" fmla="*/ 2147483647 h 16"/>
                <a:gd name="T6" fmla="*/ 2147483647 w 13"/>
                <a:gd name="T7" fmla="*/ 2147483647 h 16"/>
                <a:gd name="T8" fmla="*/ 2147483647 w 13"/>
                <a:gd name="T9" fmla="*/ 2147483647 h 16"/>
                <a:gd name="T10" fmla="*/ 2147483647 w 13"/>
                <a:gd name="T11" fmla="*/ 2147483647 h 16"/>
                <a:gd name="T12" fmla="*/ 2147483647 w 13"/>
                <a:gd name="T13" fmla="*/ 2147483647 h 16"/>
                <a:gd name="T14" fmla="*/ 2147483647 w 13"/>
                <a:gd name="T15" fmla="*/ 2147483647 h 16"/>
                <a:gd name="T16" fmla="*/ 2147483647 w 13"/>
                <a:gd name="T17" fmla="*/ 2147483647 h 16"/>
                <a:gd name="T18" fmla="*/ 2147483647 w 13"/>
                <a:gd name="T19" fmla="*/ 2147483647 h 16"/>
                <a:gd name="T20" fmla="*/ 2147483647 w 13"/>
                <a:gd name="T21" fmla="*/ 2147483647 h 16"/>
                <a:gd name="T22" fmla="*/ 2147483647 w 13"/>
                <a:gd name="T23" fmla="*/ 0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"/>
                <a:gd name="T37" fmla="*/ 0 h 16"/>
                <a:gd name="T38" fmla="*/ 13 w 13"/>
                <a:gd name="T39" fmla="*/ 16 h 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" h="16">
                  <a:moveTo>
                    <a:pt x="8" y="0"/>
                  </a:moveTo>
                  <a:cubicBezTo>
                    <a:pt x="8" y="0"/>
                    <a:pt x="3" y="0"/>
                    <a:pt x="3" y="0"/>
                  </a:cubicBezTo>
                  <a:cubicBezTo>
                    <a:pt x="2" y="0"/>
                    <a:pt x="1" y="1"/>
                    <a:pt x="2" y="2"/>
                  </a:cubicBezTo>
                  <a:cubicBezTo>
                    <a:pt x="3" y="2"/>
                    <a:pt x="5" y="3"/>
                    <a:pt x="5" y="3"/>
                  </a:cubicBezTo>
                  <a:cubicBezTo>
                    <a:pt x="5" y="4"/>
                    <a:pt x="3" y="6"/>
                    <a:pt x="3" y="6"/>
                  </a:cubicBezTo>
                  <a:cubicBezTo>
                    <a:pt x="2" y="7"/>
                    <a:pt x="1" y="6"/>
                    <a:pt x="1" y="7"/>
                  </a:cubicBezTo>
                  <a:cubicBezTo>
                    <a:pt x="0" y="7"/>
                    <a:pt x="5" y="12"/>
                    <a:pt x="6" y="13"/>
                  </a:cubicBezTo>
                  <a:cubicBezTo>
                    <a:pt x="8" y="14"/>
                    <a:pt x="8" y="16"/>
                    <a:pt x="9" y="16"/>
                  </a:cubicBezTo>
                  <a:cubicBezTo>
                    <a:pt x="10" y="16"/>
                    <a:pt x="10" y="16"/>
                    <a:pt x="12" y="15"/>
                  </a:cubicBezTo>
                  <a:cubicBezTo>
                    <a:pt x="13" y="15"/>
                    <a:pt x="11" y="11"/>
                    <a:pt x="11" y="9"/>
                  </a:cubicBezTo>
                  <a:cubicBezTo>
                    <a:pt x="11" y="8"/>
                    <a:pt x="9" y="8"/>
                    <a:pt x="9" y="6"/>
                  </a:cubicBezTo>
                  <a:cubicBezTo>
                    <a:pt x="9" y="4"/>
                    <a:pt x="12" y="3"/>
                    <a:pt x="8" y="0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6" name="Freeform 19">
              <a:extLst>
                <a:ext uri="{FF2B5EF4-FFF2-40B4-BE49-F238E27FC236}">
                  <a16:creationId xmlns:a16="http://schemas.microsoft.com/office/drawing/2014/main" id="{24DECDE0-38DD-466E-B18F-33C70AE99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2823" y="4900562"/>
              <a:ext cx="6549" cy="6856"/>
            </a:xfrm>
            <a:custGeom>
              <a:avLst/>
              <a:gdLst>
                <a:gd name="T0" fmla="*/ 2147483647 w 9"/>
                <a:gd name="T1" fmla="*/ 2147483647 h 12"/>
                <a:gd name="T2" fmla="*/ 2147483647 w 9"/>
                <a:gd name="T3" fmla="*/ 2147483647 h 12"/>
                <a:gd name="T4" fmla="*/ 2147483647 w 9"/>
                <a:gd name="T5" fmla="*/ 2147483647 h 12"/>
                <a:gd name="T6" fmla="*/ 2147483647 w 9"/>
                <a:gd name="T7" fmla="*/ 2147483647 h 12"/>
                <a:gd name="T8" fmla="*/ 2147483647 w 9"/>
                <a:gd name="T9" fmla="*/ 2147483647 h 12"/>
                <a:gd name="T10" fmla="*/ 0 w 9"/>
                <a:gd name="T11" fmla="*/ 2147483647 h 12"/>
                <a:gd name="T12" fmla="*/ 2147483647 w 9"/>
                <a:gd name="T13" fmla="*/ 2147483647 h 12"/>
                <a:gd name="T14" fmla="*/ 2147483647 w 9"/>
                <a:gd name="T15" fmla="*/ 2147483647 h 12"/>
                <a:gd name="T16" fmla="*/ 2147483647 w 9"/>
                <a:gd name="T17" fmla="*/ 2147483647 h 12"/>
                <a:gd name="T18" fmla="*/ 2147483647 w 9"/>
                <a:gd name="T19" fmla="*/ 2147483647 h 12"/>
                <a:gd name="T20" fmla="*/ 2147483647 w 9"/>
                <a:gd name="T21" fmla="*/ 2147483647 h 12"/>
                <a:gd name="T22" fmla="*/ 2147483647 w 9"/>
                <a:gd name="T23" fmla="*/ 0 h 12"/>
                <a:gd name="T24" fmla="*/ 2147483647 w 9"/>
                <a:gd name="T25" fmla="*/ 2147483647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2"/>
                <a:gd name="T41" fmla="*/ 9 w 9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2">
                  <a:moveTo>
                    <a:pt x="3" y="1"/>
                  </a:moveTo>
                  <a:cubicBezTo>
                    <a:pt x="3" y="1"/>
                    <a:pt x="4" y="0"/>
                    <a:pt x="6" y="1"/>
                  </a:cubicBezTo>
                  <a:cubicBezTo>
                    <a:pt x="7" y="2"/>
                    <a:pt x="6" y="4"/>
                    <a:pt x="6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5" y="8"/>
                    <a:pt x="3" y="8"/>
                    <a:pt x="2" y="9"/>
                  </a:cubicBezTo>
                  <a:cubicBezTo>
                    <a:pt x="2" y="11"/>
                    <a:pt x="0" y="12"/>
                    <a:pt x="0" y="12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6" y="11"/>
                    <a:pt x="6" y="8"/>
                    <a:pt x="6" y="8"/>
                  </a:cubicBezTo>
                  <a:cubicBezTo>
                    <a:pt x="7" y="7"/>
                    <a:pt x="5" y="6"/>
                    <a:pt x="6" y="6"/>
                  </a:cubicBezTo>
                  <a:cubicBezTo>
                    <a:pt x="6" y="5"/>
                    <a:pt x="6" y="4"/>
                    <a:pt x="8" y="4"/>
                  </a:cubicBezTo>
                  <a:cubicBezTo>
                    <a:pt x="9" y="3"/>
                    <a:pt x="9" y="2"/>
                    <a:pt x="9" y="2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7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7" name="Freeform 20">
              <a:extLst>
                <a:ext uri="{FF2B5EF4-FFF2-40B4-BE49-F238E27FC236}">
                  <a16:creationId xmlns:a16="http://schemas.microsoft.com/office/drawing/2014/main" id="{DF2F43EA-474D-4AA3-BF38-760F733A4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638" y="4918846"/>
              <a:ext cx="9168" cy="6856"/>
            </a:xfrm>
            <a:custGeom>
              <a:avLst/>
              <a:gdLst>
                <a:gd name="T0" fmla="*/ 2147483647 w 12"/>
                <a:gd name="T1" fmla="*/ 2147483647 h 11"/>
                <a:gd name="T2" fmla="*/ 2147483647 w 12"/>
                <a:gd name="T3" fmla="*/ 2147483647 h 11"/>
                <a:gd name="T4" fmla="*/ 0 w 12"/>
                <a:gd name="T5" fmla="*/ 2147483647 h 11"/>
                <a:gd name="T6" fmla="*/ 2147483647 w 12"/>
                <a:gd name="T7" fmla="*/ 2147483647 h 11"/>
                <a:gd name="T8" fmla="*/ 2147483647 w 12"/>
                <a:gd name="T9" fmla="*/ 2147483647 h 11"/>
                <a:gd name="T10" fmla="*/ 2147483647 w 12"/>
                <a:gd name="T11" fmla="*/ 2147483647 h 11"/>
                <a:gd name="T12" fmla="*/ 2147483647 w 12"/>
                <a:gd name="T13" fmla="*/ 2147483647 h 11"/>
                <a:gd name="T14" fmla="*/ 2147483647 w 12"/>
                <a:gd name="T15" fmla="*/ 2147483647 h 11"/>
                <a:gd name="T16" fmla="*/ 2147483647 w 12"/>
                <a:gd name="T17" fmla="*/ 2147483647 h 11"/>
                <a:gd name="T18" fmla="*/ 2147483647 w 12"/>
                <a:gd name="T19" fmla="*/ 2147483647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11"/>
                <a:gd name="T32" fmla="*/ 12 w 12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11">
                  <a:moveTo>
                    <a:pt x="5" y="1"/>
                  </a:moveTo>
                  <a:cubicBezTo>
                    <a:pt x="4" y="2"/>
                    <a:pt x="3" y="2"/>
                    <a:pt x="2" y="2"/>
                  </a:cubicBezTo>
                  <a:cubicBezTo>
                    <a:pt x="1" y="2"/>
                    <a:pt x="0" y="0"/>
                    <a:pt x="0" y="3"/>
                  </a:cubicBezTo>
                  <a:cubicBezTo>
                    <a:pt x="0" y="6"/>
                    <a:pt x="2" y="9"/>
                    <a:pt x="4" y="9"/>
                  </a:cubicBezTo>
                  <a:cubicBezTo>
                    <a:pt x="5" y="9"/>
                    <a:pt x="5" y="8"/>
                    <a:pt x="6" y="10"/>
                  </a:cubicBezTo>
                  <a:cubicBezTo>
                    <a:pt x="7" y="11"/>
                    <a:pt x="9" y="9"/>
                    <a:pt x="10" y="10"/>
                  </a:cubicBezTo>
                  <a:cubicBezTo>
                    <a:pt x="11" y="10"/>
                    <a:pt x="12" y="8"/>
                    <a:pt x="12" y="8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8" y="4"/>
                    <a:pt x="7" y="4"/>
                  </a:cubicBezTo>
                  <a:cubicBezTo>
                    <a:pt x="6" y="3"/>
                    <a:pt x="7" y="0"/>
                    <a:pt x="5" y="1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8" name="Freeform 21">
              <a:extLst>
                <a:ext uri="{FF2B5EF4-FFF2-40B4-BE49-F238E27FC236}">
                  <a16:creationId xmlns:a16="http://schemas.microsoft.com/office/drawing/2014/main" id="{80FD456F-F374-4BE6-BB4C-A82EEB5BE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2985" y="4689165"/>
              <a:ext cx="760980" cy="527922"/>
            </a:xfrm>
            <a:custGeom>
              <a:avLst/>
              <a:gdLst>
                <a:gd name="T0" fmla="*/ 2147483647 w 1042"/>
                <a:gd name="T1" fmla="*/ 2147483647 h 829"/>
                <a:gd name="T2" fmla="*/ 2147483647 w 1042"/>
                <a:gd name="T3" fmla="*/ 2147483647 h 829"/>
                <a:gd name="T4" fmla="*/ 2147483647 w 1042"/>
                <a:gd name="T5" fmla="*/ 2147483647 h 829"/>
                <a:gd name="T6" fmla="*/ 2147483647 w 1042"/>
                <a:gd name="T7" fmla="*/ 2147483647 h 829"/>
                <a:gd name="T8" fmla="*/ 2147483647 w 1042"/>
                <a:gd name="T9" fmla="*/ 2147483647 h 829"/>
                <a:gd name="T10" fmla="*/ 2147483647 w 1042"/>
                <a:gd name="T11" fmla="*/ 2147483647 h 829"/>
                <a:gd name="T12" fmla="*/ 2147483647 w 1042"/>
                <a:gd name="T13" fmla="*/ 2147483647 h 829"/>
                <a:gd name="T14" fmla="*/ 2147483647 w 1042"/>
                <a:gd name="T15" fmla="*/ 2147483647 h 829"/>
                <a:gd name="T16" fmla="*/ 2147483647 w 1042"/>
                <a:gd name="T17" fmla="*/ 2147483647 h 829"/>
                <a:gd name="T18" fmla="*/ 2147483647 w 1042"/>
                <a:gd name="T19" fmla="*/ 2147483647 h 829"/>
                <a:gd name="T20" fmla="*/ 2147483647 w 1042"/>
                <a:gd name="T21" fmla="*/ 2147483647 h 829"/>
                <a:gd name="T22" fmla="*/ 2147483647 w 1042"/>
                <a:gd name="T23" fmla="*/ 2147483647 h 829"/>
                <a:gd name="T24" fmla="*/ 2147483647 w 1042"/>
                <a:gd name="T25" fmla="*/ 2147483647 h 829"/>
                <a:gd name="T26" fmla="*/ 2147483647 w 1042"/>
                <a:gd name="T27" fmla="*/ 2147483647 h 829"/>
                <a:gd name="T28" fmla="*/ 2147483647 w 1042"/>
                <a:gd name="T29" fmla="*/ 2147483647 h 829"/>
                <a:gd name="T30" fmla="*/ 2147483647 w 1042"/>
                <a:gd name="T31" fmla="*/ 2147483647 h 829"/>
                <a:gd name="T32" fmla="*/ 2147483647 w 1042"/>
                <a:gd name="T33" fmla="*/ 2147483647 h 829"/>
                <a:gd name="T34" fmla="*/ 2147483647 w 1042"/>
                <a:gd name="T35" fmla="*/ 2147483647 h 829"/>
                <a:gd name="T36" fmla="*/ 2147483647 w 1042"/>
                <a:gd name="T37" fmla="*/ 2147483647 h 829"/>
                <a:gd name="T38" fmla="*/ 2147483647 w 1042"/>
                <a:gd name="T39" fmla="*/ 2147483647 h 829"/>
                <a:gd name="T40" fmla="*/ 2147483647 w 1042"/>
                <a:gd name="T41" fmla="*/ 2147483647 h 829"/>
                <a:gd name="T42" fmla="*/ 2147483647 w 1042"/>
                <a:gd name="T43" fmla="*/ 2147483647 h 829"/>
                <a:gd name="T44" fmla="*/ 2147483647 w 1042"/>
                <a:gd name="T45" fmla="*/ 2147483647 h 829"/>
                <a:gd name="T46" fmla="*/ 2147483647 w 1042"/>
                <a:gd name="T47" fmla="*/ 2147483647 h 829"/>
                <a:gd name="T48" fmla="*/ 2147483647 w 1042"/>
                <a:gd name="T49" fmla="*/ 2147483647 h 829"/>
                <a:gd name="T50" fmla="*/ 2147483647 w 1042"/>
                <a:gd name="T51" fmla="*/ 2147483647 h 829"/>
                <a:gd name="T52" fmla="*/ 2147483647 w 1042"/>
                <a:gd name="T53" fmla="*/ 2147483647 h 829"/>
                <a:gd name="T54" fmla="*/ 2147483647 w 1042"/>
                <a:gd name="T55" fmla="*/ 2147483647 h 829"/>
                <a:gd name="T56" fmla="*/ 2147483647 w 1042"/>
                <a:gd name="T57" fmla="*/ 2147483647 h 829"/>
                <a:gd name="T58" fmla="*/ 2147483647 w 1042"/>
                <a:gd name="T59" fmla="*/ 2147483647 h 829"/>
                <a:gd name="T60" fmla="*/ 2147483647 w 1042"/>
                <a:gd name="T61" fmla="*/ 2147483647 h 829"/>
                <a:gd name="T62" fmla="*/ 2147483647 w 1042"/>
                <a:gd name="T63" fmla="*/ 2147483647 h 829"/>
                <a:gd name="T64" fmla="*/ 2147483647 w 1042"/>
                <a:gd name="T65" fmla="*/ 2147483647 h 829"/>
                <a:gd name="T66" fmla="*/ 2147483647 w 1042"/>
                <a:gd name="T67" fmla="*/ 2147483647 h 829"/>
                <a:gd name="T68" fmla="*/ 2147483647 w 1042"/>
                <a:gd name="T69" fmla="*/ 2147483647 h 829"/>
                <a:gd name="T70" fmla="*/ 2147483647 w 1042"/>
                <a:gd name="T71" fmla="*/ 2147483647 h 829"/>
                <a:gd name="T72" fmla="*/ 2147483647 w 1042"/>
                <a:gd name="T73" fmla="*/ 2147483647 h 829"/>
                <a:gd name="T74" fmla="*/ 2147483647 w 1042"/>
                <a:gd name="T75" fmla="*/ 2147483647 h 829"/>
                <a:gd name="T76" fmla="*/ 2147483647 w 1042"/>
                <a:gd name="T77" fmla="*/ 2147483647 h 829"/>
                <a:gd name="T78" fmla="*/ 2147483647 w 1042"/>
                <a:gd name="T79" fmla="*/ 2147483647 h 829"/>
                <a:gd name="T80" fmla="*/ 2147483647 w 1042"/>
                <a:gd name="T81" fmla="*/ 2147483647 h 829"/>
                <a:gd name="T82" fmla="*/ 2147483647 w 1042"/>
                <a:gd name="T83" fmla="*/ 2147483647 h 829"/>
                <a:gd name="T84" fmla="*/ 2147483647 w 1042"/>
                <a:gd name="T85" fmla="*/ 2147483647 h 829"/>
                <a:gd name="T86" fmla="*/ 2147483647 w 1042"/>
                <a:gd name="T87" fmla="*/ 2147483647 h 829"/>
                <a:gd name="T88" fmla="*/ 2147483647 w 1042"/>
                <a:gd name="T89" fmla="*/ 2147483647 h 829"/>
                <a:gd name="T90" fmla="*/ 2147483647 w 1042"/>
                <a:gd name="T91" fmla="*/ 2147483647 h 829"/>
                <a:gd name="T92" fmla="*/ 2147483647 w 1042"/>
                <a:gd name="T93" fmla="*/ 2147483647 h 829"/>
                <a:gd name="T94" fmla="*/ 2147483647 w 1042"/>
                <a:gd name="T95" fmla="*/ 2147483647 h 829"/>
                <a:gd name="T96" fmla="*/ 2147483647 w 1042"/>
                <a:gd name="T97" fmla="*/ 2147483647 h 829"/>
                <a:gd name="T98" fmla="*/ 2147483647 w 1042"/>
                <a:gd name="T99" fmla="*/ 2147483647 h 829"/>
                <a:gd name="T100" fmla="*/ 2147483647 w 1042"/>
                <a:gd name="T101" fmla="*/ 2147483647 h 829"/>
                <a:gd name="T102" fmla="*/ 2147483647 w 1042"/>
                <a:gd name="T103" fmla="*/ 2147483647 h 829"/>
                <a:gd name="T104" fmla="*/ 2147483647 w 1042"/>
                <a:gd name="T105" fmla="*/ 2147483647 h 829"/>
                <a:gd name="T106" fmla="*/ 2147483647 w 1042"/>
                <a:gd name="T107" fmla="*/ 2147483647 h 829"/>
                <a:gd name="T108" fmla="*/ 2147483647 w 1042"/>
                <a:gd name="T109" fmla="*/ 2147483647 h 829"/>
                <a:gd name="T110" fmla="*/ 2147483647 w 1042"/>
                <a:gd name="T111" fmla="*/ 2147483647 h 829"/>
                <a:gd name="T112" fmla="*/ 2147483647 w 1042"/>
                <a:gd name="T113" fmla="*/ 2147483647 h 829"/>
                <a:gd name="T114" fmla="*/ 2147483647 w 1042"/>
                <a:gd name="T115" fmla="*/ 2147483647 h 829"/>
                <a:gd name="T116" fmla="*/ 2147483647 w 1042"/>
                <a:gd name="T117" fmla="*/ 2147483647 h 829"/>
                <a:gd name="T118" fmla="*/ 2147483647 w 1042"/>
                <a:gd name="T119" fmla="*/ 2147483647 h 829"/>
                <a:gd name="T120" fmla="*/ 2147483647 w 1042"/>
                <a:gd name="T121" fmla="*/ 2147483647 h 8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42"/>
                <a:gd name="T184" fmla="*/ 0 h 829"/>
                <a:gd name="T185" fmla="*/ 1042 w 1042"/>
                <a:gd name="T186" fmla="*/ 829 h 82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42" h="829">
                  <a:moveTo>
                    <a:pt x="732" y="793"/>
                  </a:moveTo>
                  <a:cubicBezTo>
                    <a:pt x="741" y="799"/>
                    <a:pt x="737" y="802"/>
                    <a:pt x="746" y="802"/>
                  </a:cubicBezTo>
                  <a:cubicBezTo>
                    <a:pt x="755" y="802"/>
                    <a:pt x="751" y="793"/>
                    <a:pt x="762" y="801"/>
                  </a:cubicBezTo>
                  <a:cubicBezTo>
                    <a:pt x="774" y="810"/>
                    <a:pt x="764" y="803"/>
                    <a:pt x="780" y="807"/>
                  </a:cubicBezTo>
                  <a:cubicBezTo>
                    <a:pt x="795" y="811"/>
                    <a:pt x="794" y="808"/>
                    <a:pt x="801" y="803"/>
                  </a:cubicBezTo>
                  <a:cubicBezTo>
                    <a:pt x="808" y="798"/>
                    <a:pt x="801" y="788"/>
                    <a:pt x="810" y="794"/>
                  </a:cubicBezTo>
                  <a:cubicBezTo>
                    <a:pt x="820" y="799"/>
                    <a:pt x="817" y="796"/>
                    <a:pt x="818" y="802"/>
                  </a:cubicBezTo>
                  <a:cubicBezTo>
                    <a:pt x="818" y="809"/>
                    <a:pt x="817" y="803"/>
                    <a:pt x="826" y="802"/>
                  </a:cubicBezTo>
                  <a:cubicBezTo>
                    <a:pt x="836" y="802"/>
                    <a:pt x="832" y="805"/>
                    <a:pt x="830" y="810"/>
                  </a:cubicBezTo>
                  <a:cubicBezTo>
                    <a:pt x="829" y="815"/>
                    <a:pt x="837" y="816"/>
                    <a:pt x="837" y="816"/>
                  </a:cubicBezTo>
                  <a:cubicBezTo>
                    <a:pt x="837" y="816"/>
                    <a:pt x="843" y="811"/>
                    <a:pt x="844" y="817"/>
                  </a:cubicBezTo>
                  <a:cubicBezTo>
                    <a:pt x="845" y="823"/>
                    <a:pt x="849" y="824"/>
                    <a:pt x="851" y="820"/>
                  </a:cubicBezTo>
                  <a:cubicBezTo>
                    <a:pt x="853" y="816"/>
                    <a:pt x="856" y="809"/>
                    <a:pt x="857" y="817"/>
                  </a:cubicBezTo>
                  <a:cubicBezTo>
                    <a:pt x="858" y="825"/>
                    <a:pt x="859" y="829"/>
                    <a:pt x="861" y="826"/>
                  </a:cubicBezTo>
                  <a:cubicBezTo>
                    <a:pt x="863" y="824"/>
                    <a:pt x="863" y="810"/>
                    <a:pt x="863" y="810"/>
                  </a:cubicBezTo>
                  <a:cubicBezTo>
                    <a:pt x="865" y="804"/>
                    <a:pt x="865" y="804"/>
                    <a:pt x="865" y="804"/>
                  </a:cubicBezTo>
                  <a:cubicBezTo>
                    <a:pt x="865" y="804"/>
                    <a:pt x="873" y="801"/>
                    <a:pt x="874" y="797"/>
                  </a:cubicBezTo>
                  <a:cubicBezTo>
                    <a:pt x="875" y="792"/>
                    <a:pt x="878" y="790"/>
                    <a:pt x="880" y="790"/>
                  </a:cubicBezTo>
                  <a:cubicBezTo>
                    <a:pt x="883" y="790"/>
                    <a:pt x="892" y="787"/>
                    <a:pt x="895" y="790"/>
                  </a:cubicBezTo>
                  <a:cubicBezTo>
                    <a:pt x="898" y="793"/>
                    <a:pt x="901" y="789"/>
                    <a:pt x="907" y="789"/>
                  </a:cubicBezTo>
                  <a:cubicBezTo>
                    <a:pt x="913" y="788"/>
                    <a:pt x="921" y="791"/>
                    <a:pt x="923" y="784"/>
                  </a:cubicBezTo>
                  <a:cubicBezTo>
                    <a:pt x="925" y="777"/>
                    <a:pt x="928" y="778"/>
                    <a:pt x="931" y="777"/>
                  </a:cubicBezTo>
                  <a:cubicBezTo>
                    <a:pt x="934" y="776"/>
                    <a:pt x="933" y="769"/>
                    <a:pt x="931" y="760"/>
                  </a:cubicBezTo>
                  <a:cubicBezTo>
                    <a:pt x="929" y="752"/>
                    <a:pt x="930" y="747"/>
                    <a:pt x="934" y="742"/>
                  </a:cubicBezTo>
                  <a:cubicBezTo>
                    <a:pt x="939" y="737"/>
                    <a:pt x="938" y="730"/>
                    <a:pt x="943" y="722"/>
                  </a:cubicBezTo>
                  <a:cubicBezTo>
                    <a:pt x="948" y="714"/>
                    <a:pt x="949" y="710"/>
                    <a:pt x="953" y="704"/>
                  </a:cubicBezTo>
                  <a:cubicBezTo>
                    <a:pt x="958" y="698"/>
                    <a:pt x="959" y="708"/>
                    <a:pt x="961" y="691"/>
                  </a:cubicBezTo>
                  <a:cubicBezTo>
                    <a:pt x="964" y="675"/>
                    <a:pt x="983" y="658"/>
                    <a:pt x="987" y="654"/>
                  </a:cubicBezTo>
                  <a:cubicBezTo>
                    <a:pt x="992" y="649"/>
                    <a:pt x="998" y="643"/>
                    <a:pt x="1001" y="640"/>
                  </a:cubicBezTo>
                  <a:cubicBezTo>
                    <a:pt x="1004" y="637"/>
                    <a:pt x="1009" y="630"/>
                    <a:pt x="1006" y="629"/>
                  </a:cubicBezTo>
                  <a:cubicBezTo>
                    <a:pt x="1002" y="628"/>
                    <a:pt x="1006" y="621"/>
                    <a:pt x="1006" y="621"/>
                  </a:cubicBezTo>
                  <a:cubicBezTo>
                    <a:pt x="1006" y="621"/>
                    <a:pt x="1014" y="616"/>
                    <a:pt x="1014" y="613"/>
                  </a:cubicBezTo>
                  <a:cubicBezTo>
                    <a:pt x="1014" y="609"/>
                    <a:pt x="1015" y="606"/>
                    <a:pt x="1018" y="604"/>
                  </a:cubicBezTo>
                  <a:cubicBezTo>
                    <a:pt x="1020" y="601"/>
                    <a:pt x="1020" y="592"/>
                    <a:pt x="1018" y="590"/>
                  </a:cubicBezTo>
                  <a:cubicBezTo>
                    <a:pt x="1016" y="589"/>
                    <a:pt x="1016" y="583"/>
                    <a:pt x="1020" y="582"/>
                  </a:cubicBezTo>
                  <a:cubicBezTo>
                    <a:pt x="1024" y="581"/>
                    <a:pt x="1020" y="564"/>
                    <a:pt x="1024" y="563"/>
                  </a:cubicBezTo>
                  <a:cubicBezTo>
                    <a:pt x="1029" y="562"/>
                    <a:pt x="1027" y="559"/>
                    <a:pt x="1030" y="555"/>
                  </a:cubicBezTo>
                  <a:cubicBezTo>
                    <a:pt x="1033" y="551"/>
                    <a:pt x="1029" y="548"/>
                    <a:pt x="1035" y="544"/>
                  </a:cubicBezTo>
                  <a:cubicBezTo>
                    <a:pt x="1041" y="540"/>
                    <a:pt x="1038" y="547"/>
                    <a:pt x="1040" y="534"/>
                  </a:cubicBezTo>
                  <a:cubicBezTo>
                    <a:pt x="1042" y="521"/>
                    <a:pt x="1041" y="516"/>
                    <a:pt x="1039" y="510"/>
                  </a:cubicBezTo>
                  <a:cubicBezTo>
                    <a:pt x="1039" y="510"/>
                    <a:pt x="1039" y="510"/>
                    <a:pt x="1039" y="510"/>
                  </a:cubicBezTo>
                  <a:cubicBezTo>
                    <a:pt x="1038" y="505"/>
                    <a:pt x="1039" y="499"/>
                    <a:pt x="1036" y="500"/>
                  </a:cubicBezTo>
                  <a:cubicBezTo>
                    <a:pt x="1033" y="501"/>
                    <a:pt x="1027" y="501"/>
                    <a:pt x="1026" y="495"/>
                  </a:cubicBezTo>
                  <a:cubicBezTo>
                    <a:pt x="1025" y="489"/>
                    <a:pt x="1025" y="482"/>
                    <a:pt x="1026" y="480"/>
                  </a:cubicBezTo>
                  <a:cubicBezTo>
                    <a:pt x="1026" y="478"/>
                    <a:pt x="1027" y="444"/>
                    <a:pt x="1026" y="440"/>
                  </a:cubicBezTo>
                  <a:cubicBezTo>
                    <a:pt x="1026" y="437"/>
                    <a:pt x="1024" y="437"/>
                    <a:pt x="1023" y="434"/>
                  </a:cubicBezTo>
                  <a:cubicBezTo>
                    <a:pt x="1022" y="431"/>
                    <a:pt x="1022" y="425"/>
                    <a:pt x="1018" y="424"/>
                  </a:cubicBezTo>
                  <a:cubicBezTo>
                    <a:pt x="1015" y="422"/>
                    <a:pt x="1007" y="417"/>
                    <a:pt x="1007" y="417"/>
                  </a:cubicBezTo>
                  <a:cubicBezTo>
                    <a:pt x="1007" y="417"/>
                    <a:pt x="1001" y="410"/>
                    <a:pt x="1002" y="408"/>
                  </a:cubicBezTo>
                  <a:cubicBezTo>
                    <a:pt x="1003" y="406"/>
                    <a:pt x="1004" y="400"/>
                    <a:pt x="1003" y="398"/>
                  </a:cubicBezTo>
                  <a:cubicBezTo>
                    <a:pt x="1003" y="397"/>
                    <a:pt x="999" y="393"/>
                    <a:pt x="999" y="393"/>
                  </a:cubicBezTo>
                  <a:cubicBezTo>
                    <a:pt x="999" y="393"/>
                    <a:pt x="979" y="379"/>
                    <a:pt x="979" y="372"/>
                  </a:cubicBezTo>
                  <a:cubicBezTo>
                    <a:pt x="980" y="366"/>
                    <a:pt x="977" y="365"/>
                    <a:pt x="977" y="359"/>
                  </a:cubicBezTo>
                  <a:cubicBezTo>
                    <a:pt x="978" y="352"/>
                    <a:pt x="979" y="340"/>
                    <a:pt x="970" y="343"/>
                  </a:cubicBezTo>
                  <a:cubicBezTo>
                    <a:pt x="961" y="346"/>
                    <a:pt x="961" y="348"/>
                    <a:pt x="960" y="344"/>
                  </a:cubicBezTo>
                  <a:cubicBezTo>
                    <a:pt x="958" y="340"/>
                    <a:pt x="957" y="329"/>
                    <a:pt x="954" y="337"/>
                  </a:cubicBezTo>
                  <a:cubicBezTo>
                    <a:pt x="951" y="345"/>
                    <a:pt x="951" y="355"/>
                    <a:pt x="946" y="351"/>
                  </a:cubicBezTo>
                  <a:cubicBezTo>
                    <a:pt x="942" y="348"/>
                    <a:pt x="942" y="341"/>
                    <a:pt x="942" y="341"/>
                  </a:cubicBezTo>
                  <a:cubicBezTo>
                    <a:pt x="942" y="332"/>
                    <a:pt x="942" y="332"/>
                    <a:pt x="942" y="332"/>
                  </a:cubicBezTo>
                  <a:cubicBezTo>
                    <a:pt x="942" y="332"/>
                    <a:pt x="946" y="321"/>
                    <a:pt x="940" y="317"/>
                  </a:cubicBezTo>
                  <a:cubicBezTo>
                    <a:pt x="934" y="313"/>
                    <a:pt x="933" y="309"/>
                    <a:pt x="933" y="309"/>
                  </a:cubicBezTo>
                  <a:cubicBezTo>
                    <a:pt x="933" y="309"/>
                    <a:pt x="940" y="299"/>
                    <a:pt x="934" y="298"/>
                  </a:cubicBezTo>
                  <a:cubicBezTo>
                    <a:pt x="928" y="298"/>
                    <a:pt x="926" y="299"/>
                    <a:pt x="923" y="295"/>
                  </a:cubicBezTo>
                  <a:cubicBezTo>
                    <a:pt x="921" y="292"/>
                    <a:pt x="921" y="287"/>
                    <a:pt x="923" y="286"/>
                  </a:cubicBezTo>
                  <a:cubicBezTo>
                    <a:pt x="926" y="284"/>
                    <a:pt x="927" y="280"/>
                    <a:pt x="922" y="278"/>
                  </a:cubicBezTo>
                  <a:cubicBezTo>
                    <a:pt x="918" y="275"/>
                    <a:pt x="914" y="269"/>
                    <a:pt x="912" y="271"/>
                  </a:cubicBezTo>
                  <a:cubicBezTo>
                    <a:pt x="910" y="272"/>
                    <a:pt x="906" y="263"/>
                    <a:pt x="903" y="265"/>
                  </a:cubicBezTo>
                  <a:cubicBezTo>
                    <a:pt x="900" y="267"/>
                    <a:pt x="898" y="262"/>
                    <a:pt x="895" y="261"/>
                  </a:cubicBezTo>
                  <a:cubicBezTo>
                    <a:pt x="892" y="260"/>
                    <a:pt x="887" y="254"/>
                    <a:pt x="887" y="254"/>
                  </a:cubicBezTo>
                  <a:cubicBezTo>
                    <a:pt x="887" y="254"/>
                    <a:pt x="884" y="243"/>
                    <a:pt x="881" y="249"/>
                  </a:cubicBezTo>
                  <a:cubicBezTo>
                    <a:pt x="878" y="255"/>
                    <a:pt x="872" y="251"/>
                    <a:pt x="872" y="251"/>
                  </a:cubicBezTo>
                  <a:cubicBezTo>
                    <a:pt x="865" y="246"/>
                    <a:pt x="865" y="246"/>
                    <a:pt x="865" y="246"/>
                  </a:cubicBezTo>
                  <a:cubicBezTo>
                    <a:pt x="860" y="237"/>
                    <a:pt x="860" y="237"/>
                    <a:pt x="860" y="237"/>
                  </a:cubicBezTo>
                  <a:cubicBezTo>
                    <a:pt x="859" y="226"/>
                    <a:pt x="859" y="226"/>
                    <a:pt x="859" y="226"/>
                  </a:cubicBezTo>
                  <a:cubicBezTo>
                    <a:pt x="856" y="215"/>
                    <a:pt x="856" y="215"/>
                    <a:pt x="856" y="215"/>
                  </a:cubicBezTo>
                  <a:cubicBezTo>
                    <a:pt x="856" y="215"/>
                    <a:pt x="860" y="206"/>
                    <a:pt x="858" y="201"/>
                  </a:cubicBezTo>
                  <a:cubicBezTo>
                    <a:pt x="856" y="196"/>
                    <a:pt x="854" y="193"/>
                    <a:pt x="850" y="189"/>
                  </a:cubicBezTo>
                  <a:cubicBezTo>
                    <a:pt x="846" y="185"/>
                    <a:pt x="843" y="176"/>
                    <a:pt x="843" y="173"/>
                  </a:cubicBezTo>
                  <a:cubicBezTo>
                    <a:pt x="843" y="170"/>
                    <a:pt x="833" y="174"/>
                    <a:pt x="834" y="168"/>
                  </a:cubicBezTo>
                  <a:cubicBezTo>
                    <a:pt x="835" y="163"/>
                    <a:pt x="841" y="153"/>
                    <a:pt x="836" y="151"/>
                  </a:cubicBezTo>
                  <a:cubicBezTo>
                    <a:pt x="832" y="150"/>
                    <a:pt x="830" y="140"/>
                    <a:pt x="833" y="136"/>
                  </a:cubicBezTo>
                  <a:cubicBezTo>
                    <a:pt x="835" y="133"/>
                    <a:pt x="837" y="124"/>
                    <a:pt x="834" y="122"/>
                  </a:cubicBezTo>
                  <a:cubicBezTo>
                    <a:pt x="832" y="120"/>
                    <a:pt x="833" y="114"/>
                    <a:pt x="829" y="116"/>
                  </a:cubicBezTo>
                  <a:cubicBezTo>
                    <a:pt x="825" y="118"/>
                    <a:pt x="833" y="114"/>
                    <a:pt x="818" y="109"/>
                  </a:cubicBezTo>
                  <a:cubicBezTo>
                    <a:pt x="804" y="104"/>
                    <a:pt x="808" y="98"/>
                    <a:pt x="804" y="104"/>
                  </a:cubicBezTo>
                  <a:cubicBezTo>
                    <a:pt x="799" y="109"/>
                    <a:pt x="798" y="110"/>
                    <a:pt x="794" y="105"/>
                  </a:cubicBezTo>
                  <a:cubicBezTo>
                    <a:pt x="790" y="100"/>
                    <a:pt x="788" y="90"/>
                    <a:pt x="789" y="86"/>
                  </a:cubicBezTo>
                  <a:cubicBezTo>
                    <a:pt x="790" y="81"/>
                    <a:pt x="789" y="76"/>
                    <a:pt x="789" y="73"/>
                  </a:cubicBezTo>
                  <a:cubicBezTo>
                    <a:pt x="788" y="69"/>
                    <a:pt x="787" y="66"/>
                    <a:pt x="784" y="63"/>
                  </a:cubicBezTo>
                  <a:cubicBezTo>
                    <a:pt x="781" y="61"/>
                    <a:pt x="777" y="61"/>
                    <a:pt x="780" y="55"/>
                  </a:cubicBezTo>
                  <a:cubicBezTo>
                    <a:pt x="783" y="50"/>
                    <a:pt x="787" y="46"/>
                    <a:pt x="781" y="47"/>
                  </a:cubicBezTo>
                  <a:cubicBezTo>
                    <a:pt x="774" y="48"/>
                    <a:pt x="771" y="44"/>
                    <a:pt x="774" y="40"/>
                  </a:cubicBezTo>
                  <a:cubicBezTo>
                    <a:pt x="776" y="36"/>
                    <a:pt x="777" y="33"/>
                    <a:pt x="773" y="31"/>
                  </a:cubicBezTo>
                  <a:cubicBezTo>
                    <a:pt x="769" y="29"/>
                    <a:pt x="767" y="30"/>
                    <a:pt x="766" y="25"/>
                  </a:cubicBezTo>
                  <a:cubicBezTo>
                    <a:pt x="765" y="20"/>
                    <a:pt x="764" y="19"/>
                    <a:pt x="762" y="15"/>
                  </a:cubicBezTo>
                  <a:cubicBezTo>
                    <a:pt x="760" y="10"/>
                    <a:pt x="761" y="0"/>
                    <a:pt x="755" y="4"/>
                  </a:cubicBezTo>
                  <a:cubicBezTo>
                    <a:pt x="748" y="7"/>
                    <a:pt x="744" y="7"/>
                    <a:pt x="746" y="16"/>
                  </a:cubicBezTo>
                  <a:cubicBezTo>
                    <a:pt x="747" y="25"/>
                    <a:pt x="743" y="23"/>
                    <a:pt x="740" y="31"/>
                  </a:cubicBezTo>
                  <a:cubicBezTo>
                    <a:pt x="738" y="38"/>
                    <a:pt x="735" y="32"/>
                    <a:pt x="735" y="39"/>
                  </a:cubicBezTo>
                  <a:cubicBezTo>
                    <a:pt x="735" y="46"/>
                    <a:pt x="735" y="51"/>
                    <a:pt x="736" y="59"/>
                  </a:cubicBezTo>
                  <a:cubicBezTo>
                    <a:pt x="738" y="68"/>
                    <a:pt x="739" y="63"/>
                    <a:pt x="738" y="73"/>
                  </a:cubicBezTo>
                  <a:cubicBezTo>
                    <a:pt x="737" y="83"/>
                    <a:pt x="737" y="82"/>
                    <a:pt x="735" y="89"/>
                  </a:cubicBezTo>
                  <a:cubicBezTo>
                    <a:pt x="732" y="95"/>
                    <a:pt x="729" y="110"/>
                    <a:pt x="733" y="115"/>
                  </a:cubicBezTo>
                  <a:cubicBezTo>
                    <a:pt x="736" y="120"/>
                    <a:pt x="731" y="124"/>
                    <a:pt x="735" y="127"/>
                  </a:cubicBezTo>
                  <a:cubicBezTo>
                    <a:pt x="738" y="130"/>
                    <a:pt x="744" y="130"/>
                    <a:pt x="740" y="133"/>
                  </a:cubicBezTo>
                  <a:cubicBezTo>
                    <a:pt x="735" y="137"/>
                    <a:pt x="731" y="140"/>
                    <a:pt x="730" y="147"/>
                  </a:cubicBezTo>
                  <a:cubicBezTo>
                    <a:pt x="729" y="153"/>
                    <a:pt x="728" y="169"/>
                    <a:pt x="723" y="174"/>
                  </a:cubicBezTo>
                  <a:cubicBezTo>
                    <a:pt x="719" y="178"/>
                    <a:pt x="719" y="179"/>
                    <a:pt x="719" y="184"/>
                  </a:cubicBezTo>
                  <a:cubicBezTo>
                    <a:pt x="719" y="189"/>
                    <a:pt x="722" y="186"/>
                    <a:pt x="717" y="192"/>
                  </a:cubicBezTo>
                  <a:cubicBezTo>
                    <a:pt x="712" y="198"/>
                    <a:pt x="688" y="212"/>
                    <a:pt x="678" y="202"/>
                  </a:cubicBezTo>
                  <a:cubicBezTo>
                    <a:pt x="669" y="193"/>
                    <a:pt x="676" y="194"/>
                    <a:pt x="669" y="193"/>
                  </a:cubicBezTo>
                  <a:cubicBezTo>
                    <a:pt x="662" y="192"/>
                    <a:pt x="662" y="185"/>
                    <a:pt x="661" y="182"/>
                  </a:cubicBezTo>
                  <a:cubicBezTo>
                    <a:pt x="659" y="178"/>
                    <a:pt x="646" y="178"/>
                    <a:pt x="641" y="178"/>
                  </a:cubicBezTo>
                  <a:cubicBezTo>
                    <a:pt x="640" y="178"/>
                    <a:pt x="639" y="178"/>
                    <a:pt x="638" y="178"/>
                  </a:cubicBezTo>
                  <a:cubicBezTo>
                    <a:pt x="637" y="178"/>
                    <a:pt x="637" y="178"/>
                    <a:pt x="637" y="178"/>
                  </a:cubicBezTo>
                  <a:cubicBezTo>
                    <a:pt x="636" y="177"/>
                    <a:pt x="636" y="177"/>
                    <a:pt x="636" y="177"/>
                  </a:cubicBezTo>
                  <a:cubicBezTo>
                    <a:pt x="635" y="177"/>
                    <a:pt x="634" y="176"/>
                    <a:pt x="633" y="173"/>
                  </a:cubicBezTo>
                  <a:cubicBezTo>
                    <a:pt x="630" y="169"/>
                    <a:pt x="627" y="163"/>
                    <a:pt x="627" y="163"/>
                  </a:cubicBezTo>
                  <a:cubicBezTo>
                    <a:pt x="627" y="163"/>
                    <a:pt x="626" y="161"/>
                    <a:pt x="618" y="161"/>
                  </a:cubicBezTo>
                  <a:cubicBezTo>
                    <a:pt x="611" y="160"/>
                    <a:pt x="618" y="161"/>
                    <a:pt x="606" y="156"/>
                  </a:cubicBezTo>
                  <a:cubicBezTo>
                    <a:pt x="593" y="151"/>
                    <a:pt x="594" y="143"/>
                    <a:pt x="586" y="144"/>
                  </a:cubicBezTo>
                  <a:cubicBezTo>
                    <a:pt x="579" y="144"/>
                    <a:pt x="572" y="143"/>
                    <a:pt x="574" y="140"/>
                  </a:cubicBezTo>
                  <a:cubicBezTo>
                    <a:pt x="576" y="136"/>
                    <a:pt x="582" y="138"/>
                    <a:pt x="573" y="130"/>
                  </a:cubicBezTo>
                  <a:cubicBezTo>
                    <a:pt x="565" y="122"/>
                    <a:pt x="563" y="121"/>
                    <a:pt x="564" y="119"/>
                  </a:cubicBezTo>
                  <a:cubicBezTo>
                    <a:pt x="565" y="117"/>
                    <a:pt x="575" y="109"/>
                    <a:pt x="575" y="102"/>
                  </a:cubicBezTo>
                  <a:cubicBezTo>
                    <a:pt x="576" y="94"/>
                    <a:pt x="571" y="94"/>
                    <a:pt x="573" y="89"/>
                  </a:cubicBezTo>
                  <a:cubicBezTo>
                    <a:pt x="575" y="84"/>
                    <a:pt x="579" y="72"/>
                    <a:pt x="582" y="79"/>
                  </a:cubicBezTo>
                  <a:cubicBezTo>
                    <a:pt x="585" y="86"/>
                    <a:pt x="585" y="85"/>
                    <a:pt x="588" y="79"/>
                  </a:cubicBezTo>
                  <a:cubicBezTo>
                    <a:pt x="592" y="73"/>
                    <a:pt x="591" y="69"/>
                    <a:pt x="593" y="64"/>
                  </a:cubicBezTo>
                  <a:cubicBezTo>
                    <a:pt x="595" y="59"/>
                    <a:pt x="596" y="61"/>
                    <a:pt x="598" y="55"/>
                  </a:cubicBezTo>
                  <a:cubicBezTo>
                    <a:pt x="600" y="50"/>
                    <a:pt x="607" y="46"/>
                    <a:pt x="600" y="48"/>
                  </a:cubicBezTo>
                  <a:cubicBezTo>
                    <a:pt x="594" y="50"/>
                    <a:pt x="592" y="55"/>
                    <a:pt x="591" y="50"/>
                  </a:cubicBezTo>
                  <a:cubicBezTo>
                    <a:pt x="591" y="45"/>
                    <a:pt x="586" y="43"/>
                    <a:pt x="584" y="46"/>
                  </a:cubicBezTo>
                  <a:cubicBezTo>
                    <a:pt x="582" y="50"/>
                    <a:pt x="582" y="59"/>
                    <a:pt x="579" y="58"/>
                  </a:cubicBezTo>
                  <a:cubicBezTo>
                    <a:pt x="576" y="56"/>
                    <a:pt x="572" y="58"/>
                    <a:pt x="572" y="53"/>
                  </a:cubicBezTo>
                  <a:cubicBezTo>
                    <a:pt x="573" y="48"/>
                    <a:pt x="573" y="42"/>
                    <a:pt x="573" y="42"/>
                  </a:cubicBezTo>
                  <a:cubicBezTo>
                    <a:pt x="573" y="42"/>
                    <a:pt x="572" y="34"/>
                    <a:pt x="567" y="42"/>
                  </a:cubicBezTo>
                  <a:cubicBezTo>
                    <a:pt x="561" y="49"/>
                    <a:pt x="556" y="47"/>
                    <a:pt x="556" y="47"/>
                  </a:cubicBezTo>
                  <a:cubicBezTo>
                    <a:pt x="556" y="47"/>
                    <a:pt x="555" y="41"/>
                    <a:pt x="553" y="46"/>
                  </a:cubicBezTo>
                  <a:cubicBezTo>
                    <a:pt x="552" y="50"/>
                    <a:pt x="556" y="52"/>
                    <a:pt x="553" y="54"/>
                  </a:cubicBezTo>
                  <a:cubicBezTo>
                    <a:pt x="549" y="55"/>
                    <a:pt x="549" y="54"/>
                    <a:pt x="546" y="51"/>
                  </a:cubicBezTo>
                  <a:cubicBezTo>
                    <a:pt x="544" y="49"/>
                    <a:pt x="544" y="47"/>
                    <a:pt x="544" y="47"/>
                  </a:cubicBezTo>
                  <a:cubicBezTo>
                    <a:pt x="544" y="47"/>
                    <a:pt x="536" y="57"/>
                    <a:pt x="535" y="53"/>
                  </a:cubicBezTo>
                  <a:cubicBezTo>
                    <a:pt x="534" y="49"/>
                    <a:pt x="534" y="40"/>
                    <a:pt x="532" y="43"/>
                  </a:cubicBezTo>
                  <a:cubicBezTo>
                    <a:pt x="530" y="47"/>
                    <a:pt x="524" y="45"/>
                    <a:pt x="521" y="46"/>
                  </a:cubicBezTo>
                  <a:cubicBezTo>
                    <a:pt x="518" y="46"/>
                    <a:pt x="516" y="46"/>
                    <a:pt x="513" y="44"/>
                  </a:cubicBezTo>
                  <a:cubicBezTo>
                    <a:pt x="510" y="42"/>
                    <a:pt x="506" y="38"/>
                    <a:pt x="506" y="38"/>
                  </a:cubicBezTo>
                  <a:cubicBezTo>
                    <a:pt x="495" y="34"/>
                    <a:pt x="495" y="34"/>
                    <a:pt x="495" y="34"/>
                  </a:cubicBezTo>
                  <a:cubicBezTo>
                    <a:pt x="490" y="31"/>
                    <a:pt x="490" y="31"/>
                    <a:pt x="490" y="31"/>
                  </a:cubicBezTo>
                  <a:cubicBezTo>
                    <a:pt x="490" y="31"/>
                    <a:pt x="483" y="19"/>
                    <a:pt x="477" y="24"/>
                  </a:cubicBezTo>
                  <a:cubicBezTo>
                    <a:pt x="471" y="28"/>
                    <a:pt x="474" y="24"/>
                    <a:pt x="468" y="26"/>
                  </a:cubicBezTo>
                  <a:cubicBezTo>
                    <a:pt x="462" y="27"/>
                    <a:pt x="452" y="26"/>
                    <a:pt x="456" y="30"/>
                  </a:cubicBezTo>
                  <a:cubicBezTo>
                    <a:pt x="461" y="34"/>
                    <a:pt x="467" y="35"/>
                    <a:pt x="471" y="37"/>
                  </a:cubicBezTo>
                  <a:cubicBezTo>
                    <a:pt x="476" y="39"/>
                    <a:pt x="478" y="44"/>
                    <a:pt x="478" y="44"/>
                  </a:cubicBezTo>
                  <a:cubicBezTo>
                    <a:pt x="478" y="44"/>
                    <a:pt x="479" y="45"/>
                    <a:pt x="484" y="51"/>
                  </a:cubicBezTo>
                  <a:cubicBezTo>
                    <a:pt x="489" y="58"/>
                    <a:pt x="496" y="61"/>
                    <a:pt x="488" y="61"/>
                  </a:cubicBezTo>
                  <a:cubicBezTo>
                    <a:pt x="480" y="61"/>
                    <a:pt x="472" y="55"/>
                    <a:pt x="472" y="55"/>
                  </a:cubicBezTo>
                  <a:cubicBezTo>
                    <a:pt x="472" y="55"/>
                    <a:pt x="474" y="43"/>
                    <a:pt x="464" y="54"/>
                  </a:cubicBezTo>
                  <a:cubicBezTo>
                    <a:pt x="455" y="64"/>
                    <a:pt x="461" y="57"/>
                    <a:pt x="449" y="61"/>
                  </a:cubicBezTo>
                  <a:cubicBezTo>
                    <a:pt x="437" y="64"/>
                    <a:pt x="447" y="52"/>
                    <a:pt x="443" y="53"/>
                  </a:cubicBezTo>
                  <a:cubicBezTo>
                    <a:pt x="439" y="54"/>
                    <a:pt x="432" y="53"/>
                    <a:pt x="432" y="58"/>
                  </a:cubicBezTo>
                  <a:cubicBezTo>
                    <a:pt x="431" y="63"/>
                    <a:pt x="432" y="67"/>
                    <a:pt x="432" y="67"/>
                  </a:cubicBezTo>
                  <a:cubicBezTo>
                    <a:pt x="432" y="67"/>
                    <a:pt x="429" y="69"/>
                    <a:pt x="425" y="70"/>
                  </a:cubicBezTo>
                  <a:cubicBezTo>
                    <a:pt x="422" y="71"/>
                    <a:pt x="420" y="71"/>
                    <a:pt x="420" y="71"/>
                  </a:cubicBezTo>
                  <a:cubicBezTo>
                    <a:pt x="420" y="71"/>
                    <a:pt x="418" y="73"/>
                    <a:pt x="416" y="79"/>
                  </a:cubicBezTo>
                  <a:cubicBezTo>
                    <a:pt x="414" y="85"/>
                    <a:pt x="419" y="86"/>
                    <a:pt x="416" y="90"/>
                  </a:cubicBezTo>
                  <a:cubicBezTo>
                    <a:pt x="413" y="94"/>
                    <a:pt x="411" y="95"/>
                    <a:pt x="411" y="95"/>
                  </a:cubicBezTo>
                  <a:cubicBezTo>
                    <a:pt x="411" y="95"/>
                    <a:pt x="406" y="96"/>
                    <a:pt x="405" y="101"/>
                  </a:cubicBezTo>
                  <a:cubicBezTo>
                    <a:pt x="403" y="105"/>
                    <a:pt x="404" y="111"/>
                    <a:pt x="404" y="111"/>
                  </a:cubicBezTo>
                  <a:cubicBezTo>
                    <a:pt x="404" y="111"/>
                    <a:pt x="397" y="112"/>
                    <a:pt x="396" y="116"/>
                  </a:cubicBezTo>
                  <a:cubicBezTo>
                    <a:pt x="396" y="119"/>
                    <a:pt x="395" y="122"/>
                    <a:pt x="395" y="122"/>
                  </a:cubicBezTo>
                  <a:cubicBezTo>
                    <a:pt x="395" y="122"/>
                    <a:pt x="400" y="124"/>
                    <a:pt x="399" y="130"/>
                  </a:cubicBezTo>
                  <a:cubicBezTo>
                    <a:pt x="399" y="136"/>
                    <a:pt x="399" y="138"/>
                    <a:pt x="398" y="141"/>
                  </a:cubicBezTo>
                  <a:cubicBezTo>
                    <a:pt x="397" y="143"/>
                    <a:pt x="394" y="142"/>
                    <a:pt x="394" y="142"/>
                  </a:cubicBezTo>
                  <a:cubicBezTo>
                    <a:pt x="394" y="142"/>
                    <a:pt x="391" y="137"/>
                    <a:pt x="390" y="139"/>
                  </a:cubicBezTo>
                  <a:cubicBezTo>
                    <a:pt x="389" y="141"/>
                    <a:pt x="386" y="141"/>
                    <a:pt x="386" y="141"/>
                  </a:cubicBezTo>
                  <a:cubicBezTo>
                    <a:pt x="386" y="141"/>
                    <a:pt x="386" y="141"/>
                    <a:pt x="386" y="141"/>
                  </a:cubicBezTo>
                  <a:cubicBezTo>
                    <a:pt x="370" y="137"/>
                    <a:pt x="370" y="137"/>
                    <a:pt x="370" y="137"/>
                  </a:cubicBezTo>
                  <a:cubicBezTo>
                    <a:pt x="370" y="137"/>
                    <a:pt x="365" y="147"/>
                    <a:pt x="362" y="148"/>
                  </a:cubicBezTo>
                  <a:cubicBezTo>
                    <a:pt x="359" y="148"/>
                    <a:pt x="360" y="141"/>
                    <a:pt x="360" y="139"/>
                  </a:cubicBezTo>
                  <a:cubicBezTo>
                    <a:pt x="360" y="137"/>
                    <a:pt x="353" y="136"/>
                    <a:pt x="353" y="136"/>
                  </a:cubicBezTo>
                  <a:cubicBezTo>
                    <a:pt x="353" y="136"/>
                    <a:pt x="348" y="135"/>
                    <a:pt x="347" y="131"/>
                  </a:cubicBezTo>
                  <a:cubicBezTo>
                    <a:pt x="346" y="127"/>
                    <a:pt x="344" y="123"/>
                    <a:pt x="340" y="118"/>
                  </a:cubicBezTo>
                  <a:cubicBezTo>
                    <a:pt x="336" y="114"/>
                    <a:pt x="327" y="111"/>
                    <a:pt x="324" y="113"/>
                  </a:cubicBezTo>
                  <a:cubicBezTo>
                    <a:pt x="321" y="114"/>
                    <a:pt x="317" y="119"/>
                    <a:pt x="315" y="121"/>
                  </a:cubicBezTo>
                  <a:cubicBezTo>
                    <a:pt x="313" y="124"/>
                    <a:pt x="308" y="125"/>
                    <a:pt x="308" y="125"/>
                  </a:cubicBezTo>
                  <a:cubicBezTo>
                    <a:pt x="305" y="125"/>
                    <a:pt x="306" y="117"/>
                    <a:pt x="304" y="118"/>
                  </a:cubicBezTo>
                  <a:cubicBezTo>
                    <a:pt x="302" y="119"/>
                    <a:pt x="300" y="119"/>
                    <a:pt x="300" y="123"/>
                  </a:cubicBezTo>
                  <a:cubicBezTo>
                    <a:pt x="300" y="126"/>
                    <a:pt x="302" y="141"/>
                    <a:pt x="300" y="141"/>
                  </a:cubicBezTo>
                  <a:cubicBezTo>
                    <a:pt x="299" y="142"/>
                    <a:pt x="295" y="139"/>
                    <a:pt x="293" y="137"/>
                  </a:cubicBezTo>
                  <a:cubicBezTo>
                    <a:pt x="291" y="136"/>
                    <a:pt x="290" y="129"/>
                    <a:pt x="288" y="134"/>
                  </a:cubicBezTo>
                  <a:cubicBezTo>
                    <a:pt x="285" y="139"/>
                    <a:pt x="276" y="140"/>
                    <a:pt x="276" y="145"/>
                  </a:cubicBezTo>
                  <a:cubicBezTo>
                    <a:pt x="276" y="149"/>
                    <a:pt x="281" y="153"/>
                    <a:pt x="278" y="156"/>
                  </a:cubicBezTo>
                  <a:cubicBezTo>
                    <a:pt x="275" y="159"/>
                    <a:pt x="272" y="158"/>
                    <a:pt x="273" y="161"/>
                  </a:cubicBezTo>
                  <a:cubicBezTo>
                    <a:pt x="275" y="164"/>
                    <a:pt x="279" y="168"/>
                    <a:pt x="278" y="169"/>
                  </a:cubicBezTo>
                  <a:cubicBezTo>
                    <a:pt x="278" y="171"/>
                    <a:pt x="272" y="169"/>
                    <a:pt x="271" y="169"/>
                  </a:cubicBezTo>
                  <a:cubicBezTo>
                    <a:pt x="269" y="169"/>
                    <a:pt x="267" y="163"/>
                    <a:pt x="265" y="166"/>
                  </a:cubicBezTo>
                  <a:cubicBezTo>
                    <a:pt x="263" y="170"/>
                    <a:pt x="259" y="171"/>
                    <a:pt x="260" y="175"/>
                  </a:cubicBezTo>
                  <a:cubicBezTo>
                    <a:pt x="261" y="178"/>
                    <a:pt x="267" y="178"/>
                    <a:pt x="267" y="178"/>
                  </a:cubicBezTo>
                  <a:cubicBezTo>
                    <a:pt x="265" y="186"/>
                    <a:pt x="267" y="178"/>
                    <a:pt x="265" y="186"/>
                  </a:cubicBezTo>
                  <a:cubicBezTo>
                    <a:pt x="262" y="194"/>
                    <a:pt x="251" y="194"/>
                    <a:pt x="248" y="193"/>
                  </a:cubicBezTo>
                  <a:cubicBezTo>
                    <a:pt x="246" y="191"/>
                    <a:pt x="240" y="189"/>
                    <a:pt x="238" y="193"/>
                  </a:cubicBezTo>
                  <a:cubicBezTo>
                    <a:pt x="236" y="197"/>
                    <a:pt x="237" y="209"/>
                    <a:pt x="239" y="210"/>
                  </a:cubicBezTo>
                  <a:cubicBezTo>
                    <a:pt x="240" y="211"/>
                    <a:pt x="244" y="214"/>
                    <a:pt x="242" y="215"/>
                  </a:cubicBezTo>
                  <a:cubicBezTo>
                    <a:pt x="241" y="216"/>
                    <a:pt x="241" y="218"/>
                    <a:pt x="240" y="219"/>
                  </a:cubicBezTo>
                  <a:cubicBezTo>
                    <a:pt x="238" y="220"/>
                    <a:pt x="232" y="220"/>
                    <a:pt x="230" y="217"/>
                  </a:cubicBezTo>
                  <a:cubicBezTo>
                    <a:pt x="228" y="215"/>
                    <a:pt x="227" y="212"/>
                    <a:pt x="224" y="208"/>
                  </a:cubicBezTo>
                  <a:cubicBezTo>
                    <a:pt x="220" y="205"/>
                    <a:pt x="220" y="200"/>
                    <a:pt x="217" y="204"/>
                  </a:cubicBezTo>
                  <a:cubicBezTo>
                    <a:pt x="214" y="209"/>
                    <a:pt x="217" y="208"/>
                    <a:pt x="212" y="215"/>
                  </a:cubicBezTo>
                  <a:cubicBezTo>
                    <a:pt x="207" y="221"/>
                    <a:pt x="203" y="227"/>
                    <a:pt x="201" y="232"/>
                  </a:cubicBezTo>
                  <a:cubicBezTo>
                    <a:pt x="200" y="236"/>
                    <a:pt x="201" y="243"/>
                    <a:pt x="205" y="247"/>
                  </a:cubicBezTo>
                  <a:cubicBezTo>
                    <a:pt x="208" y="250"/>
                    <a:pt x="218" y="252"/>
                    <a:pt x="212" y="257"/>
                  </a:cubicBezTo>
                  <a:cubicBezTo>
                    <a:pt x="207" y="262"/>
                    <a:pt x="203" y="264"/>
                    <a:pt x="201" y="268"/>
                  </a:cubicBezTo>
                  <a:cubicBezTo>
                    <a:pt x="199" y="273"/>
                    <a:pt x="196" y="270"/>
                    <a:pt x="195" y="274"/>
                  </a:cubicBezTo>
                  <a:cubicBezTo>
                    <a:pt x="195" y="278"/>
                    <a:pt x="191" y="292"/>
                    <a:pt x="190" y="294"/>
                  </a:cubicBezTo>
                  <a:cubicBezTo>
                    <a:pt x="189" y="296"/>
                    <a:pt x="182" y="297"/>
                    <a:pt x="178" y="303"/>
                  </a:cubicBezTo>
                  <a:cubicBezTo>
                    <a:pt x="174" y="308"/>
                    <a:pt x="159" y="316"/>
                    <a:pt x="152" y="316"/>
                  </a:cubicBezTo>
                  <a:cubicBezTo>
                    <a:pt x="145" y="316"/>
                    <a:pt x="143" y="316"/>
                    <a:pt x="136" y="323"/>
                  </a:cubicBezTo>
                  <a:cubicBezTo>
                    <a:pt x="129" y="330"/>
                    <a:pt x="127" y="321"/>
                    <a:pt x="124" y="330"/>
                  </a:cubicBezTo>
                  <a:cubicBezTo>
                    <a:pt x="121" y="339"/>
                    <a:pt x="113" y="342"/>
                    <a:pt x="110" y="343"/>
                  </a:cubicBezTo>
                  <a:cubicBezTo>
                    <a:pt x="107" y="345"/>
                    <a:pt x="105" y="341"/>
                    <a:pt x="103" y="348"/>
                  </a:cubicBezTo>
                  <a:cubicBezTo>
                    <a:pt x="100" y="355"/>
                    <a:pt x="98" y="353"/>
                    <a:pt x="92" y="355"/>
                  </a:cubicBezTo>
                  <a:cubicBezTo>
                    <a:pt x="87" y="357"/>
                    <a:pt x="77" y="351"/>
                    <a:pt x="72" y="355"/>
                  </a:cubicBezTo>
                  <a:cubicBezTo>
                    <a:pt x="67" y="360"/>
                    <a:pt x="64" y="370"/>
                    <a:pt x="44" y="387"/>
                  </a:cubicBezTo>
                  <a:cubicBezTo>
                    <a:pt x="23" y="404"/>
                    <a:pt x="26" y="411"/>
                    <a:pt x="23" y="417"/>
                  </a:cubicBezTo>
                  <a:cubicBezTo>
                    <a:pt x="21" y="423"/>
                    <a:pt x="15" y="425"/>
                    <a:pt x="16" y="419"/>
                  </a:cubicBezTo>
                  <a:cubicBezTo>
                    <a:pt x="17" y="412"/>
                    <a:pt x="16" y="402"/>
                    <a:pt x="12" y="408"/>
                  </a:cubicBezTo>
                  <a:cubicBezTo>
                    <a:pt x="8" y="415"/>
                    <a:pt x="0" y="431"/>
                    <a:pt x="5" y="431"/>
                  </a:cubicBezTo>
                  <a:cubicBezTo>
                    <a:pt x="9" y="431"/>
                    <a:pt x="14" y="430"/>
                    <a:pt x="15" y="436"/>
                  </a:cubicBezTo>
                  <a:cubicBezTo>
                    <a:pt x="17" y="442"/>
                    <a:pt x="18" y="454"/>
                    <a:pt x="18" y="456"/>
                  </a:cubicBezTo>
                  <a:cubicBezTo>
                    <a:pt x="17" y="458"/>
                    <a:pt x="13" y="457"/>
                    <a:pt x="12" y="466"/>
                  </a:cubicBezTo>
                  <a:cubicBezTo>
                    <a:pt x="11" y="474"/>
                    <a:pt x="9" y="485"/>
                    <a:pt x="18" y="493"/>
                  </a:cubicBezTo>
                  <a:cubicBezTo>
                    <a:pt x="27" y="501"/>
                    <a:pt x="44" y="519"/>
                    <a:pt x="44" y="527"/>
                  </a:cubicBezTo>
                  <a:cubicBezTo>
                    <a:pt x="45" y="536"/>
                    <a:pt x="48" y="540"/>
                    <a:pt x="42" y="535"/>
                  </a:cubicBezTo>
                  <a:cubicBezTo>
                    <a:pt x="36" y="531"/>
                    <a:pt x="20" y="514"/>
                    <a:pt x="19" y="516"/>
                  </a:cubicBezTo>
                  <a:cubicBezTo>
                    <a:pt x="18" y="518"/>
                    <a:pt x="22" y="521"/>
                    <a:pt x="26" y="526"/>
                  </a:cubicBezTo>
                  <a:cubicBezTo>
                    <a:pt x="30" y="531"/>
                    <a:pt x="40" y="539"/>
                    <a:pt x="37" y="544"/>
                  </a:cubicBezTo>
                  <a:cubicBezTo>
                    <a:pt x="34" y="548"/>
                    <a:pt x="22" y="533"/>
                    <a:pt x="20" y="537"/>
                  </a:cubicBezTo>
                  <a:cubicBezTo>
                    <a:pt x="18" y="541"/>
                    <a:pt x="21" y="543"/>
                    <a:pt x="27" y="548"/>
                  </a:cubicBezTo>
                  <a:cubicBezTo>
                    <a:pt x="34" y="553"/>
                    <a:pt x="38" y="556"/>
                    <a:pt x="45" y="563"/>
                  </a:cubicBezTo>
                  <a:cubicBezTo>
                    <a:pt x="51" y="571"/>
                    <a:pt x="48" y="575"/>
                    <a:pt x="53" y="582"/>
                  </a:cubicBezTo>
                  <a:cubicBezTo>
                    <a:pt x="58" y="590"/>
                    <a:pt x="50" y="585"/>
                    <a:pt x="60" y="594"/>
                  </a:cubicBezTo>
                  <a:cubicBezTo>
                    <a:pt x="71" y="602"/>
                    <a:pt x="83" y="609"/>
                    <a:pt x="84" y="620"/>
                  </a:cubicBezTo>
                  <a:cubicBezTo>
                    <a:pt x="85" y="631"/>
                    <a:pt x="84" y="636"/>
                    <a:pt x="89" y="644"/>
                  </a:cubicBezTo>
                  <a:cubicBezTo>
                    <a:pt x="95" y="652"/>
                    <a:pt x="100" y="667"/>
                    <a:pt x="109" y="676"/>
                  </a:cubicBezTo>
                  <a:cubicBezTo>
                    <a:pt x="118" y="685"/>
                    <a:pt x="120" y="690"/>
                    <a:pt x="121" y="695"/>
                  </a:cubicBezTo>
                  <a:cubicBezTo>
                    <a:pt x="122" y="701"/>
                    <a:pt x="123" y="707"/>
                    <a:pt x="125" y="709"/>
                  </a:cubicBezTo>
                  <a:cubicBezTo>
                    <a:pt x="126" y="712"/>
                    <a:pt x="123" y="711"/>
                    <a:pt x="122" y="716"/>
                  </a:cubicBezTo>
                  <a:cubicBezTo>
                    <a:pt x="121" y="720"/>
                    <a:pt x="119" y="727"/>
                    <a:pt x="120" y="734"/>
                  </a:cubicBezTo>
                  <a:cubicBezTo>
                    <a:pt x="122" y="741"/>
                    <a:pt x="120" y="744"/>
                    <a:pt x="116" y="742"/>
                  </a:cubicBezTo>
                  <a:cubicBezTo>
                    <a:pt x="112" y="740"/>
                    <a:pt x="103" y="737"/>
                    <a:pt x="108" y="743"/>
                  </a:cubicBezTo>
                  <a:cubicBezTo>
                    <a:pt x="114" y="749"/>
                    <a:pt x="116" y="752"/>
                    <a:pt x="119" y="757"/>
                  </a:cubicBezTo>
                  <a:cubicBezTo>
                    <a:pt x="121" y="761"/>
                    <a:pt x="115" y="767"/>
                    <a:pt x="122" y="766"/>
                  </a:cubicBezTo>
                  <a:cubicBezTo>
                    <a:pt x="129" y="764"/>
                    <a:pt x="134" y="764"/>
                    <a:pt x="139" y="768"/>
                  </a:cubicBezTo>
                  <a:cubicBezTo>
                    <a:pt x="143" y="771"/>
                    <a:pt x="147" y="776"/>
                    <a:pt x="153" y="774"/>
                  </a:cubicBezTo>
                  <a:cubicBezTo>
                    <a:pt x="158" y="772"/>
                    <a:pt x="159" y="765"/>
                    <a:pt x="165" y="771"/>
                  </a:cubicBezTo>
                  <a:cubicBezTo>
                    <a:pt x="170" y="778"/>
                    <a:pt x="173" y="769"/>
                    <a:pt x="178" y="768"/>
                  </a:cubicBezTo>
                  <a:cubicBezTo>
                    <a:pt x="183" y="768"/>
                    <a:pt x="187" y="767"/>
                    <a:pt x="191" y="767"/>
                  </a:cubicBezTo>
                  <a:cubicBezTo>
                    <a:pt x="194" y="768"/>
                    <a:pt x="196" y="765"/>
                    <a:pt x="200" y="762"/>
                  </a:cubicBezTo>
                  <a:cubicBezTo>
                    <a:pt x="204" y="759"/>
                    <a:pt x="204" y="756"/>
                    <a:pt x="212" y="753"/>
                  </a:cubicBezTo>
                  <a:cubicBezTo>
                    <a:pt x="219" y="750"/>
                    <a:pt x="222" y="756"/>
                    <a:pt x="222" y="744"/>
                  </a:cubicBezTo>
                  <a:cubicBezTo>
                    <a:pt x="223" y="732"/>
                    <a:pt x="223" y="730"/>
                    <a:pt x="234" y="726"/>
                  </a:cubicBezTo>
                  <a:cubicBezTo>
                    <a:pt x="245" y="722"/>
                    <a:pt x="268" y="717"/>
                    <a:pt x="272" y="717"/>
                  </a:cubicBezTo>
                  <a:cubicBezTo>
                    <a:pt x="276" y="716"/>
                    <a:pt x="273" y="711"/>
                    <a:pt x="280" y="716"/>
                  </a:cubicBezTo>
                  <a:cubicBezTo>
                    <a:pt x="288" y="721"/>
                    <a:pt x="288" y="712"/>
                    <a:pt x="294" y="713"/>
                  </a:cubicBezTo>
                  <a:cubicBezTo>
                    <a:pt x="300" y="715"/>
                    <a:pt x="289" y="716"/>
                    <a:pt x="303" y="713"/>
                  </a:cubicBezTo>
                  <a:cubicBezTo>
                    <a:pt x="317" y="710"/>
                    <a:pt x="316" y="705"/>
                    <a:pt x="321" y="694"/>
                  </a:cubicBezTo>
                  <a:cubicBezTo>
                    <a:pt x="325" y="684"/>
                    <a:pt x="317" y="685"/>
                    <a:pt x="333" y="678"/>
                  </a:cubicBezTo>
                  <a:cubicBezTo>
                    <a:pt x="349" y="671"/>
                    <a:pt x="359" y="652"/>
                    <a:pt x="380" y="653"/>
                  </a:cubicBezTo>
                  <a:cubicBezTo>
                    <a:pt x="401" y="655"/>
                    <a:pt x="408" y="649"/>
                    <a:pt x="419" y="640"/>
                  </a:cubicBezTo>
                  <a:cubicBezTo>
                    <a:pt x="426" y="633"/>
                    <a:pt x="428" y="629"/>
                    <a:pt x="433" y="628"/>
                  </a:cubicBezTo>
                  <a:cubicBezTo>
                    <a:pt x="433" y="628"/>
                    <a:pt x="433" y="628"/>
                    <a:pt x="433" y="628"/>
                  </a:cubicBezTo>
                  <a:cubicBezTo>
                    <a:pt x="435" y="627"/>
                    <a:pt x="438" y="627"/>
                    <a:pt x="442" y="627"/>
                  </a:cubicBezTo>
                  <a:cubicBezTo>
                    <a:pt x="455" y="627"/>
                    <a:pt x="477" y="612"/>
                    <a:pt x="493" y="623"/>
                  </a:cubicBezTo>
                  <a:cubicBezTo>
                    <a:pt x="509" y="634"/>
                    <a:pt x="512" y="637"/>
                    <a:pt x="518" y="632"/>
                  </a:cubicBezTo>
                  <a:cubicBezTo>
                    <a:pt x="524" y="627"/>
                    <a:pt x="523" y="620"/>
                    <a:pt x="531" y="627"/>
                  </a:cubicBezTo>
                  <a:cubicBezTo>
                    <a:pt x="538" y="634"/>
                    <a:pt x="543" y="619"/>
                    <a:pt x="549" y="631"/>
                  </a:cubicBezTo>
                  <a:cubicBezTo>
                    <a:pt x="556" y="643"/>
                    <a:pt x="558" y="639"/>
                    <a:pt x="564" y="648"/>
                  </a:cubicBezTo>
                  <a:cubicBezTo>
                    <a:pt x="570" y="657"/>
                    <a:pt x="567" y="650"/>
                    <a:pt x="572" y="661"/>
                  </a:cubicBezTo>
                  <a:cubicBezTo>
                    <a:pt x="578" y="672"/>
                    <a:pt x="582" y="662"/>
                    <a:pt x="582" y="673"/>
                  </a:cubicBezTo>
                  <a:cubicBezTo>
                    <a:pt x="582" y="683"/>
                    <a:pt x="584" y="692"/>
                    <a:pt x="584" y="692"/>
                  </a:cubicBezTo>
                  <a:cubicBezTo>
                    <a:pt x="595" y="698"/>
                    <a:pt x="595" y="698"/>
                    <a:pt x="595" y="698"/>
                  </a:cubicBezTo>
                  <a:cubicBezTo>
                    <a:pt x="598" y="706"/>
                    <a:pt x="598" y="706"/>
                    <a:pt x="598" y="706"/>
                  </a:cubicBezTo>
                  <a:cubicBezTo>
                    <a:pt x="598" y="706"/>
                    <a:pt x="600" y="719"/>
                    <a:pt x="605" y="710"/>
                  </a:cubicBezTo>
                  <a:cubicBezTo>
                    <a:pt x="609" y="700"/>
                    <a:pt x="605" y="697"/>
                    <a:pt x="613" y="689"/>
                  </a:cubicBezTo>
                  <a:cubicBezTo>
                    <a:pt x="621" y="680"/>
                    <a:pt x="632" y="673"/>
                    <a:pt x="636" y="670"/>
                  </a:cubicBezTo>
                  <a:cubicBezTo>
                    <a:pt x="639" y="666"/>
                    <a:pt x="642" y="666"/>
                    <a:pt x="644" y="652"/>
                  </a:cubicBezTo>
                  <a:cubicBezTo>
                    <a:pt x="646" y="638"/>
                    <a:pt x="642" y="622"/>
                    <a:pt x="649" y="634"/>
                  </a:cubicBezTo>
                  <a:cubicBezTo>
                    <a:pt x="656" y="646"/>
                    <a:pt x="652" y="646"/>
                    <a:pt x="653" y="654"/>
                  </a:cubicBezTo>
                  <a:cubicBezTo>
                    <a:pt x="654" y="661"/>
                    <a:pt x="646" y="669"/>
                    <a:pt x="645" y="679"/>
                  </a:cubicBezTo>
                  <a:cubicBezTo>
                    <a:pt x="644" y="688"/>
                    <a:pt x="649" y="691"/>
                    <a:pt x="647" y="697"/>
                  </a:cubicBezTo>
                  <a:cubicBezTo>
                    <a:pt x="645" y="704"/>
                    <a:pt x="633" y="698"/>
                    <a:pt x="636" y="706"/>
                  </a:cubicBezTo>
                  <a:cubicBezTo>
                    <a:pt x="640" y="714"/>
                    <a:pt x="650" y="714"/>
                    <a:pt x="652" y="705"/>
                  </a:cubicBezTo>
                  <a:cubicBezTo>
                    <a:pt x="653" y="696"/>
                    <a:pt x="651" y="676"/>
                    <a:pt x="658" y="683"/>
                  </a:cubicBezTo>
                  <a:cubicBezTo>
                    <a:pt x="665" y="691"/>
                    <a:pt x="665" y="691"/>
                    <a:pt x="669" y="697"/>
                  </a:cubicBezTo>
                  <a:cubicBezTo>
                    <a:pt x="672" y="704"/>
                    <a:pt x="676" y="707"/>
                    <a:pt x="669" y="715"/>
                  </a:cubicBezTo>
                  <a:cubicBezTo>
                    <a:pt x="663" y="723"/>
                    <a:pt x="671" y="724"/>
                    <a:pt x="673" y="724"/>
                  </a:cubicBezTo>
                  <a:cubicBezTo>
                    <a:pt x="676" y="724"/>
                    <a:pt x="679" y="722"/>
                    <a:pt x="681" y="719"/>
                  </a:cubicBezTo>
                  <a:cubicBezTo>
                    <a:pt x="684" y="716"/>
                    <a:pt x="686" y="715"/>
                    <a:pt x="686" y="715"/>
                  </a:cubicBezTo>
                  <a:cubicBezTo>
                    <a:pt x="687" y="733"/>
                    <a:pt x="687" y="733"/>
                    <a:pt x="687" y="733"/>
                  </a:cubicBezTo>
                  <a:cubicBezTo>
                    <a:pt x="687" y="733"/>
                    <a:pt x="687" y="733"/>
                    <a:pt x="694" y="737"/>
                  </a:cubicBezTo>
                  <a:cubicBezTo>
                    <a:pt x="700" y="740"/>
                    <a:pt x="703" y="748"/>
                    <a:pt x="703" y="753"/>
                  </a:cubicBezTo>
                  <a:cubicBezTo>
                    <a:pt x="704" y="758"/>
                    <a:pt x="702" y="755"/>
                    <a:pt x="700" y="761"/>
                  </a:cubicBezTo>
                  <a:cubicBezTo>
                    <a:pt x="699" y="768"/>
                    <a:pt x="700" y="767"/>
                    <a:pt x="706" y="773"/>
                  </a:cubicBezTo>
                  <a:cubicBezTo>
                    <a:pt x="712" y="780"/>
                    <a:pt x="713" y="774"/>
                    <a:pt x="715" y="782"/>
                  </a:cubicBezTo>
                  <a:cubicBezTo>
                    <a:pt x="718" y="789"/>
                    <a:pt x="712" y="791"/>
                    <a:pt x="719" y="793"/>
                  </a:cubicBezTo>
                  <a:cubicBezTo>
                    <a:pt x="725" y="795"/>
                    <a:pt x="718" y="782"/>
                    <a:pt x="730" y="791"/>
                  </a:cubicBezTo>
                  <a:cubicBezTo>
                    <a:pt x="731" y="791"/>
                    <a:pt x="731" y="792"/>
                    <a:pt x="732" y="792"/>
                  </a:cubicBezTo>
                  <a:lnTo>
                    <a:pt x="732" y="793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39" name="Freeform 22">
              <a:extLst>
                <a:ext uri="{FF2B5EF4-FFF2-40B4-BE49-F238E27FC236}">
                  <a16:creationId xmlns:a16="http://schemas.microsoft.com/office/drawing/2014/main" id="{74E6014C-3C1E-4C8A-A9A7-ADD2C206F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481" y="4324648"/>
              <a:ext cx="55011" cy="35423"/>
            </a:xfrm>
            <a:custGeom>
              <a:avLst/>
              <a:gdLst>
                <a:gd name="T0" fmla="*/ 2147483647 w 75"/>
                <a:gd name="T1" fmla="*/ 2147483647 h 55"/>
                <a:gd name="T2" fmla="*/ 2147483647 w 75"/>
                <a:gd name="T3" fmla="*/ 2147483647 h 55"/>
                <a:gd name="T4" fmla="*/ 2147483647 w 75"/>
                <a:gd name="T5" fmla="*/ 2147483647 h 55"/>
                <a:gd name="T6" fmla="*/ 2147483647 w 75"/>
                <a:gd name="T7" fmla="*/ 2147483647 h 55"/>
                <a:gd name="T8" fmla="*/ 2147483647 w 75"/>
                <a:gd name="T9" fmla="*/ 2147483647 h 55"/>
                <a:gd name="T10" fmla="*/ 2147483647 w 75"/>
                <a:gd name="T11" fmla="*/ 2147483647 h 55"/>
                <a:gd name="T12" fmla="*/ 2147483647 w 75"/>
                <a:gd name="T13" fmla="*/ 2147483647 h 55"/>
                <a:gd name="T14" fmla="*/ 2147483647 w 75"/>
                <a:gd name="T15" fmla="*/ 2147483647 h 55"/>
                <a:gd name="T16" fmla="*/ 2147483647 w 75"/>
                <a:gd name="T17" fmla="*/ 2147483647 h 55"/>
                <a:gd name="T18" fmla="*/ 2147483647 w 75"/>
                <a:gd name="T19" fmla="*/ 2147483647 h 55"/>
                <a:gd name="T20" fmla="*/ 2147483647 w 75"/>
                <a:gd name="T21" fmla="*/ 2147483647 h 55"/>
                <a:gd name="T22" fmla="*/ 0 w 75"/>
                <a:gd name="T23" fmla="*/ 2147483647 h 55"/>
                <a:gd name="T24" fmla="*/ 2147483647 w 75"/>
                <a:gd name="T25" fmla="*/ 2147483647 h 55"/>
                <a:gd name="T26" fmla="*/ 2147483647 w 75"/>
                <a:gd name="T27" fmla="*/ 2147483647 h 55"/>
                <a:gd name="T28" fmla="*/ 2147483647 w 75"/>
                <a:gd name="T29" fmla="*/ 2147483647 h 55"/>
                <a:gd name="T30" fmla="*/ 2147483647 w 75"/>
                <a:gd name="T31" fmla="*/ 0 h 55"/>
                <a:gd name="T32" fmla="*/ 2147483647 w 75"/>
                <a:gd name="T33" fmla="*/ 2147483647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"/>
                <a:gd name="T52" fmla="*/ 0 h 55"/>
                <a:gd name="T53" fmla="*/ 75 w 75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" h="55">
                  <a:moveTo>
                    <a:pt x="31" y="2"/>
                  </a:moveTo>
                  <a:cubicBezTo>
                    <a:pt x="30" y="7"/>
                    <a:pt x="35" y="13"/>
                    <a:pt x="38" y="17"/>
                  </a:cubicBezTo>
                  <a:cubicBezTo>
                    <a:pt x="45" y="26"/>
                    <a:pt x="52" y="33"/>
                    <a:pt x="63" y="30"/>
                  </a:cubicBezTo>
                  <a:cubicBezTo>
                    <a:pt x="65" y="35"/>
                    <a:pt x="73" y="32"/>
                    <a:pt x="75" y="37"/>
                  </a:cubicBezTo>
                  <a:cubicBezTo>
                    <a:pt x="75" y="39"/>
                    <a:pt x="73" y="47"/>
                    <a:pt x="72" y="50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65" y="53"/>
                    <a:pt x="58" y="55"/>
                    <a:pt x="55" y="55"/>
                  </a:cubicBezTo>
                  <a:cubicBezTo>
                    <a:pt x="52" y="55"/>
                    <a:pt x="47" y="52"/>
                    <a:pt x="37" y="51"/>
                  </a:cubicBezTo>
                  <a:cubicBezTo>
                    <a:pt x="26" y="50"/>
                    <a:pt x="29" y="50"/>
                    <a:pt x="23" y="42"/>
                  </a:cubicBezTo>
                  <a:cubicBezTo>
                    <a:pt x="16" y="34"/>
                    <a:pt x="15" y="39"/>
                    <a:pt x="9" y="33"/>
                  </a:cubicBezTo>
                  <a:cubicBezTo>
                    <a:pt x="6" y="30"/>
                    <a:pt x="3" y="30"/>
                    <a:pt x="0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5" y="26"/>
                    <a:pt x="6" y="23"/>
                    <a:pt x="11" y="20"/>
                  </a:cubicBezTo>
                  <a:cubicBezTo>
                    <a:pt x="16" y="16"/>
                    <a:pt x="26" y="12"/>
                    <a:pt x="29" y="5"/>
                  </a:cubicBezTo>
                  <a:cubicBezTo>
                    <a:pt x="30" y="4"/>
                    <a:pt x="30" y="2"/>
                    <a:pt x="30" y="0"/>
                  </a:cubicBezTo>
                  <a:lnTo>
                    <a:pt x="31" y="2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0" name="Freeform 23">
              <a:extLst>
                <a:ext uri="{FF2B5EF4-FFF2-40B4-BE49-F238E27FC236}">
                  <a16:creationId xmlns:a16="http://schemas.microsoft.com/office/drawing/2014/main" id="{FF2BECB8-E1C7-42B1-B0D2-6627B0A6C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11" y="4324648"/>
              <a:ext cx="99543" cy="85702"/>
            </a:xfrm>
            <a:custGeom>
              <a:avLst/>
              <a:gdLst>
                <a:gd name="T0" fmla="*/ 2147483647 w 135"/>
                <a:gd name="T1" fmla="*/ 0 h 134"/>
                <a:gd name="T2" fmla="*/ 2147483647 w 135"/>
                <a:gd name="T3" fmla="*/ 2147483647 h 134"/>
                <a:gd name="T4" fmla="*/ 2147483647 w 135"/>
                <a:gd name="T5" fmla="*/ 2147483647 h 134"/>
                <a:gd name="T6" fmla="*/ 2147483647 w 135"/>
                <a:gd name="T7" fmla="*/ 2147483647 h 134"/>
                <a:gd name="T8" fmla="*/ 2147483647 w 135"/>
                <a:gd name="T9" fmla="*/ 2147483647 h 134"/>
                <a:gd name="T10" fmla="*/ 2147483647 w 135"/>
                <a:gd name="T11" fmla="*/ 2147483647 h 134"/>
                <a:gd name="T12" fmla="*/ 2147483647 w 135"/>
                <a:gd name="T13" fmla="*/ 2147483647 h 134"/>
                <a:gd name="T14" fmla="*/ 2147483647 w 135"/>
                <a:gd name="T15" fmla="*/ 2147483647 h 134"/>
                <a:gd name="T16" fmla="*/ 2147483647 w 135"/>
                <a:gd name="T17" fmla="*/ 2147483647 h 134"/>
                <a:gd name="T18" fmla="*/ 2147483647 w 135"/>
                <a:gd name="T19" fmla="*/ 2147483647 h 134"/>
                <a:gd name="T20" fmla="*/ 2147483647 w 135"/>
                <a:gd name="T21" fmla="*/ 2147483647 h 134"/>
                <a:gd name="T22" fmla="*/ 2147483647 w 135"/>
                <a:gd name="T23" fmla="*/ 2147483647 h 134"/>
                <a:gd name="T24" fmla="*/ 2147483647 w 135"/>
                <a:gd name="T25" fmla="*/ 2147483647 h 134"/>
                <a:gd name="T26" fmla="*/ 2147483647 w 135"/>
                <a:gd name="T27" fmla="*/ 2147483647 h 134"/>
                <a:gd name="T28" fmla="*/ 2147483647 w 135"/>
                <a:gd name="T29" fmla="*/ 2147483647 h 134"/>
                <a:gd name="T30" fmla="*/ 2147483647 w 135"/>
                <a:gd name="T31" fmla="*/ 2147483647 h 134"/>
                <a:gd name="T32" fmla="*/ 2147483647 w 135"/>
                <a:gd name="T33" fmla="*/ 2147483647 h 134"/>
                <a:gd name="T34" fmla="*/ 2147483647 w 135"/>
                <a:gd name="T35" fmla="*/ 2147483647 h 134"/>
                <a:gd name="T36" fmla="*/ 2147483647 w 135"/>
                <a:gd name="T37" fmla="*/ 2147483647 h 134"/>
                <a:gd name="T38" fmla="*/ 2147483647 w 135"/>
                <a:gd name="T39" fmla="*/ 2147483647 h 134"/>
                <a:gd name="T40" fmla="*/ 2147483647 w 135"/>
                <a:gd name="T41" fmla="*/ 2147483647 h 134"/>
                <a:gd name="T42" fmla="*/ 2147483647 w 135"/>
                <a:gd name="T43" fmla="*/ 2147483647 h 134"/>
                <a:gd name="T44" fmla="*/ 2147483647 w 135"/>
                <a:gd name="T45" fmla="*/ 2147483647 h 134"/>
                <a:gd name="T46" fmla="*/ 2147483647 w 135"/>
                <a:gd name="T47" fmla="*/ 2147483647 h 134"/>
                <a:gd name="T48" fmla="*/ 2147483647 w 135"/>
                <a:gd name="T49" fmla="*/ 2147483647 h 134"/>
                <a:gd name="T50" fmla="*/ 2147483647 w 135"/>
                <a:gd name="T51" fmla="*/ 2147483647 h 134"/>
                <a:gd name="T52" fmla="*/ 2147483647 w 135"/>
                <a:gd name="T53" fmla="*/ 2147483647 h 134"/>
                <a:gd name="T54" fmla="*/ 2147483647 w 135"/>
                <a:gd name="T55" fmla="*/ 2147483647 h 134"/>
                <a:gd name="T56" fmla="*/ 2147483647 w 135"/>
                <a:gd name="T57" fmla="*/ 2147483647 h 134"/>
                <a:gd name="T58" fmla="*/ 2147483647 w 135"/>
                <a:gd name="T59" fmla="*/ 2147483647 h 134"/>
                <a:gd name="T60" fmla="*/ 2147483647 w 135"/>
                <a:gd name="T61" fmla="*/ 2147483647 h 134"/>
                <a:gd name="T62" fmla="*/ 2147483647 w 135"/>
                <a:gd name="T63" fmla="*/ 2147483647 h 134"/>
                <a:gd name="T64" fmla="*/ 2147483647 w 135"/>
                <a:gd name="T65" fmla="*/ 2147483647 h 134"/>
                <a:gd name="T66" fmla="*/ 2147483647 w 135"/>
                <a:gd name="T67" fmla="*/ 0 h 134"/>
                <a:gd name="T68" fmla="*/ 2147483647 w 135"/>
                <a:gd name="T69" fmla="*/ 0 h 1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5"/>
                <a:gd name="T106" fmla="*/ 0 h 134"/>
                <a:gd name="T107" fmla="*/ 135 w 135"/>
                <a:gd name="T108" fmla="*/ 134 h 1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5" h="134">
                  <a:moveTo>
                    <a:pt x="127" y="0"/>
                  </a:moveTo>
                  <a:cubicBezTo>
                    <a:pt x="128" y="3"/>
                    <a:pt x="129" y="7"/>
                    <a:pt x="131" y="10"/>
                  </a:cubicBezTo>
                  <a:cubicBezTo>
                    <a:pt x="135" y="18"/>
                    <a:pt x="130" y="31"/>
                    <a:pt x="124" y="39"/>
                  </a:cubicBezTo>
                  <a:cubicBezTo>
                    <a:pt x="117" y="47"/>
                    <a:pt x="121" y="64"/>
                    <a:pt x="116" y="80"/>
                  </a:cubicBezTo>
                  <a:cubicBezTo>
                    <a:pt x="111" y="97"/>
                    <a:pt x="110" y="98"/>
                    <a:pt x="115" y="107"/>
                  </a:cubicBezTo>
                  <a:cubicBezTo>
                    <a:pt x="118" y="113"/>
                    <a:pt x="116" y="116"/>
                    <a:pt x="118" y="128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0" y="130"/>
                    <a:pt x="106" y="134"/>
                    <a:pt x="99" y="129"/>
                  </a:cubicBezTo>
                  <a:cubicBezTo>
                    <a:pt x="93" y="125"/>
                    <a:pt x="90" y="119"/>
                    <a:pt x="81" y="120"/>
                  </a:cubicBezTo>
                  <a:cubicBezTo>
                    <a:pt x="81" y="119"/>
                    <a:pt x="81" y="119"/>
                    <a:pt x="81" y="119"/>
                  </a:cubicBezTo>
                  <a:cubicBezTo>
                    <a:pt x="78" y="114"/>
                    <a:pt x="68" y="106"/>
                    <a:pt x="65" y="103"/>
                  </a:cubicBezTo>
                  <a:cubicBezTo>
                    <a:pt x="62" y="100"/>
                    <a:pt x="62" y="97"/>
                    <a:pt x="59" y="94"/>
                  </a:cubicBezTo>
                  <a:cubicBezTo>
                    <a:pt x="56" y="91"/>
                    <a:pt x="54" y="90"/>
                    <a:pt x="51" y="90"/>
                  </a:cubicBezTo>
                  <a:cubicBezTo>
                    <a:pt x="49" y="89"/>
                    <a:pt x="48" y="98"/>
                    <a:pt x="49" y="101"/>
                  </a:cubicBezTo>
                  <a:cubicBezTo>
                    <a:pt x="50" y="104"/>
                    <a:pt x="56" y="112"/>
                    <a:pt x="57" y="114"/>
                  </a:cubicBezTo>
                  <a:cubicBezTo>
                    <a:pt x="59" y="115"/>
                    <a:pt x="56" y="117"/>
                    <a:pt x="55" y="118"/>
                  </a:cubicBezTo>
                  <a:cubicBezTo>
                    <a:pt x="54" y="119"/>
                    <a:pt x="46" y="114"/>
                    <a:pt x="40" y="106"/>
                  </a:cubicBezTo>
                  <a:cubicBezTo>
                    <a:pt x="34" y="99"/>
                    <a:pt x="31" y="98"/>
                    <a:pt x="25" y="90"/>
                  </a:cubicBezTo>
                  <a:cubicBezTo>
                    <a:pt x="19" y="82"/>
                    <a:pt x="15" y="77"/>
                    <a:pt x="9" y="71"/>
                  </a:cubicBezTo>
                  <a:cubicBezTo>
                    <a:pt x="2" y="65"/>
                    <a:pt x="0" y="64"/>
                    <a:pt x="5" y="61"/>
                  </a:cubicBezTo>
                  <a:cubicBezTo>
                    <a:pt x="6" y="61"/>
                    <a:pt x="6" y="60"/>
                    <a:pt x="7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13" y="59"/>
                    <a:pt x="18" y="57"/>
                    <a:pt x="22" y="54"/>
                  </a:cubicBezTo>
                  <a:cubicBezTo>
                    <a:pt x="27" y="50"/>
                    <a:pt x="27" y="45"/>
                    <a:pt x="29" y="40"/>
                  </a:cubicBezTo>
                  <a:cubicBezTo>
                    <a:pt x="31" y="34"/>
                    <a:pt x="33" y="32"/>
                    <a:pt x="40" y="33"/>
                  </a:cubicBezTo>
                  <a:cubicBezTo>
                    <a:pt x="43" y="33"/>
                    <a:pt x="44" y="34"/>
                    <a:pt x="47" y="33"/>
                  </a:cubicBezTo>
                  <a:cubicBezTo>
                    <a:pt x="50" y="32"/>
                    <a:pt x="49" y="28"/>
                    <a:pt x="53" y="28"/>
                  </a:cubicBezTo>
                  <a:cubicBezTo>
                    <a:pt x="56" y="29"/>
                    <a:pt x="56" y="31"/>
                    <a:pt x="59" y="31"/>
                  </a:cubicBezTo>
                  <a:cubicBezTo>
                    <a:pt x="64" y="31"/>
                    <a:pt x="67" y="24"/>
                    <a:pt x="69" y="20"/>
                  </a:cubicBezTo>
                  <a:cubicBezTo>
                    <a:pt x="75" y="11"/>
                    <a:pt x="78" y="8"/>
                    <a:pt x="89" y="8"/>
                  </a:cubicBezTo>
                  <a:cubicBezTo>
                    <a:pt x="93" y="8"/>
                    <a:pt x="100" y="10"/>
                    <a:pt x="104" y="9"/>
                  </a:cubicBezTo>
                  <a:cubicBezTo>
                    <a:pt x="107" y="8"/>
                    <a:pt x="110" y="5"/>
                    <a:pt x="114" y="4"/>
                  </a:cubicBezTo>
                  <a:cubicBezTo>
                    <a:pt x="117" y="4"/>
                    <a:pt x="118" y="3"/>
                    <a:pt x="121" y="2"/>
                  </a:cubicBezTo>
                  <a:cubicBezTo>
                    <a:pt x="123" y="1"/>
                    <a:pt x="124" y="0"/>
                    <a:pt x="126" y="0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1" name="Freeform 24">
              <a:extLst>
                <a:ext uri="{FF2B5EF4-FFF2-40B4-BE49-F238E27FC236}">
                  <a16:creationId xmlns:a16="http://schemas.microsoft.com/office/drawing/2014/main" id="{5417A4D6-7994-47FF-BA3C-0FE667B6C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785" y="4400065"/>
              <a:ext cx="68108" cy="60562"/>
            </a:xfrm>
            <a:custGeom>
              <a:avLst/>
              <a:gdLst>
                <a:gd name="T0" fmla="*/ 2147483647 w 93"/>
                <a:gd name="T1" fmla="*/ 2147483647 h 96"/>
                <a:gd name="T2" fmla="*/ 2147483647 w 93"/>
                <a:gd name="T3" fmla="*/ 2147483647 h 96"/>
                <a:gd name="T4" fmla="*/ 2147483647 w 93"/>
                <a:gd name="T5" fmla="*/ 2147483647 h 96"/>
                <a:gd name="T6" fmla="*/ 2147483647 w 93"/>
                <a:gd name="T7" fmla="*/ 2147483647 h 96"/>
                <a:gd name="T8" fmla="*/ 2147483647 w 93"/>
                <a:gd name="T9" fmla="*/ 2147483647 h 96"/>
                <a:gd name="T10" fmla="*/ 2147483647 w 93"/>
                <a:gd name="T11" fmla="*/ 2147483647 h 96"/>
                <a:gd name="T12" fmla="*/ 2147483647 w 93"/>
                <a:gd name="T13" fmla="*/ 2147483647 h 96"/>
                <a:gd name="T14" fmla="*/ 2147483647 w 93"/>
                <a:gd name="T15" fmla="*/ 2147483647 h 96"/>
                <a:gd name="T16" fmla="*/ 2147483647 w 93"/>
                <a:gd name="T17" fmla="*/ 2147483647 h 96"/>
                <a:gd name="T18" fmla="*/ 2147483647 w 93"/>
                <a:gd name="T19" fmla="*/ 2147483647 h 96"/>
                <a:gd name="T20" fmla="*/ 2147483647 w 93"/>
                <a:gd name="T21" fmla="*/ 2147483647 h 96"/>
                <a:gd name="T22" fmla="*/ 2147483647 w 93"/>
                <a:gd name="T23" fmla="*/ 2147483647 h 96"/>
                <a:gd name="T24" fmla="*/ 2147483647 w 93"/>
                <a:gd name="T25" fmla="*/ 0 h 96"/>
                <a:gd name="T26" fmla="*/ 2147483647 w 93"/>
                <a:gd name="T27" fmla="*/ 2147483647 h 96"/>
                <a:gd name="T28" fmla="*/ 2147483647 w 93"/>
                <a:gd name="T29" fmla="*/ 2147483647 h 96"/>
                <a:gd name="T30" fmla="*/ 2147483647 w 93"/>
                <a:gd name="T31" fmla="*/ 2147483647 h 96"/>
                <a:gd name="T32" fmla="*/ 2147483647 w 93"/>
                <a:gd name="T33" fmla="*/ 2147483647 h 96"/>
                <a:gd name="T34" fmla="*/ 2147483647 w 93"/>
                <a:gd name="T35" fmla="*/ 2147483647 h 96"/>
                <a:gd name="T36" fmla="*/ 2147483647 w 93"/>
                <a:gd name="T37" fmla="*/ 2147483647 h 96"/>
                <a:gd name="T38" fmla="*/ 2147483647 w 93"/>
                <a:gd name="T39" fmla="*/ 2147483647 h 96"/>
                <a:gd name="T40" fmla="*/ 2147483647 w 93"/>
                <a:gd name="T41" fmla="*/ 2147483647 h 96"/>
                <a:gd name="T42" fmla="*/ 2147483647 w 93"/>
                <a:gd name="T43" fmla="*/ 2147483647 h 96"/>
                <a:gd name="T44" fmla="*/ 2147483647 w 93"/>
                <a:gd name="T45" fmla="*/ 2147483647 h 96"/>
                <a:gd name="T46" fmla="*/ 2147483647 w 93"/>
                <a:gd name="T47" fmla="*/ 2147483647 h 96"/>
                <a:gd name="T48" fmla="*/ 2147483647 w 93"/>
                <a:gd name="T49" fmla="*/ 2147483647 h 96"/>
                <a:gd name="T50" fmla="*/ 2147483647 w 93"/>
                <a:gd name="T51" fmla="*/ 2147483647 h 9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3"/>
                <a:gd name="T79" fmla="*/ 0 h 96"/>
                <a:gd name="T80" fmla="*/ 93 w 93"/>
                <a:gd name="T81" fmla="*/ 96 h 9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3" h="96">
                  <a:moveTo>
                    <a:pt x="85" y="94"/>
                  </a:moveTo>
                  <a:cubicBezTo>
                    <a:pt x="85" y="91"/>
                    <a:pt x="86" y="87"/>
                    <a:pt x="87" y="84"/>
                  </a:cubicBezTo>
                  <a:cubicBezTo>
                    <a:pt x="90" y="79"/>
                    <a:pt x="92" y="79"/>
                    <a:pt x="90" y="74"/>
                  </a:cubicBezTo>
                  <a:cubicBezTo>
                    <a:pt x="88" y="65"/>
                    <a:pt x="81" y="56"/>
                    <a:pt x="93" y="52"/>
                  </a:cubicBezTo>
                  <a:cubicBezTo>
                    <a:pt x="93" y="51"/>
                    <a:pt x="93" y="51"/>
                    <a:pt x="93" y="51"/>
                  </a:cubicBezTo>
                  <a:cubicBezTo>
                    <a:pt x="84" y="44"/>
                    <a:pt x="75" y="34"/>
                    <a:pt x="72" y="24"/>
                  </a:cubicBezTo>
                  <a:cubicBezTo>
                    <a:pt x="70" y="18"/>
                    <a:pt x="69" y="14"/>
                    <a:pt x="68" y="11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0" y="14"/>
                    <a:pt x="56" y="17"/>
                    <a:pt x="49" y="13"/>
                  </a:cubicBezTo>
                  <a:cubicBezTo>
                    <a:pt x="43" y="9"/>
                    <a:pt x="39" y="2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29" y="5"/>
                    <a:pt x="26" y="9"/>
                    <a:pt x="25" y="8"/>
                  </a:cubicBezTo>
                  <a:cubicBezTo>
                    <a:pt x="23" y="8"/>
                    <a:pt x="9" y="0"/>
                    <a:pt x="9" y="0"/>
                  </a:cubicBezTo>
                  <a:cubicBezTo>
                    <a:pt x="9" y="0"/>
                    <a:pt x="4" y="1"/>
                    <a:pt x="4" y="4"/>
                  </a:cubicBezTo>
                  <a:cubicBezTo>
                    <a:pt x="3" y="6"/>
                    <a:pt x="0" y="20"/>
                    <a:pt x="1" y="24"/>
                  </a:cubicBezTo>
                  <a:cubicBezTo>
                    <a:pt x="2" y="28"/>
                    <a:pt x="3" y="38"/>
                    <a:pt x="7" y="39"/>
                  </a:cubicBezTo>
                  <a:cubicBezTo>
                    <a:pt x="12" y="41"/>
                    <a:pt x="17" y="48"/>
                    <a:pt x="22" y="47"/>
                  </a:cubicBezTo>
                  <a:cubicBezTo>
                    <a:pt x="26" y="46"/>
                    <a:pt x="21" y="38"/>
                    <a:pt x="26" y="40"/>
                  </a:cubicBezTo>
                  <a:cubicBezTo>
                    <a:pt x="32" y="41"/>
                    <a:pt x="35" y="44"/>
                    <a:pt x="38" y="48"/>
                  </a:cubicBezTo>
                  <a:cubicBezTo>
                    <a:pt x="42" y="51"/>
                    <a:pt x="45" y="52"/>
                    <a:pt x="48" y="54"/>
                  </a:cubicBezTo>
                  <a:cubicBezTo>
                    <a:pt x="50" y="57"/>
                    <a:pt x="63" y="70"/>
                    <a:pt x="64" y="74"/>
                  </a:cubicBezTo>
                  <a:cubicBezTo>
                    <a:pt x="66" y="77"/>
                    <a:pt x="61" y="86"/>
                    <a:pt x="61" y="88"/>
                  </a:cubicBezTo>
                  <a:cubicBezTo>
                    <a:pt x="62" y="90"/>
                    <a:pt x="74" y="96"/>
                    <a:pt x="77" y="95"/>
                  </a:cubicBezTo>
                  <a:cubicBezTo>
                    <a:pt x="80" y="94"/>
                    <a:pt x="81" y="85"/>
                    <a:pt x="83" y="88"/>
                  </a:cubicBezTo>
                  <a:cubicBezTo>
                    <a:pt x="85" y="90"/>
                    <a:pt x="84" y="92"/>
                    <a:pt x="84" y="94"/>
                  </a:cubicBezTo>
                  <a:lnTo>
                    <a:pt x="85" y="94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2" name="Freeform 25">
              <a:extLst>
                <a:ext uri="{FF2B5EF4-FFF2-40B4-BE49-F238E27FC236}">
                  <a16:creationId xmlns:a16="http://schemas.microsoft.com/office/drawing/2014/main" id="{B4566058-35C0-478A-8FF5-2046FA734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725" y="4433203"/>
              <a:ext cx="137527" cy="47993"/>
            </a:xfrm>
            <a:custGeom>
              <a:avLst/>
              <a:gdLst>
                <a:gd name="T0" fmla="*/ 2147483647 w 188"/>
                <a:gd name="T1" fmla="*/ 2147483647 h 76"/>
                <a:gd name="T2" fmla="*/ 2147483647 w 188"/>
                <a:gd name="T3" fmla="*/ 2147483647 h 76"/>
                <a:gd name="T4" fmla="*/ 2147483647 w 188"/>
                <a:gd name="T5" fmla="*/ 2147483647 h 76"/>
                <a:gd name="T6" fmla="*/ 2147483647 w 188"/>
                <a:gd name="T7" fmla="*/ 2147483647 h 76"/>
                <a:gd name="T8" fmla="*/ 2147483647 w 188"/>
                <a:gd name="T9" fmla="*/ 2147483647 h 76"/>
                <a:gd name="T10" fmla="*/ 2147483647 w 188"/>
                <a:gd name="T11" fmla="*/ 2147483647 h 76"/>
                <a:gd name="T12" fmla="*/ 2147483647 w 188"/>
                <a:gd name="T13" fmla="*/ 2147483647 h 76"/>
                <a:gd name="T14" fmla="*/ 2147483647 w 188"/>
                <a:gd name="T15" fmla="*/ 2147483647 h 76"/>
                <a:gd name="T16" fmla="*/ 2147483647 w 188"/>
                <a:gd name="T17" fmla="*/ 2147483647 h 76"/>
                <a:gd name="T18" fmla="*/ 2147483647 w 188"/>
                <a:gd name="T19" fmla="*/ 2147483647 h 76"/>
                <a:gd name="T20" fmla="*/ 2147483647 w 188"/>
                <a:gd name="T21" fmla="*/ 2147483647 h 76"/>
                <a:gd name="T22" fmla="*/ 2147483647 w 188"/>
                <a:gd name="T23" fmla="*/ 2147483647 h 76"/>
                <a:gd name="T24" fmla="*/ 2147483647 w 188"/>
                <a:gd name="T25" fmla="*/ 2147483647 h 76"/>
                <a:gd name="T26" fmla="*/ 2147483647 w 188"/>
                <a:gd name="T27" fmla="*/ 2147483647 h 76"/>
                <a:gd name="T28" fmla="*/ 2147483647 w 188"/>
                <a:gd name="T29" fmla="*/ 0 h 76"/>
                <a:gd name="T30" fmla="*/ 2147483647 w 188"/>
                <a:gd name="T31" fmla="*/ 0 h 76"/>
                <a:gd name="T32" fmla="*/ 2147483647 w 188"/>
                <a:gd name="T33" fmla="*/ 2147483647 h 76"/>
                <a:gd name="T34" fmla="*/ 2147483647 w 188"/>
                <a:gd name="T35" fmla="*/ 2147483647 h 76"/>
                <a:gd name="T36" fmla="*/ 2147483647 w 188"/>
                <a:gd name="T37" fmla="*/ 2147483647 h 76"/>
                <a:gd name="T38" fmla="*/ 2147483647 w 188"/>
                <a:gd name="T39" fmla="*/ 2147483647 h 76"/>
                <a:gd name="T40" fmla="*/ 2147483647 w 188"/>
                <a:gd name="T41" fmla="*/ 2147483647 h 76"/>
                <a:gd name="T42" fmla="*/ 2147483647 w 188"/>
                <a:gd name="T43" fmla="*/ 2147483647 h 76"/>
                <a:gd name="T44" fmla="*/ 2147483647 w 188"/>
                <a:gd name="T45" fmla="*/ 2147483647 h 76"/>
                <a:gd name="T46" fmla="*/ 2147483647 w 188"/>
                <a:gd name="T47" fmla="*/ 2147483647 h 76"/>
                <a:gd name="T48" fmla="*/ 2147483647 w 188"/>
                <a:gd name="T49" fmla="*/ 2147483647 h 76"/>
                <a:gd name="T50" fmla="*/ 2147483647 w 188"/>
                <a:gd name="T51" fmla="*/ 2147483647 h 76"/>
                <a:gd name="T52" fmla="*/ 2147483647 w 188"/>
                <a:gd name="T53" fmla="*/ 2147483647 h 76"/>
                <a:gd name="T54" fmla="*/ 2147483647 w 188"/>
                <a:gd name="T55" fmla="*/ 2147483647 h 76"/>
                <a:gd name="T56" fmla="*/ 2147483647 w 188"/>
                <a:gd name="T57" fmla="*/ 2147483647 h 76"/>
                <a:gd name="T58" fmla="*/ 2147483647 w 188"/>
                <a:gd name="T59" fmla="*/ 2147483647 h 76"/>
                <a:gd name="T60" fmla="*/ 2147483647 w 188"/>
                <a:gd name="T61" fmla="*/ 2147483647 h 76"/>
                <a:gd name="T62" fmla="*/ 2147483647 w 188"/>
                <a:gd name="T63" fmla="*/ 2147483647 h 76"/>
                <a:gd name="T64" fmla="*/ 2147483647 w 188"/>
                <a:gd name="T65" fmla="*/ 2147483647 h 76"/>
                <a:gd name="T66" fmla="*/ 2147483647 w 188"/>
                <a:gd name="T67" fmla="*/ 2147483647 h 76"/>
                <a:gd name="T68" fmla="*/ 2147483647 w 188"/>
                <a:gd name="T69" fmla="*/ 2147483647 h 76"/>
                <a:gd name="T70" fmla="*/ 2147483647 w 188"/>
                <a:gd name="T71" fmla="*/ 2147483647 h 76"/>
                <a:gd name="T72" fmla="*/ 2147483647 w 188"/>
                <a:gd name="T73" fmla="*/ 2147483647 h 76"/>
                <a:gd name="T74" fmla="*/ 2147483647 w 188"/>
                <a:gd name="T75" fmla="*/ 2147483647 h 76"/>
                <a:gd name="T76" fmla="*/ 2147483647 w 188"/>
                <a:gd name="T77" fmla="*/ 2147483647 h 76"/>
                <a:gd name="T78" fmla="*/ 2147483647 w 188"/>
                <a:gd name="T79" fmla="*/ 2147483647 h 76"/>
                <a:gd name="T80" fmla="*/ 2147483647 w 188"/>
                <a:gd name="T81" fmla="*/ 2147483647 h 7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8"/>
                <a:gd name="T124" fmla="*/ 0 h 76"/>
                <a:gd name="T125" fmla="*/ 188 w 188"/>
                <a:gd name="T126" fmla="*/ 76 h 7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8" h="76">
                  <a:moveTo>
                    <a:pt x="163" y="72"/>
                  </a:moveTo>
                  <a:cubicBezTo>
                    <a:pt x="167" y="73"/>
                    <a:pt x="175" y="67"/>
                    <a:pt x="178" y="63"/>
                  </a:cubicBezTo>
                  <a:cubicBezTo>
                    <a:pt x="180" y="60"/>
                    <a:pt x="184" y="56"/>
                    <a:pt x="186" y="53"/>
                  </a:cubicBezTo>
                  <a:cubicBezTo>
                    <a:pt x="188" y="49"/>
                    <a:pt x="186" y="45"/>
                    <a:pt x="186" y="41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84" y="37"/>
                    <a:pt x="182" y="34"/>
                    <a:pt x="182" y="34"/>
                  </a:cubicBez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66" y="8"/>
                    <a:pt x="158" y="11"/>
                  </a:cubicBezTo>
                  <a:cubicBezTo>
                    <a:pt x="151" y="15"/>
                    <a:pt x="145" y="8"/>
                    <a:pt x="145" y="8"/>
                  </a:cubicBezTo>
                  <a:cubicBezTo>
                    <a:pt x="145" y="8"/>
                    <a:pt x="133" y="2"/>
                    <a:pt x="125" y="3"/>
                  </a:cubicBezTo>
                  <a:cubicBezTo>
                    <a:pt x="117" y="4"/>
                    <a:pt x="103" y="0"/>
                    <a:pt x="100" y="5"/>
                  </a:cubicBezTo>
                  <a:cubicBezTo>
                    <a:pt x="97" y="9"/>
                    <a:pt x="92" y="11"/>
                    <a:pt x="80" y="16"/>
                  </a:cubicBezTo>
                  <a:cubicBezTo>
                    <a:pt x="68" y="21"/>
                    <a:pt x="54" y="18"/>
                    <a:pt x="54" y="18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23" y="8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4"/>
                    <a:pt x="7" y="13"/>
                    <a:pt x="9" y="22"/>
                  </a:cubicBezTo>
                  <a:cubicBezTo>
                    <a:pt x="11" y="27"/>
                    <a:pt x="9" y="27"/>
                    <a:pt x="6" y="32"/>
                  </a:cubicBezTo>
                  <a:cubicBezTo>
                    <a:pt x="5" y="36"/>
                    <a:pt x="3" y="42"/>
                    <a:pt x="4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13" y="48"/>
                    <a:pt x="15" y="44"/>
                    <a:pt x="22" y="45"/>
                  </a:cubicBezTo>
                  <a:cubicBezTo>
                    <a:pt x="29" y="46"/>
                    <a:pt x="30" y="42"/>
                    <a:pt x="37" y="47"/>
                  </a:cubicBezTo>
                  <a:cubicBezTo>
                    <a:pt x="44" y="51"/>
                    <a:pt x="46" y="48"/>
                    <a:pt x="49" y="53"/>
                  </a:cubicBezTo>
                  <a:cubicBezTo>
                    <a:pt x="52" y="59"/>
                    <a:pt x="51" y="62"/>
                    <a:pt x="55" y="64"/>
                  </a:cubicBezTo>
                  <a:cubicBezTo>
                    <a:pt x="59" y="65"/>
                    <a:pt x="58" y="61"/>
                    <a:pt x="63" y="62"/>
                  </a:cubicBezTo>
                  <a:cubicBezTo>
                    <a:pt x="67" y="62"/>
                    <a:pt x="69" y="65"/>
                    <a:pt x="74" y="70"/>
                  </a:cubicBezTo>
                  <a:cubicBezTo>
                    <a:pt x="79" y="76"/>
                    <a:pt x="83" y="67"/>
                    <a:pt x="88" y="67"/>
                  </a:cubicBezTo>
                  <a:cubicBezTo>
                    <a:pt x="93" y="67"/>
                    <a:pt x="96" y="66"/>
                    <a:pt x="96" y="64"/>
                  </a:cubicBezTo>
                  <a:cubicBezTo>
                    <a:pt x="96" y="62"/>
                    <a:pt x="91" y="48"/>
                    <a:pt x="90" y="48"/>
                  </a:cubicBezTo>
                  <a:cubicBezTo>
                    <a:pt x="88" y="48"/>
                    <a:pt x="95" y="39"/>
                    <a:pt x="98" y="37"/>
                  </a:cubicBezTo>
                  <a:cubicBezTo>
                    <a:pt x="100" y="36"/>
                    <a:pt x="110" y="29"/>
                    <a:pt x="110" y="26"/>
                  </a:cubicBezTo>
                  <a:cubicBezTo>
                    <a:pt x="109" y="23"/>
                    <a:pt x="112" y="20"/>
                    <a:pt x="115" y="20"/>
                  </a:cubicBezTo>
                  <a:cubicBezTo>
                    <a:pt x="118" y="20"/>
                    <a:pt x="116" y="14"/>
                    <a:pt x="121" y="19"/>
                  </a:cubicBezTo>
                  <a:cubicBezTo>
                    <a:pt x="126" y="23"/>
                    <a:pt x="129" y="20"/>
                    <a:pt x="133" y="26"/>
                  </a:cubicBezTo>
                  <a:cubicBezTo>
                    <a:pt x="137" y="32"/>
                    <a:pt x="133" y="32"/>
                    <a:pt x="137" y="34"/>
                  </a:cubicBezTo>
                  <a:cubicBezTo>
                    <a:pt x="141" y="36"/>
                    <a:pt x="148" y="31"/>
                    <a:pt x="149" y="37"/>
                  </a:cubicBezTo>
                  <a:cubicBezTo>
                    <a:pt x="150" y="43"/>
                    <a:pt x="145" y="41"/>
                    <a:pt x="144" y="45"/>
                  </a:cubicBezTo>
                  <a:cubicBezTo>
                    <a:pt x="144" y="50"/>
                    <a:pt x="143" y="52"/>
                    <a:pt x="148" y="55"/>
                  </a:cubicBezTo>
                  <a:cubicBezTo>
                    <a:pt x="153" y="58"/>
                    <a:pt x="152" y="65"/>
                    <a:pt x="156" y="70"/>
                  </a:cubicBezTo>
                  <a:cubicBezTo>
                    <a:pt x="158" y="72"/>
                    <a:pt x="159" y="72"/>
                    <a:pt x="161" y="72"/>
                  </a:cubicBezTo>
                  <a:lnTo>
                    <a:pt x="163" y="72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3" name="Freeform 26">
              <a:extLst>
                <a:ext uri="{FF2B5EF4-FFF2-40B4-BE49-F238E27FC236}">
                  <a16:creationId xmlns:a16="http://schemas.microsoft.com/office/drawing/2014/main" id="{2F7D0A60-E791-4DAE-8635-C98A856C9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961" y="4443487"/>
              <a:ext cx="112641" cy="142836"/>
            </a:xfrm>
            <a:custGeom>
              <a:avLst/>
              <a:gdLst>
                <a:gd name="T0" fmla="*/ 2147483647 w 154"/>
                <a:gd name="T1" fmla="*/ 2147483647 h 225"/>
                <a:gd name="T2" fmla="*/ 2147483647 w 154"/>
                <a:gd name="T3" fmla="*/ 2147483647 h 225"/>
                <a:gd name="T4" fmla="*/ 2147483647 w 154"/>
                <a:gd name="T5" fmla="*/ 2147483647 h 225"/>
                <a:gd name="T6" fmla="*/ 2147483647 w 154"/>
                <a:gd name="T7" fmla="*/ 2147483647 h 225"/>
                <a:gd name="T8" fmla="*/ 2147483647 w 154"/>
                <a:gd name="T9" fmla="*/ 0 h 225"/>
                <a:gd name="T10" fmla="*/ 2147483647 w 154"/>
                <a:gd name="T11" fmla="*/ 2147483647 h 225"/>
                <a:gd name="T12" fmla="*/ 2147483647 w 154"/>
                <a:gd name="T13" fmla="*/ 2147483647 h 225"/>
                <a:gd name="T14" fmla="*/ 2147483647 w 154"/>
                <a:gd name="T15" fmla="*/ 2147483647 h 225"/>
                <a:gd name="T16" fmla="*/ 2147483647 w 154"/>
                <a:gd name="T17" fmla="*/ 2147483647 h 225"/>
                <a:gd name="T18" fmla="*/ 2147483647 w 154"/>
                <a:gd name="T19" fmla="*/ 2147483647 h 225"/>
                <a:gd name="T20" fmla="*/ 0 w 154"/>
                <a:gd name="T21" fmla="*/ 2147483647 h 225"/>
                <a:gd name="T22" fmla="*/ 2147483647 w 154"/>
                <a:gd name="T23" fmla="*/ 2147483647 h 225"/>
                <a:gd name="T24" fmla="*/ 2147483647 w 154"/>
                <a:gd name="T25" fmla="*/ 2147483647 h 225"/>
                <a:gd name="T26" fmla="*/ 2147483647 w 154"/>
                <a:gd name="T27" fmla="*/ 2147483647 h 225"/>
                <a:gd name="T28" fmla="*/ 2147483647 w 154"/>
                <a:gd name="T29" fmla="*/ 2147483647 h 225"/>
                <a:gd name="T30" fmla="*/ 2147483647 w 154"/>
                <a:gd name="T31" fmla="*/ 2147483647 h 225"/>
                <a:gd name="T32" fmla="*/ 2147483647 w 154"/>
                <a:gd name="T33" fmla="*/ 2147483647 h 225"/>
                <a:gd name="T34" fmla="*/ 2147483647 w 154"/>
                <a:gd name="T35" fmla="*/ 2147483647 h 225"/>
                <a:gd name="T36" fmla="*/ 2147483647 w 154"/>
                <a:gd name="T37" fmla="*/ 2147483647 h 225"/>
                <a:gd name="T38" fmla="*/ 2147483647 w 154"/>
                <a:gd name="T39" fmla="*/ 2147483647 h 225"/>
                <a:gd name="T40" fmla="*/ 2147483647 w 154"/>
                <a:gd name="T41" fmla="*/ 2147483647 h 225"/>
                <a:gd name="T42" fmla="*/ 2147483647 w 154"/>
                <a:gd name="T43" fmla="*/ 2147483647 h 225"/>
                <a:gd name="T44" fmla="*/ 2147483647 w 154"/>
                <a:gd name="T45" fmla="*/ 2147483647 h 225"/>
                <a:gd name="T46" fmla="*/ 2147483647 w 154"/>
                <a:gd name="T47" fmla="*/ 2147483647 h 225"/>
                <a:gd name="T48" fmla="*/ 2147483647 w 154"/>
                <a:gd name="T49" fmla="*/ 2147483647 h 225"/>
                <a:gd name="T50" fmla="*/ 2147483647 w 154"/>
                <a:gd name="T51" fmla="*/ 2147483647 h 225"/>
                <a:gd name="T52" fmla="*/ 2147483647 w 154"/>
                <a:gd name="T53" fmla="*/ 2147483647 h 225"/>
                <a:gd name="T54" fmla="*/ 2147483647 w 154"/>
                <a:gd name="T55" fmla="*/ 2147483647 h 225"/>
                <a:gd name="T56" fmla="*/ 2147483647 w 154"/>
                <a:gd name="T57" fmla="*/ 2147483647 h 225"/>
                <a:gd name="T58" fmla="*/ 2147483647 w 154"/>
                <a:gd name="T59" fmla="*/ 2147483647 h 225"/>
                <a:gd name="T60" fmla="*/ 2147483647 w 154"/>
                <a:gd name="T61" fmla="*/ 2147483647 h 225"/>
                <a:gd name="T62" fmla="*/ 2147483647 w 154"/>
                <a:gd name="T63" fmla="*/ 2147483647 h 225"/>
                <a:gd name="T64" fmla="*/ 2147483647 w 154"/>
                <a:gd name="T65" fmla="*/ 2147483647 h 225"/>
                <a:gd name="T66" fmla="*/ 2147483647 w 154"/>
                <a:gd name="T67" fmla="*/ 2147483647 h 225"/>
                <a:gd name="T68" fmla="*/ 2147483647 w 154"/>
                <a:gd name="T69" fmla="*/ 2147483647 h 225"/>
                <a:gd name="T70" fmla="*/ 2147483647 w 154"/>
                <a:gd name="T71" fmla="*/ 2147483647 h 225"/>
                <a:gd name="T72" fmla="*/ 2147483647 w 154"/>
                <a:gd name="T73" fmla="*/ 2147483647 h 225"/>
                <a:gd name="T74" fmla="*/ 2147483647 w 154"/>
                <a:gd name="T75" fmla="*/ 2147483647 h 225"/>
                <a:gd name="T76" fmla="*/ 2147483647 w 154"/>
                <a:gd name="T77" fmla="*/ 2147483647 h 225"/>
                <a:gd name="T78" fmla="*/ 2147483647 w 154"/>
                <a:gd name="T79" fmla="*/ 2147483647 h 22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54"/>
                <a:gd name="T121" fmla="*/ 0 h 225"/>
                <a:gd name="T122" fmla="*/ 154 w 154"/>
                <a:gd name="T123" fmla="*/ 225 h 22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54" h="225">
                  <a:moveTo>
                    <a:pt x="133" y="67"/>
                  </a:moveTo>
                  <a:cubicBezTo>
                    <a:pt x="127" y="68"/>
                    <a:pt x="120" y="56"/>
                    <a:pt x="117" y="55"/>
                  </a:cubicBezTo>
                  <a:cubicBezTo>
                    <a:pt x="114" y="54"/>
                    <a:pt x="101" y="49"/>
                    <a:pt x="94" y="45"/>
                  </a:cubicBezTo>
                  <a:cubicBezTo>
                    <a:pt x="87" y="42"/>
                    <a:pt x="102" y="26"/>
                    <a:pt x="82" y="21"/>
                  </a:cubicBezTo>
                  <a:cubicBezTo>
                    <a:pt x="63" y="16"/>
                    <a:pt x="63" y="6"/>
                    <a:pt x="49" y="0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7" y="9"/>
                    <a:pt x="35" y="13"/>
                    <a:pt x="29" y="20"/>
                  </a:cubicBezTo>
                  <a:cubicBezTo>
                    <a:pt x="26" y="23"/>
                    <a:pt x="19" y="30"/>
                    <a:pt x="19" y="34"/>
                  </a:cubicBezTo>
                  <a:cubicBezTo>
                    <a:pt x="19" y="41"/>
                    <a:pt x="29" y="38"/>
                    <a:pt x="31" y="46"/>
                  </a:cubicBezTo>
                  <a:cubicBezTo>
                    <a:pt x="32" y="55"/>
                    <a:pt x="14" y="57"/>
                    <a:pt x="8" y="61"/>
                  </a:cubicBezTo>
                  <a:cubicBezTo>
                    <a:pt x="3" y="64"/>
                    <a:pt x="0" y="66"/>
                    <a:pt x="0" y="72"/>
                  </a:cubicBezTo>
                  <a:cubicBezTo>
                    <a:pt x="1" y="76"/>
                    <a:pt x="4" y="79"/>
                    <a:pt x="5" y="81"/>
                  </a:cubicBezTo>
                  <a:cubicBezTo>
                    <a:pt x="6" y="83"/>
                    <a:pt x="5" y="87"/>
                    <a:pt x="6" y="89"/>
                  </a:cubicBezTo>
                  <a:cubicBezTo>
                    <a:pt x="8" y="93"/>
                    <a:pt x="13" y="91"/>
                    <a:pt x="17" y="94"/>
                  </a:cubicBezTo>
                  <a:cubicBezTo>
                    <a:pt x="22" y="97"/>
                    <a:pt x="28" y="105"/>
                    <a:pt x="32" y="109"/>
                  </a:cubicBezTo>
                  <a:cubicBezTo>
                    <a:pt x="38" y="108"/>
                    <a:pt x="45" y="103"/>
                    <a:pt x="49" y="110"/>
                  </a:cubicBezTo>
                  <a:cubicBezTo>
                    <a:pt x="52" y="115"/>
                    <a:pt x="50" y="118"/>
                    <a:pt x="50" y="122"/>
                  </a:cubicBezTo>
                  <a:cubicBezTo>
                    <a:pt x="50" y="127"/>
                    <a:pt x="51" y="129"/>
                    <a:pt x="52" y="134"/>
                  </a:cubicBezTo>
                  <a:cubicBezTo>
                    <a:pt x="60" y="134"/>
                    <a:pt x="65" y="137"/>
                    <a:pt x="63" y="145"/>
                  </a:cubicBezTo>
                  <a:cubicBezTo>
                    <a:pt x="62" y="150"/>
                    <a:pt x="60" y="151"/>
                    <a:pt x="56" y="155"/>
                  </a:cubicBezTo>
                  <a:cubicBezTo>
                    <a:pt x="52" y="159"/>
                    <a:pt x="51" y="162"/>
                    <a:pt x="51" y="167"/>
                  </a:cubicBezTo>
                  <a:cubicBezTo>
                    <a:pt x="49" y="177"/>
                    <a:pt x="56" y="178"/>
                    <a:pt x="59" y="187"/>
                  </a:cubicBezTo>
                  <a:cubicBezTo>
                    <a:pt x="60" y="194"/>
                    <a:pt x="63" y="203"/>
                    <a:pt x="68" y="208"/>
                  </a:cubicBezTo>
                  <a:cubicBezTo>
                    <a:pt x="70" y="212"/>
                    <a:pt x="77" y="218"/>
                    <a:pt x="80" y="221"/>
                  </a:cubicBezTo>
                  <a:cubicBezTo>
                    <a:pt x="87" y="225"/>
                    <a:pt x="98" y="217"/>
                    <a:pt x="104" y="214"/>
                  </a:cubicBezTo>
                  <a:cubicBezTo>
                    <a:pt x="111" y="210"/>
                    <a:pt x="116" y="206"/>
                    <a:pt x="123" y="203"/>
                  </a:cubicBezTo>
                  <a:cubicBezTo>
                    <a:pt x="127" y="202"/>
                    <a:pt x="131" y="203"/>
                    <a:pt x="134" y="201"/>
                  </a:cubicBezTo>
                  <a:cubicBezTo>
                    <a:pt x="137" y="200"/>
                    <a:pt x="140" y="197"/>
                    <a:pt x="143" y="195"/>
                  </a:cubicBezTo>
                  <a:cubicBezTo>
                    <a:pt x="147" y="194"/>
                    <a:pt x="151" y="195"/>
                    <a:pt x="154" y="192"/>
                  </a:cubicBezTo>
                  <a:cubicBezTo>
                    <a:pt x="148" y="185"/>
                    <a:pt x="140" y="179"/>
                    <a:pt x="135" y="171"/>
                  </a:cubicBezTo>
                  <a:cubicBezTo>
                    <a:pt x="131" y="166"/>
                    <a:pt x="130" y="159"/>
                    <a:pt x="126" y="154"/>
                  </a:cubicBezTo>
                  <a:cubicBezTo>
                    <a:pt x="124" y="151"/>
                    <a:pt x="122" y="148"/>
                    <a:pt x="121" y="145"/>
                  </a:cubicBezTo>
                  <a:cubicBezTo>
                    <a:pt x="116" y="145"/>
                    <a:pt x="112" y="146"/>
                    <a:pt x="108" y="143"/>
                  </a:cubicBezTo>
                  <a:cubicBezTo>
                    <a:pt x="103" y="139"/>
                    <a:pt x="104" y="131"/>
                    <a:pt x="106" y="126"/>
                  </a:cubicBezTo>
                  <a:cubicBezTo>
                    <a:pt x="108" y="121"/>
                    <a:pt x="110" y="117"/>
                    <a:pt x="112" y="111"/>
                  </a:cubicBezTo>
                  <a:cubicBezTo>
                    <a:pt x="113" y="107"/>
                    <a:pt x="114" y="105"/>
                    <a:pt x="119" y="103"/>
                  </a:cubicBezTo>
                  <a:cubicBezTo>
                    <a:pt x="122" y="103"/>
                    <a:pt x="122" y="102"/>
                    <a:pt x="124" y="102"/>
                  </a:cubicBezTo>
                  <a:cubicBezTo>
                    <a:pt x="126" y="101"/>
                    <a:pt x="129" y="103"/>
                    <a:pt x="131" y="102"/>
                  </a:cubicBezTo>
                  <a:cubicBezTo>
                    <a:pt x="134" y="99"/>
                    <a:pt x="133" y="92"/>
                    <a:pt x="133" y="88"/>
                  </a:cubicBezTo>
                  <a:cubicBezTo>
                    <a:pt x="133" y="81"/>
                    <a:pt x="134" y="74"/>
                    <a:pt x="133" y="67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4" name="Freeform 27">
              <a:extLst>
                <a:ext uri="{FF2B5EF4-FFF2-40B4-BE49-F238E27FC236}">
                  <a16:creationId xmlns:a16="http://schemas.microsoft.com/office/drawing/2014/main" id="{3951C7BD-1707-412C-AD7F-CF88531DD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077" y="4377211"/>
              <a:ext cx="302558" cy="227395"/>
            </a:xfrm>
            <a:custGeom>
              <a:avLst/>
              <a:gdLst>
                <a:gd name="T0" fmla="*/ 2147483647 w 415"/>
                <a:gd name="T1" fmla="*/ 2147483647 h 358"/>
                <a:gd name="T2" fmla="*/ 2147483647 w 415"/>
                <a:gd name="T3" fmla="*/ 2147483647 h 358"/>
                <a:gd name="T4" fmla="*/ 0 w 415"/>
                <a:gd name="T5" fmla="*/ 2147483647 h 358"/>
                <a:gd name="T6" fmla="*/ 2147483647 w 415"/>
                <a:gd name="T7" fmla="*/ 2147483647 h 358"/>
                <a:gd name="T8" fmla="*/ 2147483647 w 415"/>
                <a:gd name="T9" fmla="*/ 2147483647 h 358"/>
                <a:gd name="T10" fmla="*/ 2147483647 w 415"/>
                <a:gd name="T11" fmla="*/ 2147483647 h 358"/>
                <a:gd name="T12" fmla="*/ 2147483647 w 415"/>
                <a:gd name="T13" fmla="*/ 2147483647 h 358"/>
                <a:gd name="T14" fmla="*/ 2147483647 w 415"/>
                <a:gd name="T15" fmla="*/ 2147483647 h 358"/>
                <a:gd name="T16" fmla="*/ 2147483647 w 415"/>
                <a:gd name="T17" fmla="*/ 2147483647 h 358"/>
                <a:gd name="T18" fmla="*/ 2147483647 w 415"/>
                <a:gd name="T19" fmla="*/ 2147483647 h 358"/>
                <a:gd name="T20" fmla="*/ 2147483647 w 415"/>
                <a:gd name="T21" fmla="*/ 2147483647 h 358"/>
                <a:gd name="T22" fmla="*/ 2147483647 w 415"/>
                <a:gd name="T23" fmla="*/ 2147483647 h 358"/>
                <a:gd name="T24" fmla="*/ 2147483647 w 415"/>
                <a:gd name="T25" fmla="*/ 2147483647 h 358"/>
                <a:gd name="T26" fmla="*/ 2147483647 w 415"/>
                <a:gd name="T27" fmla="*/ 2147483647 h 358"/>
                <a:gd name="T28" fmla="*/ 2147483647 w 415"/>
                <a:gd name="T29" fmla="*/ 2147483647 h 358"/>
                <a:gd name="T30" fmla="*/ 2147483647 w 415"/>
                <a:gd name="T31" fmla="*/ 2147483647 h 358"/>
                <a:gd name="T32" fmla="*/ 2147483647 w 415"/>
                <a:gd name="T33" fmla="*/ 2147483647 h 358"/>
                <a:gd name="T34" fmla="*/ 2147483647 w 415"/>
                <a:gd name="T35" fmla="*/ 2147483647 h 358"/>
                <a:gd name="T36" fmla="*/ 2147483647 w 415"/>
                <a:gd name="T37" fmla="*/ 2147483647 h 358"/>
                <a:gd name="T38" fmla="*/ 2147483647 w 415"/>
                <a:gd name="T39" fmla="*/ 2147483647 h 358"/>
                <a:gd name="T40" fmla="*/ 2147483647 w 415"/>
                <a:gd name="T41" fmla="*/ 2147483647 h 358"/>
                <a:gd name="T42" fmla="*/ 2147483647 w 415"/>
                <a:gd name="T43" fmla="*/ 2147483647 h 358"/>
                <a:gd name="T44" fmla="*/ 2147483647 w 415"/>
                <a:gd name="T45" fmla="*/ 2147483647 h 358"/>
                <a:gd name="T46" fmla="*/ 2147483647 w 415"/>
                <a:gd name="T47" fmla="*/ 2147483647 h 358"/>
                <a:gd name="T48" fmla="*/ 2147483647 w 415"/>
                <a:gd name="T49" fmla="*/ 2147483647 h 358"/>
                <a:gd name="T50" fmla="*/ 2147483647 w 415"/>
                <a:gd name="T51" fmla="*/ 2147483647 h 358"/>
                <a:gd name="T52" fmla="*/ 2147483647 w 415"/>
                <a:gd name="T53" fmla="*/ 2147483647 h 358"/>
                <a:gd name="T54" fmla="*/ 2147483647 w 415"/>
                <a:gd name="T55" fmla="*/ 2147483647 h 358"/>
                <a:gd name="T56" fmla="*/ 2147483647 w 415"/>
                <a:gd name="T57" fmla="*/ 2147483647 h 358"/>
                <a:gd name="T58" fmla="*/ 2147483647 w 415"/>
                <a:gd name="T59" fmla="*/ 2147483647 h 358"/>
                <a:gd name="T60" fmla="*/ 2147483647 w 415"/>
                <a:gd name="T61" fmla="*/ 2147483647 h 358"/>
                <a:gd name="T62" fmla="*/ 2147483647 w 415"/>
                <a:gd name="T63" fmla="*/ 2147483647 h 358"/>
                <a:gd name="T64" fmla="*/ 2147483647 w 415"/>
                <a:gd name="T65" fmla="*/ 2147483647 h 358"/>
                <a:gd name="T66" fmla="*/ 2147483647 w 415"/>
                <a:gd name="T67" fmla="*/ 2147483647 h 358"/>
                <a:gd name="T68" fmla="*/ 2147483647 w 415"/>
                <a:gd name="T69" fmla="*/ 2147483647 h 358"/>
                <a:gd name="T70" fmla="*/ 2147483647 w 415"/>
                <a:gd name="T71" fmla="*/ 2147483647 h 358"/>
                <a:gd name="T72" fmla="*/ 2147483647 w 415"/>
                <a:gd name="T73" fmla="*/ 2147483647 h 358"/>
                <a:gd name="T74" fmla="*/ 2147483647 w 415"/>
                <a:gd name="T75" fmla="*/ 2147483647 h 358"/>
                <a:gd name="T76" fmla="*/ 2147483647 w 415"/>
                <a:gd name="T77" fmla="*/ 2147483647 h 358"/>
                <a:gd name="T78" fmla="*/ 2147483647 w 415"/>
                <a:gd name="T79" fmla="*/ 2147483647 h 35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15"/>
                <a:gd name="T121" fmla="*/ 0 h 358"/>
                <a:gd name="T122" fmla="*/ 415 w 415"/>
                <a:gd name="T123" fmla="*/ 358 h 35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15" h="358">
                  <a:moveTo>
                    <a:pt x="37" y="28"/>
                  </a:moveTo>
                  <a:cubicBezTo>
                    <a:pt x="33" y="35"/>
                    <a:pt x="23" y="39"/>
                    <a:pt x="20" y="47"/>
                  </a:cubicBezTo>
                  <a:cubicBezTo>
                    <a:pt x="19" y="49"/>
                    <a:pt x="21" y="51"/>
                    <a:pt x="20" y="53"/>
                  </a:cubicBezTo>
                  <a:cubicBezTo>
                    <a:pt x="18" y="56"/>
                    <a:pt x="15" y="58"/>
                    <a:pt x="13" y="61"/>
                  </a:cubicBezTo>
                  <a:cubicBezTo>
                    <a:pt x="9" y="68"/>
                    <a:pt x="10" y="77"/>
                    <a:pt x="9" y="85"/>
                  </a:cubicBezTo>
                  <a:cubicBezTo>
                    <a:pt x="8" y="92"/>
                    <a:pt x="1" y="95"/>
                    <a:pt x="0" y="101"/>
                  </a:cubicBezTo>
                  <a:cubicBezTo>
                    <a:pt x="5" y="104"/>
                    <a:pt x="11" y="98"/>
                    <a:pt x="16" y="102"/>
                  </a:cubicBezTo>
                  <a:cubicBezTo>
                    <a:pt x="24" y="107"/>
                    <a:pt x="17" y="117"/>
                    <a:pt x="18" y="123"/>
                  </a:cubicBezTo>
                  <a:cubicBezTo>
                    <a:pt x="19" y="131"/>
                    <a:pt x="27" y="130"/>
                    <a:pt x="29" y="136"/>
                  </a:cubicBezTo>
                  <a:cubicBezTo>
                    <a:pt x="32" y="143"/>
                    <a:pt x="29" y="147"/>
                    <a:pt x="27" y="153"/>
                  </a:cubicBezTo>
                  <a:cubicBezTo>
                    <a:pt x="23" y="169"/>
                    <a:pt x="39" y="173"/>
                    <a:pt x="52" y="170"/>
                  </a:cubicBezTo>
                  <a:cubicBezTo>
                    <a:pt x="64" y="167"/>
                    <a:pt x="75" y="163"/>
                    <a:pt x="88" y="167"/>
                  </a:cubicBezTo>
                  <a:cubicBezTo>
                    <a:pt x="96" y="169"/>
                    <a:pt x="107" y="170"/>
                    <a:pt x="110" y="178"/>
                  </a:cubicBezTo>
                  <a:cubicBezTo>
                    <a:pt x="111" y="184"/>
                    <a:pt x="111" y="194"/>
                    <a:pt x="117" y="198"/>
                  </a:cubicBezTo>
                  <a:cubicBezTo>
                    <a:pt x="122" y="201"/>
                    <a:pt x="132" y="195"/>
                    <a:pt x="137" y="193"/>
                  </a:cubicBezTo>
                  <a:cubicBezTo>
                    <a:pt x="148" y="189"/>
                    <a:pt x="166" y="182"/>
                    <a:pt x="176" y="189"/>
                  </a:cubicBezTo>
                  <a:cubicBezTo>
                    <a:pt x="180" y="192"/>
                    <a:pt x="181" y="194"/>
                    <a:pt x="178" y="199"/>
                  </a:cubicBezTo>
                  <a:cubicBezTo>
                    <a:pt x="177" y="202"/>
                    <a:pt x="173" y="205"/>
                    <a:pt x="171" y="209"/>
                  </a:cubicBezTo>
                  <a:cubicBezTo>
                    <a:pt x="168" y="213"/>
                    <a:pt x="167" y="220"/>
                    <a:pt x="167" y="226"/>
                  </a:cubicBezTo>
                  <a:cubicBezTo>
                    <a:pt x="168" y="235"/>
                    <a:pt x="174" y="239"/>
                    <a:pt x="177" y="248"/>
                  </a:cubicBezTo>
                  <a:cubicBezTo>
                    <a:pt x="178" y="252"/>
                    <a:pt x="175" y="256"/>
                    <a:pt x="175" y="260"/>
                  </a:cubicBezTo>
                  <a:cubicBezTo>
                    <a:pt x="176" y="264"/>
                    <a:pt x="180" y="266"/>
                    <a:pt x="183" y="269"/>
                  </a:cubicBezTo>
                  <a:cubicBezTo>
                    <a:pt x="192" y="280"/>
                    <a:pt x="185" y="282"/>
                    <a:pt x="179" y="290"/>
                  </a:cubicBezTo>
                  <a:cubicBezTo>
                    <a:pt x="171" y="300"/>
                    <a:pt x="184" y="297"/>
                    <a:pt x="188" y="304"/>
                  </a:cubicBezTo>
                  <a:cubicBezTo>
                    <a:pt x="191" y="308"/>
                    <a:pt x="192" y="315"/>
                    <a:pt x="194" y="320"/>
                  </a:cubicBezTo>
                  <a:cubicBezTo>
                    <a:pt x="196" y="325"/>
                    <a:pt x="198" y="330"/>
                    <a:pt x="200" y="335"/>
                  </a:cubicBezTo>
                  <a:cubicBezTo>
                    <a:pt x="201" y="338"/>
                    <a:pt x="202" y="344"/>
                    <a:pt x="205" y="346"/>
                  </a:cubicBezTo>
                  <a:cubicBezTo>
                    <a:pt x="210" y="349"/>
                    <a:pt x="213" y="345"/>
                    <a:pt x="217" y="345"/>
                  </a:cubicBezTo>
                  <a:cubicBezTo>
                    <a:pt x="227" y="345"/>
                    <a:pt x="228" y="358"/>
                    <a:pt x="238" y="352"/>
                  </a:cubicBezTo>
                  <a:cubicBezTo>
                    <a:pt x="241" y="350"/>
                    <a:pt x="242" y="346"/>
                    <a:pt x="246" y="348"/>
                  </a:cubicBezTo>
                  <a:cubicBezTo>
                    <a:pt x="249" y="350"/>
                    <a:pt x="249" y="355"/>
                    <a:pt x="250" y="357"/>
                  </a:cubicBezTo>
                  <a:cubicBezTo>
                    <a:pt x="255" y="353"/>
                    <a:pt x="259" y="345"/>
                    <a:pt x="265" y="340"/>
                  </a:cubicBezTo>
                  <a:cubicBezTo>
                    <a:pt x="271" y="336"/>
                    <a:pt x="277" y="334"/>
                    <a:pt x="283" y="330"/>
                  </a:cubicBezTo>
                  <a:cubicBezTo>
                    <a:pt x="293" y="324"/>
                    <a:pt x="298" y="313"/>
                    <a:pt x="309" y="309"/>
                  </a:cubicBezTo>
                  <a:cubicBezTo>
                    <a:pt x="308" y="302"/>
                    <a:pt x="291" y="299"/>
                    <a:pt x="285" y="296"/>
                  </a:cubicBezTo>
                  <a:cubicBezTo>
                    <a:pt x="297" y="295"/>
                    <a:pt x="283" y="285"/>
                    <a:pt x="279" y="279"/>
                  </a:cubicBezTo>
                  <a:cubicBezTo>
                    <a:pt x="274" y="271"/>
                    <a:pt x="268" y="258"/>
                    <a:pt x="269" y="248"/>
                  </a:cubicBezTo>
                  <a:cubicBezTo>
                    <a:pt x="271" y="227"/>
                    <a:pt x="300" y="263"/>
                    <a:pt x="301" y="248"/>
                  </a:cubicBezTo>
                  <a:cubicBezTo>
                    <a:pt x="305" y="250"/>
                    <a:pt x="306" y="255"/>
                    <a:pt x="308" y="259"/>
                  </a:cubicBezTo>
                  <a:cubicBezTo>
                    <a:pt x="311" y="258"/>
                    <a:pt x="314" y="252"/>
                    <a:pt x="318" y="253"/>
                  </a:cubicBezTo>
                  <a:cubicBezTo>
                    <a:pt x="322" y="253"/>
                    <a:pt x="326" y="262"/>
                    <a:pt x="329" y="265"/>
                  </a:cubicBezTo>
                  <a:cubicBezTo>
                    <a:pt x="332" y="259"/>
                    <a:pt x="333" y="245"/>
                    <a:pt x="340" y="242"/>
                  </a:cubicBezTo>
                  <a:cubicBezTo>
                    <a:pt x="345" y="240"/>
                    <a:pt x="346" y="243"/>
                    <a:pt x="351" y="244"/>
                  </a:cubicBezTo>
                  <a:cubicBezTo>
                    <a:pt x="359" y="247"/>
                    <a:pt x="368" y="240"/>
                    <a:pt x="374" y="234"/>
                  </a:cubicBezTo>
                  <a:cubicBezTo>
                    <a:pt x="379" y="230"/>
                    <a:pt x="386" y="227"/>
                    <a:pt x="390" y="222"/>
                  </a:cubicBezTo>
                  <a:cubicBezTo>
                    <a:pt x="392" y="219"/>
                    <a:pt x="392" y="215"/>
                    <a:pt x="393" y="211"/>
                  </a:cubicBezTo>
                  <a:cubicBezTo>
                    <a:pt x="393" y="209"/>
                    <a:pt x="393" y="209"/>
                    <a:pt x="393" y="209"/>
                  </a:cubicBezTo>
                  <a:cubicBezTo>
                    <a:pt x="390" y="206"/>
                    <a:pt x="386" y="201"/>
                    <a:pt x="383" y="199"/>
                  </a:cubicBezTo>
                  <a:cubicBezTo>
                    <a:pt x="379" y="197"/>
                    <a:pt x="374" y="199"/>
                    <a:pt x="372" y="195"/>
                  </a:cubicBezTo>
                  <a:cubicBezTo>
                    <a:pt x="371" y="193"/>
                    <a:pt x="371" y="188"/>
                    <a:pt x="370" y="186"/>
                  </a:cubicBezTo>
                  <a:cubicBezTo>
                    <a:pt x="369" y="184"/>
                    <a:pt x="366" y="182"/>
                    <a:pt x="366" y="178"/>
                  </a:cubicBezTo>
                  <a:cubicBezTo>
                    <a:pt x="366" y="172"/>
                    <a:pt x="369" y="169"/>
                    <a:pt x="373" y="167"/>
                  </a:cubicBezTo>
                  <a:cubicBezTo>
                    <a:pt x="379" y="163"/>
                    <a:pt x="398" y="161"/>
                    <a:pt x="396" y="151"/>
                  </a:cubicBezTo>
                  <a:cubicBezTo>
                    <a:pt x="394" y="144"/>
                    <a:pt x="384" y="146"/>
                    <a:pt x="384" y="140"/>
                  </a:cubicBezTo>
                  <a:cubicBezTo>
                    <a:pt x="384" y="135"/>
                    <a:pt x="392" y="129"/>
                    <a:pt x="394" y="126"/>
                  </a:cubicBezTo>
                  <a:cubicBezTo>
                    <a:pt x="400" y="118"/>
                    <a:pt x="413" y="115"/>
                    <a:pt x="415" y="105"/>
                  </a:cubicBezTo>
                  <a:cubicBezTo>
                    <a:pt x="412" y="104"/>
                    <a:pt x="412" y="104"/>
                    <a:pt x="412" y="104"/>
                  </a:cubicBezTo>
                  <a:cubicBezTo>
                    <a:pt x="394" y="98"/>
                    <a:pt x="348" y="114"/>
                    <a:pt x="361" y="103"/>
                  </a:cubicBezTo>
                  <a:cubicBezTo>
                    <a:pt x="374" y="91"/>
                    <a:pt x="388" y="75"/>
                    <a:pt x="374" y="71"/>
                  </a:cubicBezTo>
                  <a:cubicBezTo>
                    <a:pt x="360" y="68"/>
                    <a:pt x="346" y="63"/>
                    <a:pt x="337" y="60"/>
                  </a:cubicBezTo>
                  <a:cubicBezTo>
                    <a:pt x="327" y="57"/>
                    <a:pt x="320" y="55"/>
                    <a:pt x="320" y="50"/>
                  </a:cubicBezTo>
                  <a:cubicBezTo>
                    <a:pt x="320" y="45"/>
                    <a:pt x="310" y="44"/>
                    <a:pt x="307" y="44"/>
                  </a:cubicBezTo>
                  <a:cubicBezTo>
                    <a:pt x="304" y="44"/>
                    <a:pt x="291" y="45"/>
                    <a:pt x="279" y="52"/>
                  </a:cubicBezTo>
                  <a:cubicBezTo>
                    <a:pt x="267" y="58"/>
                    <a:pt x="261" y="64"/>
                    <a:pt x="252" y="63"/>
                  </a:cubicBezTo>
                  <a:cubicBezTo>
                    <a:pt x="242" y="62"/>
                    <a:pt x="226" y="55"/>
                    <a:pt x="216" y="52"/>
                  </a:cubicBezTo>
                  <a:cubicBezTo>
                    <a:pt x="207" y="49"/>
                    <a:pt x="205" y="46"/>
                    <a:pt x="186" y="51"/>
                  </a:cubicBezTo>
                  <a:cubicBezTo>
                    <a:pt x="167" y="56"/>
                    <a:pt x="157" y="68"/>
                    <a:pt x="154" y="51"/>
                  </a:cubicBezTo>
                  <a:cubicBezTo>
                    <a:pt x="150" y="34"/>
                    <a:pt x="149" y="30"/>
                    <a:pt x="135" y="27"/>
                  </a:cubicBezTo>
                  <a:cubicBezTo>
                    <a:pt x="121" y="25"/>
                    <a:pt x="106" y="36"/>
                    <a:pt x="102" y="22"/>
                  </a:cubicBezTo>
                  <a:cubicBezTo>
                    <a:pt x="99" y="7"/>
                    <a:pt x="90" y="0"/>
                    <a:pt x="89" y="9"/>
                  </a:cubicBezTo>
                  <a:cubicBezTo>
                    <a:pt x="88" y="19"/>
                    <a:pt x="97" y="35"/>
                    <a:pt x="84" y="35"/>
                  </a:cubicBezTo>
                  <a:cubicBezTo>
                    <a:pt x="71" y="36"/>
                    <a:pt x="57" y="33"/>
                    <a:pt x="56" y="47"/>
                  </a:cubicBezTo>
                  <a:cubicBezTo>
                    <a:pt x="56" y="60"/>
                    <a:pt x="62" y="64"/>
                    <a:pt x="66" y="72"/>
                  </a:cubicBezTo>
                  <a:cubicBezTo>
                    <a:pt x="70" y="80"/>
                    <a:pt x="79" y="93"/>
                    <a:pt x="67" y="95"/>
                  </a:cubicBezTo>
                  <a:cubicBezTo>
                    <a:pt x="56" y="98"/>
                    <a:pt x="53" y="106"/>
                    <a:pt x="48" y="100"/>
                  </a:cubicBezTo>
                  <a:cubicBezTo>
                    <a:pt x="44" y="95"/>
                    <a:pt x="48" y="87"/>
                    <a:pt x="43" y="84"/>
                  </a:cubicBezTo>
                  <a:cubicBezTo>
                    <a:pt x="37" y="81"/>
                    <a:pt x="34" y="77"/>
                    <a:pt x="34" y="77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52" y="50"/>
                    <a:pt x="47" y="44"/>
                  </a:cubicBezTo>
                  <a:cubicBezTo>
                    <a:pt x="41" y="38"/>
                    <a:pt x="34" y="31"/>
                    <a:pt x="40" y="26"/>
                  </a:cubicBezTo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5" name="Freeform 28">
              <a:extLst>
                <a:ext uri="{FF2B5EF4-FFF2-40B4-BE49-F238E27FC236}">
                  <a16:creationId xmlns:a16="http://schemas.microsoft.com/office/drawing/2014/main" id="{ADB99059-EB3A-435D-9AB6-E3A081B10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077" y="4377211"/>
              <a:ext cx="302558" cy="227395"/>
            </a:xfrm>
            <a:custGeom>
              <a:avLst/>
              <a:gdLst>
                <a:gd name="T0" fmla="*/ 2147483647 w 415"/>
                <a:gd name="T1" fmla="*/ 2147483647 h 358"/>
                <a:gd name="T2" fmla="*/ 2147483647 w 415"/>
                <a:gd name="T3" fmla="*/ 2147483647 h 358"/>
                <a:gd name="T4" fmla="*/ 0 w 415"/>
                <a:gd name="T5" fmla="*/ 2147483647 h 358"/>
                <a:gd name="T6" fmla="*/ 2147483647 w 415"/>
                <a:gd name="T7" fmla="*/ 2147483647 h 358"/>
                <a:gd name="T8" fmla="*/ 2147483647 w 415"/>
                <a:gd name="T9" fmla="*/ 2147483647 h 358"/>
                <a:gd name="T10" fmla="*/ 2147483647 w 415"/>
                <a:gd name="T11" fmla="*/ 2147483647 h 358"/>
                <a:gd name="T12" fmla="*/ 2147483647 w 415"/>
                <a:gd name="T13" fmla="*/ 2147483647 h 358"/>
                <a:gd name="T14" fmla="*/ 2147483647 w 415"/>
                <a:gd name="T15" fmla="*/ 2147483647 h 358"/>
                <a:gd name="T16" fmla="*/ 2147483647 w 415"/>
                <a:gd name="T17" fmla="*/ 2147483647 h 358"/>
                <a:gd name="T18" fmla="*/ 2147483647 w 415"/>
                <a:gd name="T19" fmla="*/ 2147483647 h 358"/>
                <a:gd name="T20" fmla="*/ 2147483647 w 415"/>
                <a:gd name="T21" fmla="*/ 2147483647 h 358"/>
                <a:gd name="T22" fmla="*/ 2147483647 w 415"/>
                <a:gd name="T23" fmla="*/ 2147483647 h 358"/>
                <a:gd name="T24" fmla="*/ 2147483647 w 415"/>
                <a:gd name="T25" fmla="*/ 2147483647 h 358"/>
                <a:gd name="T26" fmla="*/ 2147483647 w 415"/>
                <a:gd name="T27" fmla="*/ 2147483647 h 358"/>
                <a:gd name="T28" fmla="*/ 2147483647 w 415"/>
                <a:gd name="T29" fmla="*/ 2147483647 h 358"/>
                <a:gd name="T30" fmla="*/ 2147483647 w 415"/>
                <a:gd name="T31" fmla="*/ 2147483647 h 358"/>
                <a:gd name="T32" fmla="*/ 2147483647 w 415"/>
                <a:gd name="T33" fmla="*/ 2147483647 h 358"/>
                <a:gd name="T34" fmla="*/ 2147483647 w 415"/>
                <a:gd name="T35" fmla="*/ 2147483647 h 358"/>
                <a:gd name="T36" fmla="*/ 2147483647 w 415"/>
                <a:gd name="T37" fmla="*/ 2147483647 h 358"/>
                <a:gd name="T38" fmla="*/ 2147483647 w 415"/>
                <a:gd name="T39" fmla="*/ 2147483647 h 358"/>
                <a:gd name="T40" fmla="*/ 2147483647 w 415"/>
                <a:gd name="T41" fmla="*/ 2147483647 h 358"/>
                <a:gd name="T42" fmla="*/ 2147483647 w 415"/>
                <a:gd name="T43" fmla="*/ 2147483647 h 358"/>
                <a:gd name="T44" fmla="*/ 2147483647 w 415"/>
                <a:gd name="T45" fmla="*/ 2147483647 h 358"/>
                <a:gd name="T46" fmla="*/ 2147483647 w 415"/>
                <a:gd name="T47" fmla="*/ 2147483647 h 358"/>
                <a:gd name="T48" fmla="*/ 2147483647 w 415"/>
                <a:gd name="T49" fmla="*/ 2147483647 h 358"/>
                <a:gd name="T50" fmla="*/ 2147483647 w 415"/>
                <a:gd name="T51" fmla="*/ 2147483647 h 358"/>
                <a:gd name="T52" fmla="*/ 2147483647 w 415"/>
                <a:gd name="T53" fmla="*/ 2147483647 h 358"/>
                <a:gd name="T54" fmla="*/ 2147483647 w 415"/>
                <a:gd name="T55" fmla="*/ 2147483647 h 358"/>
                <a:gd name="T56" fmla="*/ 2147483647 w 415"/>
                <a:gd name="T57" fmla="*/ 2147483647 h 358"/>
                <a:gd name="T58" fmla="*/ 2147483647 w 415"/>
                <a:gd name="T59" fmla="*/ 2147483647 h 358"/>
                <a:gd name="T60" fmla="*/ 2147483647 w 415"/>
                <a:gd name="T61" fmla="*/ 2147483647 h 358"/>
                <a:gd name="T62" fmla="*/ 2147483647 w 415"/>
                <a:gd name="T63" fmla="*/ 2147483647 h 358"/>
                <a:gd name="T64" fmla="*/ 2147483647 w 415"/>
                <a:gd name="T65" fmla="*/ 2147483647 h 358"/>
                <a:gd name="T66" fmla="*/ 2147483647 w 415"/>
                <a:gd name="T67" fmla="*/ 2147483647 h 358"/>
                <a:gd name="T68" fmla="*/ 2147483647 w 415"/>
                <a:gd name="T69" fmla="*/ 2147483647 h 358"/>
                <a:gd name="T70" fmla="*/ 2147483647 w 415"/>
                <a:gd name="T71" fmla="*/ 2147483647 h 358"/>
                <a:gd name="T72" fmla="*/ 2147483647 w 415"/>
                <a:gd name="T73" fmla="*/ 2147483647 h 358"/>
                <a:gd name="T74" fmla="*/ 2147483647 w 415"/>
                <a:gd name="T75" fmla="*/ 2147483647 h 358"/>
                <a:gd name="T76" fmla="*/ 2147483647 w 415"/>
                <a:gd name="T77" fmla="*/ 2147483647 h 358"/>
                <a:gd name="T78" fmla="*/ 2147483647 w 415"/>
                <a:gd name="T79" fmla="*/ 2147483647 h 35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15"/>
                <a:gd name="T121" fmla="*/ 0 h 358"/>
                <a:gd name="T122" fmla="*/ 415 w 415"/>
                <a:gd name="T123" fmla="*/ 358 h 35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15" h="358">
                  <a:moveTo>
                    <a:pt x="37" y="28"/>
                  </a:moveTo>
                  <a:cubicBezTo>
                    <a:pt x="33" y="35"/>
                    <a:pt x="23" y="39"/>
                    <a:pt x="20" y="47"/>
                  </a:cubicBezTo>
                  <a:cubicBezTo>
                    <a:pt x="19" y="49"/>
                    <a:pt x="21" y="51"/>
                    <a:pt x="20" y="53"/>
                  </a:cubicBezTo>
                  <a:cubicBezTo>
                    <a:pt x="18" y="56"/>
                    <a:pt x="15" y="58"/>
                    <a:pt x="13" y="61"/>
                  </a:cubicBezTo>
                  <a:cubicBezTo>
                    <a:pt x="9" y="68"/>
                    <a:pt x="10" y="77"/>
                    <a:pt x="9" y="85"/>
                  </a:cubicBezTo>
                  <a:cubicBezTo>
                    <a:pt x="8" y="92"/>
                    <a:pt x="1" y="95"/>
                    <a:pt x="0" y="101"/>
                  </a:cubicBezTo>
                  <a:cubicBezTo>
                    <a:pt x="5" y="104"/>
                    <a:pt x="11" y="98"/>
                    <a:pt x="16" y="102"/>
                  </a:cubicBezTo>
                  <a:cubicBezTo>
                    <a:pt x="24" y="107"/>
                    <a:pt x="17" y="117"/>
                    <a:pt x="18" y="123"/>
                  </a:cubicBezTo>
                  <a:cubicBezTo>
                    <a:pt x="19" y="131"/>
                    <a:pt x="27" y="130"/>
                    <a:pt x="29" y="136"/>
                  </a:cubicBezTo>
                  <a:cubicBezTo>
                    <a:pt x="32" y="143"/>
                    <a:pt x="29" y="147"/>
                    <a:pt x="27" y="153"/>
                  </a:cubicBezTo>
                  <a:cubicBezTo>
                    <a:pt x="23" y="169"/>
                    <a:pt x="39" y="173"/>
                    <a:pt x="52" y="170"/>
                  </a:cubicBezTo>
                  <a:cubicBezTo>
                    <a:pt x="64" y="167"/>
                    <a:pt x="75" y="163"/>
                    <a:pt x="88" y="167"/>
                  </a:cubicBezTo>
                  <a:cubicBezTo>
                    <a:pt x="96" y="169"/>
                    <a:pt x="107" y="170"/>
                    <a:pt x="110" y="178"/>
                  </a:cubicBezTo>
                  <a:cubicBezTo>
                    <a:pt x="111" y="184"/>
                    <a:pt x="111" y="194"/>
                    <a:pt x="117" y="198"/>
                  </a:cubicBezTo>
                  <a:cubicBezTo>
                    <a:pt x="122" y="201"/>
                    <a:pt x="132" y="195"/>
                    <a:pt x="137" y="193"/>
                  </a:cubicBezTo>
                  <a:cubicBezTo>
                    <a:pt x="148" y="189"/>
                    <a:pt x="166" y="182"/>
                    <a:pt x="176" y="189"/>
                  </a:cubicBezTo>
                  <a:cubicBezTo>
                    <a:pt x="180" y="192"/>
                    <a:pt x="181" y="194"/>
                    <a:pt x="178" y="199"/>
                  </a:cubicBezTo>
                  <a:cubicBezTo>
                    <a:pt x="177" y="202"/>
                    <a:pt x="173" y="205"/>
                    <a:pt x="171" y="209"/>
                  </a:cubicBezTo>
                  <a:cubicBezTo>
                    <a:pt x="168" y="213"/>
                    <a:pt x="167" y="220"/>
                    <a:pt x="167" y="226"/>
                  </a:cubicBezTo>
                  <a:cubicBezTo>
                    <a:pt x="168" y="235"/>
                    <a:pt x="174" y="239"/>
                    <a:pt x="177" y="248"/>
                  </a:cubicBezTo>
                  <a:cubicBezTo>
                    <a:pt x="178" y="252"/>
                    <a:pt x="175" y="256"/>
                    <a:pt x="175" y="260"/>
                  </a:cubicBezTo>
                  <a:cubicBezTo>
                    <a:pt x="176" y="264"/>
                    <a:pt x="180" y="266"/>
                    <a:pt x="183" y="269"/>
                  </a:cubicBezTo>
                  <a:cubicBezTo>
                    <a:pt x="192" y="280"/>
                    <a:pt x="185" y="282"/>
                    <a:pt x="179" y="290"/>
                  </a:cubicBezTo>
                  <a:cubicBezTo>
                    <a:pt x="171" y="300"/>
                    <a:pt x="184" y="297"/>
                    <a:pt x="188" y="304"/>
                  </a:cubicBezTo>
                  <a:cubicBezTo>
                    <a:pt x="191" y="308"/>
                    <a:pt x="192" y="315"/>
                    <a:pt x="194" y="320"/>
                  </a:cubicBezTo>
                  <a:cubicBezTo>
                    <a:pt x="196" y="325"/>
                    <a:pt x="198" y="330"/>
                    <a:pt x="200" y="335"/>
                  </a:cubicBezTo>
                  <a:cubicBezTo>
                    <a:pt x="201" y="338"/>
                    <a:pt x="202" y="344"/>
                    <a:pt x="205" y="346"/>
                  </a:cubicBezTo>
                  <a:cubicBezTo>
                    <a:pt x="210" y="349"/>
                    <a:pt x="213" y="345"/>
                    <a:pt x="217" y="345"/>
                  </a:cubicBezTo>
                  <a:cubicBezTo>
                    <a:pt x="227" y="345"/>
                    <a:pt x="228" y="358"/>
                    <a:pt x="238" y="352"/>
                  </a:cubicBezTo>
                  <a:cubicBezTo>
                    <a:pt x="241" y="350"/>
                    <a:pt x="242" y="346"/>
                    <a:pt x="246" y="348"/>
                  </a:cubicBezTo>
                  <a:cubicBezTo>
                    <a:pt x="249" y="350"/>
                    <a:pt x="249" y="355"/>
                    <a:pt x="250" y="357"/>
                  </a:cubicBezTo>
                  <a:cubicBezTo>
                    <a:pt x="255" y="353"/>
                    <a:pt x="259" y="345"/>
                    <a:pt x="265" y="340"/>
                  </a:cubicBezTo>
                  <a:cubicBezTo>
                    <a:pt x="271" y="336"/>
                    <a:pt x="277" y="334"/>
                    <a:pt x="283" y="330"/>
                  </a:cubicBezTo>
                  <a:cubicBezTo>
                    <a:pt x="293" y="324"/>
                    <a:pt x="298" y="313"/>
                    <a:pt x="309" y="309"/>
                  </a:cubicBezTo>
                  <a:cubicBezTo>
                    <a:pt x="308" y="302"/>
                    <a:pt x="291" y="299"/>
                    <a:pt x="285" y="296"/>
                  </a:cubicBezTo>
                  <a:cubicBezTo>
                    <a:pt x="297" y="295"/>
                    <a:pt x="283" y="285"/>
                    <a:pt x="279" y="279"/>
                  </a:cubicBezTo>
                  <a:cubicBezTo>
                    <a:pt x="274" y="271"/>
                    <a:pt x="268" y="258"/>
                    <a:pt x="269" y="248"/>
                  </a:cubicBezTo>
                  <a:cubicBezTo>
                    <a:pt x="271" y="227"/>
                    <a:pt x="300" y="263"/>
                    <a:pt x="301" y="248"/>
                  </a:cubicBezTo>
                  <a:cubicBezTo>
                    <a:pt x="305" y="250"/>
                    <a:pt x="306" y="255"/>
                    <a:pt x="308" y="259"/>
                  </a:cubicBezTo>
                  <a:cubicBezTo>
                    <a:pt x="311" y="258"/>
                    <a:pt x="314" y="252"/>
                    <a:pt x="318" y="253"/>
                  </a:cubicBezTo>
                  <a:cubicBezTo>
                    <a:pt x="322" y="253"/>
                    <a:pt x="326" y="262"/>
                    <a:pt x="329" y="265"/>
                  </a:cubicBezTo>
                  <a:cubicBezTo>
                    <a:pt x="332" y="259"/>
                    <a:pt x="333" y="245"/>
                    <a:pt x="340" y="242"/>
                  </a:cubicBezTo>
                  <a:cubicBezTo>
                    <a:pt x="345" y="240"/>
                    <a:pt x="346" y="243"/>
                    <a:pt x="351" y="244"/>
                  </a:cubicBezTo>
                  <a:cubicBezTo>
                    <a:pt x="359" y="247"/>
                    <a:pt x="368" y="240"/>
                    <a:pt x="374" y="234"/>
                  </a:cubicBezTo>
                  <a:cubicBezTo>
                    <a:pt x="379" y="230"/>
                    <a:pt x="386" y="227"/>
                    <a:pt x="390" y="222"/>
                  </a:cubicBezTo>
                  <a:cubicBezTo>
                    <a:pt x="392" y="219"/>
                    <a:pt x="392" y="215"/>
                    <a:pt x="393" y="211"/>
                  </a:cubicBezTo>
                  <a:cubicBezTo>
                    <a:pt x="393" y="209"/>
                    <a:pt x="393" y="209"/>
                    <a:pt x="393" y="209"/>
                  </a:cubicBezTo>
                  <a:cubicBezTo>
                    <a:pt x="390" y="206"/>
                    <a:pt x="386" y="201"/>
                    <a:pt x="383" y="199"/>
                  </a:cubicBezTo>
                  <a:cubicBezTo>
                    <a:pt x="379" y="197"/>
                    <a:pt x="374" y="199"/>
                    <a:pt x="372" y="195"/>
                  </a:cubicBezTo>
                  <a:cubicBezTo>
                    <a:pt x="371" y="193"/>
                    <a:pt x="371" y="188"/>
                    <a:pt x="370" y="186"/>
                  </a:cubicBezTo>
                  <a:cubicBezTo>
                    <a:pt x="369" y="184"/>
                    <a:pt x="366" y="182"/>
                    <a:pt x="366" y="178"/>
                  </a:cubicBezTo>
                  <a:cubicBezTo>
                    <a:pt x="366" y="172"/>
                    <a:pt x="369" y="169"/>
                    <a:pt x="373" y="167"/>
                  </a:cubicBezTo>
                  <a:cubicBezTo>
                    <a:pt x="379" y="163"/>
                    <a:pt x="398" y="161"/>
                    <a:pt x="396" y="151"/>
                  </a:cubicBezTo>
                  <a:cubicBezTo>
                    <a:pt x="394" y="144"/>
                    <a:pt x="384" y="146"/>
                    <a:pt x="384" y="140"/>
                  </a:cubicBezTo>
                  <a:cubicBezTo>
                    <a:pt x="384" y="135"/>
                    <a:pt x="392" y="129"/>
                    <a:pt x="394" y="126"/>
                  </a:cubicBezTo>
                  <a:cubicBezTo>
                    <a:pt x="400" y="118"/>
                    <a:pt x="413" y="115"/>
                    <a:pt x="415" y="105"/>
                  </a:cubicBezTo>
                  <a:cubicBezTo>
                    <a:pt x="412" y="104"/>
                    <a:pt x="412" y="104"/>
                    <a:pt x="412" y="104"/>
                  </a:cubicBezTo>
                  <a:cubicBezTo>
                    <a:pt x="394" y="98"/>
                    <a:pt x="348" y="114"/>
                    <a:pt x="361" y="103"/>
                  </a:cubicBezTo>
                  <a:cubicBezTo>
                    <a:pt x="374" y="91"/>
                    <a:pt x="388" y="75"/>
                    <a:pt x="374" y="71"/>
                  </a:cubicBezTo>
                  <a:cubicBezTo>
                    <a:pt x="360" y="68"/>
                    <a:pt x="346" y="63"/>
                    <a:pt x="337" y="60"/>
                  </a:cubicBezTo>
                  <a:cubicBezTo>
                    <a:pt x="327" y="57"/>
                    <a:pt x="320" y="55"/>
                    <a:pt x="320" y="50"/>
                  </a:cubicBezTo>
                  <a:cubicBezTo>
                    <a:pt x="320" y="45"/>
                    <a:pt x="310" y="44"/>
                    <a:pt x="307" y="44"/>
                  </a:cubicBezTo>
                  <a:cubicBezTo>
                    <a:pt x="304" y="44"/>
                    <a:pt x="291" y="45"/>
                    <a:pt x="279" y="52"/>
                  </a:cubicBezTo>
                  <a:cubicBezTo>
                    <a:pt x="267" y="58"/>
                    <a:pt x="261" y="64"/>
                    <a:pt x="252" y="63"/>
                  </a:cubicBezTo>
                  <a:cubicBezTo>
                    <a:pt x="242" y="62"/>
                    <a:pt x="226" y="55"/>
                    <a:pt x="216" y="52"/>
                  </a:cubicBezTo>
                  <a:cubicBezTo>
                    <a:pt x="207" y="49"/>
                    <a:pt x="205" y="46"/>
                    <a:pt x="186" y="51"/>
                  </a:cubicBezTo>
                  <a:cubicBezTo>
                    <a:pt x="167" y="56"/>
                    <a:pt x="157" y="68"/>
                    <a:pt x="154" y="51"/>
                  </a:cubicBezTo>
                  <a:cubicBezTo>
                    <a:pt x="150" y="34"/>
                    <a:pt x="149" y="30"/>
                    <a:pt x="135" y="27"/>
                  </a:cubicBezTo>
                  <a:cubicBezTo>
                    <a:pt x="121" y="25"/>
                    <a:pt x="106" y="36"/>
                    <a:pt x="102" y="22"/>
                  </a:cubicBezTo>
                  <a:cubicBezTo>
                    <a:pt x="99" y="7"/>
                    <a:pt x="90" y="0"/>
                    <a:pt x="89" y="9"/>
                  </a:cubicBezTo>
                  <a:cubicBezTo>
                    <a:pt x="88" y="19"/>
                    <a:pt x="97" y="35"/>
                    <a:pt x="84" y="35"/>
                  </a:cubicBezTo>
                  <a:cubicBezTo>
                    <a:pt x="71" y="36"/>
                    <a:pt x="57" y="33"/>
                    <a:pt x="56" y="47"/>
                  </a:cubicBezTo>
                  <a:cubicBezTo>
                    <a:pt x="56" y="60"/>
                    <a:pt x="62" y="64"/>
                    <a:pt x="66" y="72"/>
                  </a:cubicBezTo>
                  <a:cubicBezTo>
                    <a:pt x="70" y="80"/>
                    <a:pt x="79" y="93"/>
                    <a:pt x="67" y="95"/>
                  </a:cubicBezTo>
                  <a:cubicBezTo>
                    <a:pt x="56" y="98"/>
                    <a:pt x="53" y="106"/>
                    <a:pt x="48" y="100"/>
                  </a:cubicBezTo>
                  <a:cubicBezTo>
                    <a:pt x="44" y="95"/>
                    <a:pt x="48" y="87"/>
                    <a:pt x="43" y="84"/>
                  </a:cubicBezTo>
                  <a:cubicBezTo>
                    <a:pt x="37" y="81"/>
                    <a:pt x="34" y="77"/>
                    <a:pt x="34" y="77"/>
                  </a:cubicBezTo>
                  <a:cubicBezTo>
                    <a:pt x="47" y="62"/>
                    <a:pt x="47" y="62"/>
                    <a:pt x="47" y="62"/>
                  </a:cubicBezTo>
                  <a:cubicBezTo>
                    <a:pt x="47" y="62"/>
                    <a:pt x="52" y="50"/>
                    <a:pt x="47" y="44"/>
                  </a:cubicBezTo>
                  <a:cubicBezTo>
                    <a:pt x="41" y="38"/>
                    <a:pt x="34" y="31"/>
                    <a:pt x="40" y="26"/>
                  </a:cubicBezTo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6" name="Freeform 29">
              <a:extLst>
                <a:ext uri="{FF2B5EF4-FFF2-40B4-BE49-F238E27FC236}">
                  <a16:creationId xmlns:a16="http://schemas.microsoft.com/office/drawing/2014/main" id="{D5CB657B-8A7C-47A9-A495-FBA85C156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3928" y="4483481"/>
              <a:ext cx="91684" cy="91415"/>
            </a:xfrm>
            <a:custGeom>
              <a:avLst/>
              <a:gdLst>
                <a:gd name="T0" fmla="*/ 2147483647 w 125"/>
                <a:gd name="T1" fmla="*/ 2147483647 h 143"/>
                <a:gd name="T2" fmla="*/ 2147483647 w 125"/>
                <a:gd name="T3" fmla="*/ 2147483647 h 143"/>
                <a:gd name="T4" fmla="*/ 2147483647 w 125"/>
                <a:gd name="T5" fmla="*/ 2147483647 h 143"/>
                <a:gd name="T6" fmla="*/ 2147483647 w 125"/>
                <a:gd name="T7" fmla="*/ 2147483647 h 143"/>
                <a:gd name="T8" fmla="*/ 2147483647 w 125"/>
                <a:gd name="T9" fmla="*/ 2147483647 h 143"/>
                <a:gd name="T10" fmla="*/ 2147483647 w 125"/>
                <a:gd name="T11" fmla="*/ 2147483647 h 143"/>
                <a:gd name="T12" fmla="*/ 2147483647 w 125"/>
                <a:gd name="T13" fmla="*/ 2147483647 h 143"/>
                <a:gd name="T14" fmla="*/ 2147483647 w 125"/>
                <a:gd name="T15" fmla="*/ 2147483647 h 143"/>
                <a:gd name="T16" fmla="*/ 2147483647 w 125"/>
                <a:gd name="T17" fmla="*/ 2147483647 h 143"/>
                <a:gd name="T18" fmla="*/ 2147483647 w 125"/>
                <a:gd name="T19" fmla="*/ 2147483647 h 143"/>
                <a:gd name="T20" fmla="*/ 2147483647 w 125"/>
                <a:gd name="T21" fmla="*/ 2147483647 h 143"/>
                <a:gd name="T22" fmla="*/ 2147483647 w 125"/>
                <a:gd name="T23" fmla="*/ 2147483647 h 143"/>
                <a:gd name="T24" fmla="*/ 2147483647 w 125"/>
                <a:gd name="T25" fmla="*/ 2147483647 h 143"/>
                <a:gd name="T26" fmla="*/ 2147483647 w 125"/>
                <a:gd name="T27" fmla="*/ 2147483647 h 143"/>
                <a:gd name="T28" fmla="*/ 2147483647 w 125"/>
                <a:gd name="T29" fmla="*/ 2147483647 h 143"/>
                <a:gd name="T30" fmla="*/ 2147483647 w 125"/>
                <a:gd name="T31" fmla="*/ 2147483647 h 143"/>
                <a:gd name="T32" fmla="*/ 2147483647 w 125"/>
                <a:gd name="T33" fmla="*/ 2147483647 h 143"/>
                <a:gd name="T34" fmla="*/ 2147483647 w 125"/>
                <a:gd name="T35" fmla="*/ 2147483647 h 143"/>
                <a:gd name="T36" fmla="*/ 2147483647 w 125"/>
                <a:gd name="T37" fmla="*/ 2147483647 h 143"/>
                <a:gd name="T38" fmla="*/ 2147483647 w 125"/>
                <a:gd name="T39" fmla="*/ 2147483647 h 143"/>
                <a:gd name="T40" fmla="*/ 2147483647 w 125"/>
                <a:gd name="T41" fmla="*/ 2147483647 h 143"/>
                <a:gd name="T42" fmla="*/ 2147483647 w 125"/>
                <a:gd name="T43" fmla="*/ 2147483647 h 143"/>
                <a:gd name="T44" fmla="*/ 2147483647 w 125"/>
                <a:gd name="T45" fmla="*/ 2147483647 h 143"/>
                <a:gd name="T46" fmla="*/ 2147483647 w 125"/>
                <a:gd name="T47" fmla="*/ 2147483647 h 143"/>
                <a:gd name="T48" fmla="*/ 2147483647 w 125"/>
                <a:gd name="T49" fmla="*/ 2147483647 h 143"/>
                <a:gd name="T50" fmla="*/ 2147483647 w 125"/>
                <a:gd name="T51" fmla="*/ 2147483647 h 143"/>
                <a:gd name="T52" fmla="*/ 2147483647 w 125"/>
                <a:gd name="T53" fmla="*/ 2147483647 h 143"/>
                <a:gd name="T54" fmla="*/ 2147483647 w 125"/>
                <a:gd name="T55" fmla="*/ 2147483647 h 143"/>
                <a:gd name="T56" fmla="*/ 2147483647 w 125"/>
                <a:gd name="T57" fmla="*/ 2147483647 h 143"/>
                <a:gd name="T58" fmla="*/ 2147483647 w 125"/>
                <a:gd name="T59" fmla="*/ 2147483647 h 14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5"/>
                <a:gd name="T91" fmla="*/ 0 h 143"/>
                <a:gd name="T92" fmla="*/ 125 w 125"/>
                <a:gd name="T93" fmla="*/ 143 h 14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5" h="143">
                  <a:moveTo>
                    <a:pt x="50" y="130"/>
                  </a:moveTo>
                  <a:cubicBezTo>
                    <a:pt x="55" y="134"/>
                    <a:pt x="65" y="143"/>
                    <a:pt x="69" y="135"/>
                  </a:cubicBezTo>
                  <a:cubicBezTo>
                    <a:pt x="73" y="129"/>
                    <a:pt x="70" y="123"/>
                    <a:pt x="70" y="117"/>
                  </a:cubicBezTo>
                  <a:cubicBezTo>
                    <a:pt x="76" y="118"/>
                    <a:pt x="80" y="114"/>
                    <a:pt x="86" y="115"/>
                  </a:cubicBezTo>
                  <a:cubicBezTo>
                    <a:pt x="90" y="115"/>
                    <a:pt x="92" y="116"/>
                    <a:pt x="95" y="115"/>
                  </a:cubicBezTo>
                  <a:cubicBezTo>
                    <a:pt x="97" y="115"/>
                    <a:pt x="100" y="111"/>
                    <a:pt x="101" y="111"/>
                  </a:cubicBezTo>
                  <a:cubicBezTo>
                    <a:pt x="105" y="110"/>
                    <a:pt x="105" y="113"/>
                    <a:pt x="108" y="114"/>
                  </a:cubicBezTo>
                  <a:cubicBezTo>
                    <a:pt x="111" y="116"/>
                    <a:pt x="115" y="115"/>
                    <a:pt x="116" y="118"/>
                  </a:cubicBezTo>
                  <a:cubicBezTo>
                    <a:pt x="120" y="112"/>
                    <a:pt x="120" y="106"/>
                    <a:pt x="121" y="99"/>
                  </a:cubicBezTo>
                  <a:cubicBezTo>
                    <a:pt x="121" y="93"/>
                    <a:pt x="124" y="88"/>
                    <a:pt x="124" y="83"/>
                  </a:cubicBezTo>
                  <a:cubicBezTo>
                    <a:pt x="124" y="78"/>
                    <a:pt x="124" y="71"/>
                    <a:pt x="122" y="67"/>
                  </a:cubicBezTo>
                  <a:cubicBezTo>
                    <a:pt x="119" y="62"/>
                    <a:pt x="114" y="60"/>
                    <a:pt x="112" y="54"/>
                  </a:cubicBezTo>
                  <a:cubicBezTo>
                    <a:pt x="108" y="43"/>
                    <a:pt x="114" y="34"/>
                    <a:pt x="120" y="25"/>
                  </a:cubicBezTo>
                  <a:cubicBezTo>
                    <a:pt x="124" y="19"/>
                    <a:pt x="125" y="13"/>
                    <a:pt x="123" y="6"/>
                  </a:cubicBezTo>
                  <a:cubicBezTo>
                    <a:pt x="122" y="5"/>
                    <a:pt x="122" y="5"/>
                    <a:pt x="122" y="5"/>
                  </a:cubicBezTo>
                  <a:cubicBezTo>
                    <a:pt x="114" y="3"/>
                    <a:pt x="93" y="0"/>
                    <a:pt x="80" y="5"/>
                  </a:cubicBezTo>
                  <a:cubicBezTo>
                    <a:pt x="66" y="10"/>
                    <a:pt x="59" y="15"/>
                    <a:pt x="50" y="12"/>
                  </a:cubicBezTo>
                  <a:cubicBezTo>
                    <a:pt x="42" y="9"/>
                    <a:pt x="35" y="4"/>
                    <a:pt x="30" y="5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12"/>
                    <a:pt x="30" y="19"/>
                    <a:pt x="29" y="26"/>
                  </a:cubicBezTo>
                  <a:cubicBezTo>
                    <a:pt x="29" y="29"/>
                    <a:pt x="30" y="37"/>
                    <a:pt x="27" y="39"/>
                  </a:cubicBezTo>
                  <a:cubicBezTo>
                    <a:pt x="25" y="41"/>
                    <a:pt x="23" y="39"/>
                    <a:pt x="21" y="39"/>
                  </a:cubicBezTo>
                  <a:cubicBezTo>
                    <a:pt x="18" y="40"/>
                    <a:pt x="18" y="40"/>
                    <a:pt x="16" y="41"/>
                  </a:cubicBezTo>
                  <a:cubicBezTo>
                    <a:pt x="10" y="43"/>
                    <a:pt x="9" y="44"/>
                    <a:pt x="8" y="49"/>
                  </a:cubicBezTo>
                  <a:cubicBezTo>
                    <a:pt x="6" y="55"/>
                    <a:pt x="4" y="59"/>
                    <a:pt x="2" y="64"/>
                  </a:cubicBezTo>
                  <a:cubicBezTo>
                    <a:pt x="0" y="69"/>
                    <a:pt x="0" y="76"/>
                    <a:pt x="4" y="80"/>
                  </a:cubicBezTo>
                  <a:cubicBezTo>
                    <a:pt x="8" y="84"/>
                    <a:pt x="13" y="82"/>
                    <a:pt x="17" y="83"/>
                  </a:cubicBezTo>
                  <a:cubicBezTo>
                    <a:pt x="18" y="86"/>
                    <a:pt x="20" y="89"/>
                    <a:pt x="22" y="91"/>
                  </a:cubicBezTo>
                  <a:cubicBezTo>
                    <a:pt x="26" y="97"/>
                    <a:pt x="28" y="103"/>
                    <a:pt x="31" y="109"/>
                  </a:cubicBezTo>
                  <a:cubicBezTo>
                    <a:pt x="36" y="117"/>
                    <a:pt x="44" y="123"/>
                    <a:pt x="50" y="130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7" name="Freeform 30">
              <a:extLst>
                <a:ext uri="{FF2B5EF4-FFF2-40B4-BE49-F238E27FC236}">
                  <a16:creationId xmlns:a16="http://schemas.microsoft.com/office/drawing/2014/main" id="{9A35F7BA-6871-459E-8310-72A8E575C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2515" y="4488052"/>
              <a:ext cx="69418" cy="74275"/>
            </a:xfrm>
            <a:custGeom>
              <a:avLst/>
              <a:gdLst>
                <a:gd name="T0" fmla="*/ 2147483647 w 95"/>
                <a:gd name="T1" fmla="*/ 2147483647 h 118"/>
                <a:gd name="T2" fmla="*/ 2147483647 w 95"/>
                <a:gd name="T3" fmla="*/ 2147483647 h 118"/>
                <a:gd name="T4" fmla="*/ 2147483647 w 95"/>
                <a:gd name="T5" fmla="*/ 2147483647 h 118"/>
                <a:gd name="T6" fmla="*/ 2147483647 w 95"/>
                <a:gd name="T7" fmla="*/ 2147483647 h 118"/>
                <a:gd name="T8" fmla="*/ 2147483647 w 95"/>
                <a:gd name="T9" fmla="*/ 2147483647 h 118"/>
                <a:gd name="T10" fmla="*/ 2147483647 w 95"/>
                <a:gd name="T11" fmla="*/ 2147483647 h 118"/>
                <a:gd name="T12" fmla="*/ 2147483647 w 95"/>
                <a:gd name="T13" fmla="*/ 2147483647 h 118"/>
                <a:gd name="T14" fmla="*/ 2147483647 w 95"/>
                <a:gd name="T15" fmla="*/ 2147483647 h 118"/>
                <a:gd name="T16" fmla="*/ 2147483647 w 95"/>
                <a:gd name="T17" fmla="*/ 2147483647 h 118"/>
                <a:gd name="T18" fmla="*/ 2147483647 w 95"/>
                <a:gd name="T19" fmla="*/ 2147483647 h 118"/>
                <a:gd name="T20" fmla="*/ 2147483647 w 95"/>
                <a:gd name="T21" fmla="*/ 2147483647 h 118"/>
                <a:gd name="T22" fmla="*/ 2147483647 w 95"/>
                <a:gd name="T23" fmla="*/ 2147483647 h 118"/>
                <a:gd name="T24" fmla="*/ 2147483647 w 95"/>
                <a:gd name="T25" fmla="*/ 2147483647 h 118"/>
                <a:gd name="T26" fmla="*/ 2147483647 w 95"/>
                <a:gd name="T27" fmla="*/ 0 h 118"/>
                <a:gd name="T28" fmla="*/ 2147483647 w 95"/>
                <a:gd name="T29" fmla="*/ 0 h 118"/>
                <a:gd name="T30" fmla="*/ 2147483647 w 95"/>
                <a:gd name="T31" fmla="*/ 2147483647 h 118"/>
                <a:gd name="T32" fmla="*/ 2147483647 w 95"/>
                <a:gd name="T33" fmla="*/ 2147483647 h 118"/>
                <a:gd name="T34" fmla="*/ 2147483647 w 95"/>
                <a:gd name="T35" fmla="*/ 2147483647 h 118"/>
                <a:gd name="T36" fmla="*/ 2147483647 w 95"/>
                <a:gd name="T37" fmla="*/ 2147483647 h 118"/>
                <a:gd name="T38" fmla="*/ 2147483647 w 95"/>
                <a:gd name="T39" fmla="*/ 2147483647 h 118"/>
                <a:gd name="T40" fmla="*/ 2147483647 w 95"/>
                <a:gd name="T41" fmla="*/ 2147483647 h 1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5"/>
                <a:gd name="T64" fmla="*/ 0 h 118"/>
                <a:gd name="T65" fmla="*/ 95 w 95"/>
                <a:gd name="T66" fmla="*/ 118 h 1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5" h="118">
                  <a:moveTo>
                    <a:pt x="9" y="113"/>
                  </a:moveTo>
                  <a:cubicBezTo>
                    <a:pt x="11" y="115"/>
                    <a:pt x="14" y="117"/>
                    <a:pt x="16" y="117"/>
                  </a:cubicBezTo>
                  <a:cubicBezTo>
                    <a:pt x="20" y="118"/>
                    <a:pt x="19" y="117"/>
                    <a:pt x="22" y="115"/>
                  </a:cubicBezTo>
                  <a:cubicBezTo>
                    <a:pt x="26" y="113"/>
                    <a:pt x="32" y="108"/>
                    <a:pt x="37" y="108"/>
                  </a:cubicBezTo>
                  <a:cubicBezTo>
                    <a:pt x="40" y="107"/>
                    <a:pt x="44" y="112"/>
                    <a:pt x="49" y="110"/>
                  </a:cubicBezTo>
                  <a:cubicBezTo>
                    <a:pt x="51" y="109"/>
                    <a:pt x="51" y="106"/>
                    <a:pt x="54" y="105"/>
                  </a:cubicBezTo>
                  <a:cubicBezTo>
                    <a:pt x="56" y="105"/>
                    <a:pt x="59" y="107"/>
                    <a:pt x="61" y="106"/>
                  </a:cubicBezTo>
                  <a:cubicBezTo>
                    <a:pt x="66" y="105"/>
                    <a:pt x="68" y="94"/>
                    <a:pt x="70" y="90"/>
                  </a:cubicBezTo>
                  <a:cubicBezTo>
                    <a:pt x="73" y="83"/>
                    <a:pt x="77" y="76"/>
                    <a:pt x="81" y="69"/>
                  </a:cubicBezTo>
                  <a:cubicBezTo>
                    <a:pt x="86" y="61"/>
                    <a:pt x="94" y="52"/>
                    <a:pt x="95" y="43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2" y="41"/>
                    <a:pt x="77" y="36"/>
                    <a:pt x="65" y="22"/>
                  </a:cubicBezTo>
                  <a:cubicBezTo>
                    <a:pt x="51" y="7"/>
                    <a:pt x="41" y="8"/>
                    <a:pt x="33" y="7"/>
                  </a:cubicBezTo>
                  <a:cubicBezTo>
                    <a:pt x="26" y="7"/>
                    <a:pt x="23" y="2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7"/>
                    <a:pt x="17" y="14"/>
                    <a:pt x="13" y="20"/>
                  </a:cubicBezTo>
                  <a:cubicBezTo>
                    <a:pt x="6" y="28"/>
                    <a:pt x="0" y="37"/>
                    <a:pt x="4" y="48"/>
                  </a:cubicBezTo>
                  <a:cubicBezTo>
                    <a:pt x="6" y="54"/>
                    <a:pt x="12" y="56"/>
                    <a:pt x="14" y="62"/>
                  </a:cubicBezTo>
                  <a:cubicBezTo>
                    <a:pt x="17" y="66"/>
                    <a:pt x="16" y="72"/>
                    <a:pt x="16" y="77"/>
                  </a:cubicBezTo>
                  <a:cubicBezTo>
                    <a:pt x="16" y="83"/>
                    <a:pt x="14" y="88"/>
                    <a:pt x="13" y="94"/>
                  </a:cubicBezTo>
                  <a:cubicBezTo>
                    <a:pt x="12" y="101"/>
                    <a:pt x="12" y="106"/>
                    <a:pt x="9" y="113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8" name="Freeform 31">
              <a:extLst>
                <a:ext uri="{FF2B5EF4-FFF2-40B4-BE49-F238E27FC236}">
                  <a16:creationId xmlns:a16="http://schemas.microsoft.com/office/drawing/2014/main" id="{159320C4-2D4C-4240-8E3E-36D94047D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338" y="4373783"/>
              <a:ext cx="267194" cy="331380"/>
            </a:xfrm>
            <a:custGeom>
              <a:avLst/>
              <a:gdLst>
                <a:gd name="T0" fmla="*/ 2147483647 w 366"/>
                <a:gd name="T1" fmla="*/ 2147483647 h 520"/>
                <a:gd name="T2" fmla="*/ 2147483647 w 366"/>
                <a:gd name="T3" fmla="*/ 2147483647 h 520"/>
                <a:gd name="T4" fmla="*/ 2147483647 w 366"/>
                <a:gd name="T5" fmla="*/ 2147483647 h 520"/>
                <a:gd name="T6" fmla="*/ 2147483647 w 366"/>
                <a:gd name="T7" fmla="*/ 2147483647 h 520"/>
                <a:gd name="T8" fmla="*/ 2147483647 w 366"/>
                <a:gd name="T9" fmla="*/ 2147483647 h 520"/>
                <a:gd name="T10" fmla="*/ 2147483647 w 366"/>
                <a:gd name="T11" fmla="*/ 2147483647 h 520"/>
                <a:gd name="T12" fmla="*/ 2147483647 w 366"/>
                <a:gd name="T13" fmla="*/ 2147483647 h 520"/>
                <a:gd name="T14" fmla="*/ 2147483647 w 366"/>
                <a:gd name="T15" fmla="*/ 2147483647 h 520"/>
                <a:gd name="T16" fmla="*/ 2147483647 w 366"/>
                <a:gd name="T17" fmla="*/ 2147483647 h 520"/>
                <a:gd name="T18" fmla="*/ 2147483647 w 366"/>
                <a:gd name="T19" fmla="*/ 2147483647 h 520"/>
                <a:gd name="T20" fmla="*/ 2147483647 w 366"/>
                <a:gd name="T21" fmla="*/ 2147483647 h 520"/>
                <a:gd name="T22" fmla="*/ 2147483647 w 366"/>
                <a:gd name="T23" fmla="*/ 2147483647 h 520"/>
                <a:gd name="T24" fmla="*/ 2147483647 w 366"/>
                <a:gd name="T25" fmla="*/ 2147483647 h 520"/>
                <a:gd name="T26" fmla="*/ 2147483647 w 366"/>
                <a:gd name="T27" fmla="*/ 2147483647 h 520"/>
                <a:gd name="T28" fmla="*/ 2147483647 w 366"/>
                <a:gd name="T29" fmla="*/ 2147483647 h 520"/>
                <a:gd name="T30" fmla="*/ 2147483647 w 366"/>
                <a:gd name="T31" fmla="*/ 2147483647 h 520"/>
                <a:gd name="T32" fmla="*/ 2147483647 w 366"/>
                <a:gd name="T33" fmla="*/ 2147483647 h 520"/>
                <a:gd name="T34" fmla="*/ 2147483647 w 366"/>
                <a:gd name="T35" fmla="*/ 2147483647 h 520"/>
                <a:gd name="T36" fmla="*/ 2147483647 w 366"/>
                <a:gd name="T37" fmla="*/ 2147483647 h 520"/>
                <a:gd name="T38" fmla="*/ 2147483647 w 366"/>
                <a:gd name="T39" fmla="*/ 2147483647 h 520"/>
                <a:gd name="T40" fmla="*/ 2147483647 w 366"/>
                <a:gd name="T41" fmla="*/ 2147483647 h 520"/>
                <a:gd name="T42" fmla="*/ 2147483647 w 366"/>
                <a:gd name="T43" fmla="*/ 2147483647 h 520"/>
                <a:gd name="T44" fmla="*/ 2147483647 w 366"/>
                <a:gd name="T45" fmla="*/ 2147483647 h 520"/>
                <a:gd name="T46" fmla="*/ 2147483647 w 366"/>
                <a:gd name="T47" fmla="*/ 2147483647 h 520"/>
                <a:gd name="T48" fmla="*/ 2147483647 w 366"/>
                <a:gd name="T49" fmla="*/ 2147483647 h 520"/>
                <a:gd name="T50" fmla="*/ 2147483647 w 366"/>
                <a:gd name="T51" fmla="*/ 2147483647 h 520"/>
                <a:gd name="T52" fmla="*/ 2147483647 w 366"/>
                <a:gd name="T53" fmla="*/ 2147483647 h 520"/>
                <a:gd name="T54" fmla="*/ 2147483647 w 366"/>
                <a:gd name="T55" fmla="*/ 2147483647 h 520"/>
                <a:gd name="T56" fmla="*/ 2147483647 w 366"/>
                <a:gd name="T57" fmla="*/ 2147483647 h 520"/>
                <a:gd name="T58" fmla="*/ 2147483647 w 366"/>
                <a:gd name="T59" fmla="*/ 2147483647 h 520"/>
                <a:gd name="T60" fmla="*/ 2147483647 w 366"/>
                <a:gd name="T61" fmla="*/ 2147483647 h 520"/>
                <a:gd name="T62" fmla="*/ 2147483647 w 366"/>
                <a:gd name="T63" fmla="*/ 2147483647 h 520"/>
                <a:gd name="T64" fmla="*/ 2147483647 w 366"/>
                <a:gd name="T65" fmla="*/ 2147483647 h 520"/>
                <a:gd name="T66" fmla="*/ 2147483647 w 366"/>
                <a:gd name="T67" fmla="*/ 2147483647 h 520"/>
                <a:gd name="T68" fmla="*/ 2147483647 w 366"/>
                <a:gd name="T69" fmla="*/ 2147483647 h 520"/>
                <a:gd name="T70" fmla="*/ 2147483647 w 366"/>
                <a:gd name="T71" fmla="*/ 2147483647 h 520"/>
                <a:gd name="T72" fmla="*/ 2147483647 w 366"/>
                <a:gd name="T73" fmla="*/ 2147483647 h 520"/>
                <a:gd name="T74" fmla="*/ 2147483647 w 366"/>
                <a:gd name="T75" fmla="*/ 2147483647 h 520"/>
                <a:gd name="T76" fmla="*/ 2147483647 w 366"/>
                <a:gd name="T77" fmla="*/ 2147483647 h 520"/>
                <a:gd name="T78" fmla="*/ 2147483647 w 366"/>
                <a:gd name="T79" fmla="*/ 2147483647 h 520"/>
                <a:gd name="T80" fmla="*/ 2147483647 w 366"/>
                <a:gd name="T81" fmla="*/ 2147483647 h 520"/>
                <a:gd name="T82" fmla="*/ 2147483647 w 366"/>
                <a:gd name="T83" fmla="*/ 2147483647 h 520"/>
                <a:gd name="T84" fmla="*/ 2147483647 w 366"/>
                <a:gd name="T85" fmla="*/ 2147483647 h 520"/>
                <a:gd name="T86" fmla="*/ 2147483647 w 366"/>
                <a:gd name="T87" fmla="*/ 2147483647 h 520"/>
                <a:gd name="T88" fmla="*/ 2147483647 w 366"/>
                <a:gd name="T89" fmla="*/ 2147483647 h 520"/>
                <a:gd name="T90" fmla="*/ 2147483647 w 366"/>
                <a:gd name="T91" fmla="*/ 2147483647 h 520"/>
                <a:gd name="T92" fmla="*/ 2147483647 w 366"/>
                <a:gd name="T93" fmla="*/ 2147483647 h 520"/>
                <a:gd name="T94" fmla="*/ 2147483647 w 366"/>
                <a:gd name="T95" fmla="*/ 2147483647 h 52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6"/>
                <a:gd name="T145" fmla="*/ 0 h 520"/>
                <a:gd name="T146" fmla="*/ 366 w 366"/>
                <a:gd name="T147" fmla="*/ 520 h 52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6" h="520">
                  <a:moveTo>
                    <a:pt x="366" y="322"/>
                  </a:moveTo>
                  <a:cubicBezTo>
                    <a:pt x="364" y="317"/>
                    <a:pt x="364" y="313"/>
                    <a:pt x="361" y="309"/>
                  </a:cubicBezTo>
                  <a:cubicBezTo>
                    <a:pt x="357" y="302"/>
                    <a:pt x="344" y="305"/>
                    <a:pt x="352" y="295"/>
                  </a:cubicBezTo>
                  <a:cubicBezTo>
                    <a:pt x="358" y="287"/>
                    <a:pt x="365" y="285"/>
                    <a:pt x="356" y="274"/>
                  </a:cubicBezTo>
                  <a:cubicBezTo>
                    <a:pt x="353" y="271"/>
                    <a:pt x="349" y="269"/>
                    <a:pt x="348" y="265"/>
                  </a:cubicBezTo>
                  <a:cubicBezTo>
                    <a:pt x="348" y="261"/>
                    <a:pt x="351" y="257"/>
                    <a:pt x="350" y="253"/>
                  </a:cubicBezTo>
                  <a:cubicBezTo>
                    <a:pt x="347" y="244"/>
                    <a:pt x="341" y="241"/>
                    <a:pt x="340" y="231"/>
                  </a:cubicBezTo>
                  <a:cubicBezTo>
                    <a:pt x="340" y="225"/>
                    <a:pt x="341" y="219"/>
                    <a:pt x="344" y="214"/>
                  </a:cubicBezTo>
                  <a:cubicBezTo>
                    <a:pt x="346" y="210"/>
                    <a:pt x="350" y="207"/>
                    <a:pt x="351" y="204"/>
                  </a:cubicBezTo>
                  <a:cubicBezTo>
                    <a:pt x="354" y="199"/>
                    <a:pt x="353" y="197"/>
                    <a:pt x="349" y="194"/>
                  </a:cubicBezTo>
                  <a:cubicBezTo>
                    <a:pt x="339" y="187"/>
                    <a:pt x="321" y="194"/>
                    <a:pt x="310" y="198"/>
                  </a:cubicBezTo>
                  <a:cubicBezTo>
                    <a:pt x="305" y="200"/>
                    <a:pt x="295" y="206"/>
                    <a:pt x="290" y="203"/>
                  </a:cubicBezTo>
                  <a:cubicBezTo>
                    <a:pt x="284" y="199"/>
                    <a:pt x="284" y="189"/>
                    <a:pt x="283" y="183"/>
                  </a:cubicBezTo>
                  <a:cubicBezTo>
                    <a:pt x="280" y="175"/>
                    <a:pt x="269" y="174"/>
                    <a:pt x="261" y="172"/>
                  </a:cubicBezTo>
                  <a:cubicBezTo>
                    <a:pt x="248" y="168"/>
                    <a:pt x="237" y="172"/>
                    <a:pt x="225" y="175"/>
                  </a:cubicBezTo>
                  <a:cubicBezTo>
                    <a:pt x="212" y="178"/>
                    <a:pt x="196" y="174"/>
                    <a:pt x="200" y="158"/>
                  </a:cubicBezTo>
                  <a:cubicBezTo>
                    <a:pt x="202" y="152"/>
                    <a:pt x="205" y="148"/>
                    <a:pt x="202" y="141"/>
                  </a:cubicBezTo>
                  <a:cubicBezTo>
                    <a:pt x="200" y="135"/>
                    <a:pt x="192" y="136"/>
                    <a:pt x="191" y="128"/>
                  </a:cubicBezTo>
                  <a:cubicBezTo>
                    <a:pt x="190" y="122"/>
                    <a:pt x="197" y="112"/>
                    <a:pt x="189" y="107"/>
                  </a:cubicBezTo>
                  <a:cubicBezTo>
                    <a:pt x="184" y="104"/>
                    <a:pt x="178" y="109"/>
                    <a:pt x="173" y="106"/>
                  </a:cubicBezTo>
                  <a:cubicBezTo>
                    <a:pt x="174" y="100"/>
                    <a:pt x="181" y="97"/>
                    <a:pt x="182" y="90"/>
                  </a:cubicBezTo>
                  <a:cubicBezTo>
                    <a:pt x="183" y="82"/>
                    <a:pt x="182" y="73"/>
                    <a:pt x="186" y="66"/>
                  </a:cubicBezTo>
                  <a:cubicBezTo>
                    <a:pt x="188" y="63"/>
                    <a:pt x="192" y="61"/>
                    <a:pt x="193" y="58"/>
                  </a:cubicBezTo>
                  <a:cubicBezTo>
                    <a:pt x="194" y="56"/>
                    <a:pt x="192" y="54"/>
                    <a:pt x="193" y="52"/>
                  </a:cubicBezTo>
                  <a:cubicBezTo>
                    <a:pt x="196" y="44"/>
                    <a:pt x="206" y="40"/>
                    <a:pt x="210" y="33"/>
                  </a:cubicBezTo>
                  <a:cubicBezTo>
                    <a:pt x="213" y="31"/>
                    <a:pt x="213" y="31"/>
                    <a:pt x="213" y="31"/>
                  </a:cubicBezTo>
                  <a:cubicBezTo>
                    <a:pt x="219" y="25"/>
                    <a:pt x="221" y="21"/>
                    <a:pt x="226" y="20"/>
                  </a:cubicBezTo>
                  <a:cubicBezTo>
                    <a:pt x="230" y="19"/>
                    <a:pt x="235" y="13"/>
                    <a:pt x="235" y="13"/>
                  </a:cubicBezTo>
                  <a:cubicBezTo>
                    <a:pt x="235" y="13"/>
                    <a:pt x="235" y="0"/>
                    <a:pt x="227" y="2"/>
                  </a:cubicBezTo>
                  <a:cubicBezTo>
                    <a:pt x="219" y="4"/>
                    <a:pt x="204" y="13"/>
                    <a:pt x="204" y="13"/>
                  </a:cubicBezTo>
                  <a:cubicBezTo>
                    <a:pt x="204" y="13"/>
                    <a:pt x="203" y="21"/>
                    <a:pt x="194" y="25"/>
                  </a:cubicBezTo>
                  <a:cubicBezTo>
                    <a:pt x="185" y="30"/>
                    <a:pt x="174" y="34"/>
                    <a:pt x="169" y="36"/>
                  </a:cubicBezTo>
                  <a:cubicBezTo>
                    <a:pt x="163" y="39"/>
                    <a:pt x="162" y="44"/>
                    <a:pt x="153" y="40"/>
                  </a:cubicBezTo>
                  <a:cubicBezTo>
                    <a:pt x="144" y="36"/>
                    <a:pt x="141" y="37"/>
                    <a:pt x="141" y="37"/>
                  </a:cubicBezTo>
                  <a:cubicBezTo>
                    <a:pt x="141" y="37"/>
                    <a:pt x="146" y="54"/>
                    <a:pt x="138" y="55"/>
                  </a:cubicBezTo>
                  <a:cubicBezTo>
                    <a:pt x="131" y="57"/>
                    <a:pt x="125" y="51"/>
                    <a:pt x="125" y="51"/>
                  </a:cubicBezTo>
                  <a:cubicBezTo>
                    <a:pt x="125" y="51"/>
                    <a:pt x="127" y="35"/>
                    <a:pt x="120" y="45"/>
                  </a:cubicBezTo>
                  <a:cubicBezTo>
                    <a:pt x="114" y="55"/>
                    <a:pt x="93" y="69"/>
                    <a:pt x="97" y="75"/>
                  </a:cubicBezTo>
                  <a:cubicBezTo>
                    <a:pt x="101" y="81"/>
                    <a:pt x="103" y="89"/>
                    <a:pt x="103" y="89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4" y="100"/>
                    <a:pt x="84" y="102"/>
                    <a:pt x="79" y="105"/>
                  </a:cubicBezTo>
                  <a:cubicBezTo>
                    <a:pt x="74" y="109"/>
                    <a:pt x="67" y="114"/>
                    <a:pt x="69" y="118"/>
                  </a:cubicBezTo>
                  <a:cubicBezTo>
                    <a:pt x="71" y="123"/>
                    <a:pt x="66" y="127"/>
                    <a:pt x="66" y="127"/>
                  </a:cubicBezTo>
                  <a:cubicBezTo>
                    <a:pt x="66" y="127"/>
                    <a:pt x="68" y="141"/>
                    <a:pt x="64" y="140"/>
                  </a:cubicBezTo>
                  <a:cubicBezTo>
                    <a:pt x="62" y="139"/>
                    <a:pt x="59" y="137"/>
                    <a:pt x="57" y="134"/>
                  </a:cubicBezTo>
                  <a:cubicBezTo>
                    <a:pt x="56" y="133"/>
                    <a:pt x="56" y="133"/>
                    <a:pt x="56" y="133"/>
                  </a:cubicBezTo>
                  <a:cubicBezTo>
                    <a:pt x="55" y="137"/>
                    <a:pt x="57" y="142"/>
                    <a:pt x="55" y="146"/>
                  </a:cubicBezTo>
                  <a:cubicBezTo>
                    <a:pt x="54" y="149"/>
                    <a:pt x="50" y="153"/>
                    <a:pt x="48" y="156"/>
                  </a:cubicBezTo>
                  <a:cubicBezTo>
                    <a:pt x="44" y="160"/>
                    <a:pt x="37" y="165"/>
                    <a:pt x="32" y="164"/>
                  </a:cubicBezTo>
                  <a:cubicBezTo>
                    <a:pt x="30" y="165"/>
                    <a:pt x="30" y="165"/>
                    <a:pt x="30" y="165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3" y="166"/>
                    <a:pt x="34" y="167"/>
                    <a:pt x="36" y="169"/>
                  </a:cubicBezTo>
                  <a:cubicBezTo>
                    <a:pt x="40" y="175"/>
                    <a:pt x="37" y="175"/>
                    <a:pt x="41" y="183"/>
                  </a:cubicBezTo>
                  <a:cubicBezTo>
                    <a:pt x="45" y="191"/>
                    <a:pt x="49" y="193"/>
                    <a:pt x="48" y="199"/>
                  </a:cubicBezTo>
                  <a:cubicBezTo>
                    <a:pt x="47" y="204"/>
                    <a:pt x="41" y="205"/>
                    <a:pt x="44" y="213"/>
                  </a:cubicBezTo>
                  <a:cubicBezTo>
                    <a:pt x="47" y="221"/>
                    <a:pt x="48" y="235"/>
                    <a:pt x="50" y="240"/>
                  </a:cubicBezTo>
                  <a:cubicBezTo>
                    <a:pt x="52" y="245"/>
                    <a:pt x="47" y="249"/>
                    <a:pt x="49" y="256"/>
                  </a:cubicBezTo>
                  <a:cubicBezTo>
                    <a:pt x="51" y="263"/>
                    <a:pt x="58" y="270"/>
                    <a:pt x="56" y="276"/>
                  </a:cubicBezTo>
                  <a:cubicBezTo>
                    <a:pt x="53" y="282"/>
                    <a:pt x="46" y="283"/>
                    <a:pt x="44" y="290"/>
                  </a:cubicBezTo>
                  <a:cubicBezTo>
                    <a:pt x="42" y="297"/>
                    <a:pt x="42" y="297"/>
                    <a:pt x="39" y="305"/>
                  </a:cubicBezTo>
                  <a:cubicBezTo>
                    <a:pt x="35" y="313"/>
                    <a:pt x="33" y="314"/>
                    <a:pt x="28" y="314"/>
                  </a:cubicBezTo>
                  <a:cubicBezTo>
                    <a:pt x="23" y="315"/>
                    <a:pt x="22" y="302"/>
                    <a:pt x="15" y="313"/>
                  </a:cubicBezTo>
                  <a:cubicBezTo>
                    <a:pt x="9" y="324"/>
                    <a:pt x="12" y="327"/>
                    <a:pt x="11" y="330"/>
                  </a:cubicBezTo>
                  <a:cubicBezTo>
                    <a:pt x="11" y="333"/>
                    <a:pt x="7" y="334"/>
                    <a:pt x="3" y="336"/>
                  </a:cubicBezTo>
                  <a:cubicBezTo>
                    <a:pt x="0" y="338"/>
                    <a:pt x="2" y="345"/>
                    <a:pt x="2" y="349"/>
                  </a:cubicBezTo>
                  <a:cubicBezTo>
                    <a:pt x="3" y="349"/>
                    <a:pt x="3" y="349"/>
                    <a:pt x="3" y="349"/>
                  </a:cubicBezTo>
                  <a:cubicBezTo>
                    <a:pt x="13" y="355"/>
                    <a:pt x="23" y="364"/>
                    <a:pt x="32" y="370"/>
                  </a:cubicBezTo>
                  <a:cubicBezTo>
                    <a:pt x="36" y="373"/>
                    <a:pt x="39" y="376"/>
                    <a:pt x="44" y="376"/>
                  </a:cubicBezTo>
                  <a:cubicBezTo>
                    <a:pt x="51" y="377"/>
                    <a:pt x="51" y="374"/>
                    <a:pt x="58" y="379"/>
                  </a:cubicBezTo>
                  <a:cubicBezTo>
                    <a:pt x="63" y="381"/>
                    <a:pt x="65" y="385"/>
                    <a:pt x="71" y="386"/>
                  </a:cubicBezTo>
                  <a:cubicBezTo>
                    <a:pt x="77" y="386"/>
                    <a:pt x="84" y="379"/>
                    <a:pt x="91" y="380"/>
                  </a:cubicBezTo>
                  <a:cubicBezTo>
                    <a:pt x="103" y="381"/>
                    <a:pt x="116" y="394"/>
                    <a:pt x="127" y="399"/>
                  </a:cubicBezTo>
                  <a:cubicBezTo>
                    <a:pt x="138" y="404"/>
                    <a:pt x="153" y="411"/>
                    <a:pt x="159" y="422"/>
                  </a:cubicBezTo>
                  <a:cubicBezTo>
                    <a:pt x="165" y="434"/>
                    <a:pt x="170" y="449"/>
                    <a:pt x="178" y="460"/>
                  </a:cubicBezTo>
                  <a:cubicBezTo>
                    <a:pt x="185" y="470"/>
                    <a:pt x="197" y="464"/>
                    <a:pt x="208" y="461"/>
                  </a:cubicBezTo>
                  <a:cubicBezTo>
                    <a:pt x="212" y="460"/>
                    <a:pt x="218" y="457"/>
                    <a:pt x="223" y="458"/>
                  </a:cubicBezTo>
                  <a:cubicBezTo>
                    <a:pt x="229" y="459"/>
                    <a:pt x="232" y="464"/>
                    <a:pt x="237" y="464"/>
                  </a:cubicBezTo>
                  <a:cubicBezTo>
                    <a:pt x="241" y="465"/>
                    <a:pt x="246" y="462"/>
                    <a:pt x="251" y="463"/>
                  </a:cubicBezTo>
                  <a:cubicBezTo>
                    <a:pt x="257" y="464"/>
                    <a:pt x="262" y="464"/>
                    <a:pt x="265" y="469"/>
                  </a:cubicBezTo>
                  <a:cubicBezTo>
                    <a:pt x="270" y="477"/>
                    <a:pt x="264" y="494"/>
                    <a:pt x="261" y="502"/>
                  </a:cubicBezTo>
                  <a:cubicBezTo>
                    <a:pt x="267" y="507"/>
                    <a:pt x="276" y="512"/>
                    <a:pt x="279" y="520"/>
                  </a:cubicBezTo>
                  <a:cubicBezTo>
                    <a:pt x="282" y="517"/>
                    <a:pt x="282" y="503"/>
                    <a:pt x="283" y="497"/>
                  </a:cubicBezTo>
                  <a:cubicBezTo>
                    <a:pt x="285" y="484"/>
                    <a:pt x="288" y="472"/>
                    <a:pt x="290" y="460"/>
                  </a:cubicBezTo>
                  <a:cubicBezTo>
                    <a:pt x="292" y="451"/>
                    <a:pt x="293" y="442"/>
                    <a:pt x="296" y="432"/>
                  </a:cubicBezTo>
                  <a:cubicBezTo>
                    <a:pt x="297" y="426"/>
                    <a:pt x="299" y="418"/>
                    <a:pt x="296" y="413"/>
                  </a:cubicBezTo>
                  <a:cubicBezTo>
                    <a:pt x="289" y="400"/>
                    <a:pt x="272" y="397"/>
                    <a:pt x="275" y="379"/>
                  </a:cubicBezTo>
                  <a:cubicBezTo>
                    <a:pt x="277" y="366"/>
                    <a:pt x="291" y="367"/>
                    <a:pt x="301" y="373"/>
                  </a:cubicBezTo>
                  <a:cubicBezTo>
                    <a:pt x="301" y="369"/>
                    <a:pt x="300" y="365"/>
                    <a:pt x="298" y="362"/>
                  </a:cubicBezTo>
                  <a:cubicBezTo>
                    <a:pt x="294" y="357"/>
                    <a:pt x="289" y="359"/>
                    <a:pt x="285" y="356"/>
                  </a:cubicBezTo>
                  <a:cubicBezTo>
                    <a:pt x="274" y="348"/>
                    <a:pt x="288" y="332"/>
                    <a:pt x="300" y="333"/>
                  </a:cubicBezTo>
                  <a:cubicBezTo>
                    <a:pt x="307" y="334"/>
                    <a:pt x="316" y="339"/>
                    <a:pt x="324" y="338"/>
                  </a:cubicBezTo>
                  <a:cubicBezTo>
                    <a:pt x="327" y="338"/>
                    <a:pt x="329" y="337"/>
                    <a:pt x="331" y="337"/>
                  </a:cubicBezTo>
                  <a:cubicBezTo>
                    <a:pt x="333" y="336"/>
                    <a:pt x="334" y="334"/>
                    <a:pt x="337" y="334"/>
                  </a:cubicBezTo>
                  <a:cubicBezTo>
                    <a:pt x="338" y="334"/>
                    <a:pt x="339" y="335"/>
                    <a:pt x="340" y="335"/>
                  </a:cubicBezTo>
                  <a:cubicBezTo>
                    <a:pt x="350" y="334"/>
                    <a:pt x="356" y="328"/>
                    <a:pt x="363" y="324"/>
                  </a:cubicBezTo>
                  <a:lnTo>
                    <a:pt x="366" y="322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49" name="Freeform 32">
              <a:extLst>
                <a:ext uri="{FF2B5EF4-FFF2-40B4-BE49-F238E27FC236}">
                  <a16:creationId xmlns:a16="http://schemas.microsoft.com/office/drawing/2014/main" id="{EEEE2A46-DA1C-4BD5-BC02-FCA1FAE66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186" y="4595465"/>
              <a:ext cx="133597" cy="131409"/>
            </a:xfrm>
            <a:custGeom>
              <a:avLst/>
              <a:gdLst>
                <a:gd name="T0" fmla="*/ 2147483647 w 183"/>
                <a:gd name="T1" fmla="*/ 2147483647 h 206"/>
                <a:gd name="T2" fmla="*/ 2147483647 w 183"/>
                <a:gd name="T3" fmla="*/ 2147483647 h 206"/>
                <a:gd name="T4" fmla="*/ 2147483647 w 183"/>
                <a:gd name="T5" fmla="*/ 2147483647 h 206"/>
                <a:gd name="T6" fmla="*/ 2147483647 w 183"/>
                <a:gd name="T7" fmla="*/ 2147483647 h 206"/>
                <a:gd name="T8" fmla="*/ 2147483647 w 183"/>
                <a:gd name="T9" fmla="*/ 2147483647 h 206"/>
                <a:gd name="T10" fmla="*/ 2147483647 w 183"/>
                <a:gd name="T11" fmla="*/ 2147483647 h 206"/>
                <a:gd name="T12" fmla="*/ 2147483647 w 183"/>
                <a:gd name="T13" fmla="*/ 2147483647 h 206"/>
                <a:gd name="T14" fmla="*/ 2147483647 w 183"/>
                <a:gd name="T15" fmla="*/ 2147483647 h 206"/>
                <a:gd name="T16" fmla="*/ 2147483647 w 183"/>
                <a:gd name="T17" fmla="*/ 2147483647 h 206"/>
                <a:gd name="T18" fmla="*/ 2147483647 w 183"/>
                <a:gd name="T19" fmla="*/ 2147483647 h 206"/>
                <a:gd name="T20" fmla="*/ 2147483647 w 183"/>
                <a:gd name="T21" fmla="*/ 2147483647 h 206"/>
                <a:gd name="T22" fmla="*/ 2147483647 w 183"/>
                <a:gd name="T23" fmla="*/ 2147483647 h 206"/>
                <a:gd name="T24" fmla="*/ 2147483647 w 183"/>
                <a:gd name="T25" fmla="*/ 2147483647 h 206"/>
                <a:gd name="T26" fmla="*/ 2147483647 w 183"/>
                <a:gd name="T27" fmla="*/ 2147483647 h 206"/>
                <a:gd name="T28" fmla="*/ 2147483647 w 183"/>
                <a:gd name="T29" fmla="*/ 2147483647 h 206"/>
                <a:gd name="T30" fmla="*/ 2147483647 w 183"/>
                <a:gd name="T31" fmla="*/ 2147483647 h 206"/>
                <a:gd name="T32" fmla="*/ 2147483647 w 183"/>
                <a:gd name="T33" fmla="*/ 2147483647 h 206"/>
                <a:gd name="T34" fmla="*/ 2147483647 w 183"/>
                <a:gd name="T35" fmla="*/ 2147483647 h 206"/>
                <a:gd name="T36" fmla="*/ 2147483647 w 183"/>
                <a:gd name="T37" fmla="*/ 2147483647 h 206"/>
                <a:gd name="T38" fmla="*/ 2147483647 w 183"/>
                <a:gd name="T39" fmla="*/ 2147483647 h 206"/>
                <a:gd name="T40" fmla="*/ 2147483647 w 183"/>
                <a:gd name="T41" fmla="*/ 0 h 206"/>
                <a:gd name="T42" fmla="*/ 2147483647 w 183"/>
                <a:gd name="T43" fmla="*/ 2147483647 h 206"/>
                <a:gd name="T44" fmla="*/ 2147483647 w 183"/>
                <a:gd name="T45" fmla="*/ 2147483647 h 206"/>
                <a:gd name="T46" fmla="*/ 2147483647 w 183"/>
                <a:gd name="T47" fmla="*/ 2147483647 h 206"/>
                <a:gd name="T48" fmla="*/ 2147483647 w 183"/>
                <a:gd name="T49" fmla="*/ 2147483647 h 206"/>
                <a:gd name="T50" fmla="*/ 2147483647 w 183"/>
                <a:gd name="T51" fmla="*/ 2147483647 h 206"/>
                <a:gd name="T52" fmla="*/ 2147483647 w 183"/>
                <a:gd name="T53" fmla="*/ 2147483647 h 206"/>
                <a:gd name="T54" fmla="*/ 2147483647 w 183"/>
                <a:gd name="T55" fmla="*/ 2147483647 h 206"/>
                <a:gd name="T56" fmla="*/ 2147483647 w 183"/>
                <a:gd name="T57" fmla="*/ 2147483647 h 206"/>
                <a:gd name="T58" fmla="*/ 2147483647 w 183"/>
                <a:gd name="T59" fmla="*/ 2147483647 h 206"/>
                <a:gd name="T60" fmla="*/ 2147483647 w 183"/>
                <a:gd name="T61" fmla="*/ 2147483647 h 206"/>
                <a:gd name="T62" fmla="*/ 2147483647 w 183"/>
                <a:gd name="T63" fmla="*/ 2147483647 h 206"/>
                <a:gd name="T64" fmla="*/ 2147483647 w 183"/>
                <a:gd name="T65" fmla="*/ 2147483647 h 206"/>
                <a:gd name="T66" fmla="*/ 2147483647 w 183"/>
                <a:gd name="T67" fmla="*/ 2147483647 h 206"/>
                <a:gd name="T68" fmla="*/ 2147483647 w 183"/>
                <a:gd name="T69" fmla="*/ 2147483647 h 206"/>
                <a:gd name="T70" fmla="*/ 2147483647 w 183"/>
                <a:gd name="T71" fmla="*/ 2147483647 h 206"/>
                <a:gd name="T72" fmla="*/ 2147483647 w 183"/>
                <a:gd name="T73" fmla="*/ 2147483647 h 2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3"/>
                <a:gd name="T112" fmla="*/ 0 h 206"/>
                <a:gd name="T113" fmla="*/ 183 w 183"/>
                <a:gd name="T114" fmla="*/ 206 h 2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3" h="206">
                  <a:moveTo>
                    <a:pt x="14" y="153"/>
                  </a:moveTo>
                  <a:cubicBezTo>
                    <a:pt x="15" y="156"/>
                    <a:pt x="16" y="159"/>
                    <a:pt x="15" y="162"/>
                  </a:cubicBezTo>
                  <a:cubicBezTo>
                    <a:pt x="13" y="168"/>
                    <a:pt x="6" y="175"/>
                    <a:pt x="10" y="180"/>
                  </a:cubicBezTo>
                  <a:cubicBezTo>
                    <a:pt x="12" y="182"/>
                    <a:pt x="20" y="184"/>
                    <a:pt x="23" y="184"/>
                  </a:cubicBezTo>
                  <a:cubicBezTo>
                    <a:pt x="27" y="185"/>
                    <a:pt x="33" y="182"/>
                    <a:pt x="36" y="183"/>
                  </a:cubicBezTo>
                  <a:cubicBezTo>
                    <a:pt x="40" y="184"/>
                    <a:pt x="41" y="187"/>
                    <a:pt x="44" y="191"/>
                  </a:cubicBezTo>
                  <a:cubicBezTo>
                    <a:pt x="51" y="200"/>
                    <a:pt x="56" y="206"/>
                    <a:pt x="65" y="195"/>
                  </a:cubicBezTo>
                  <a:cubicBezTo>
                    <a:pt x="74" y="184"/>
                    <a:pt x="80" y="169"/>
                    <a:pt x="86" y="156"/>
                  </a:cubicBezTo>
                  <a:cubicBezTo>
                    <a:pt x="92" y="143"/>
                    <a:pt x="95" y="145"/>
                    <a:pt x="108" y="143"/>
                  </a:cubicBezTo>
                  <a:cubicBezTo>
                    <a:pt x="122" y="140"/>
                    <a:pt x="135" y="129"/>
                    <a:pt x="146" y="119"/>
                  </a:cubicBezTo>
                  <a:cubicBezTo>
                    <a:pt x="158" y="109"/>
                    <a:pt x="168" y="95"/>
                    <a:pt x="176" y="81"/>
                  </a:cubicBezTo>
                  <a:cubicBezTo>
                    <a:pt x="180" y="74"/>
                    <a:pt x="183" y="70"/>
                    <a:pt x="182" y="63"/>
                  </a:cubicBezTo>
                  <a:cubicBezTo>
                    <a:pt x="181" y="55"/>
                    <a:pt x="176" y="44"/>
                    <a:pt x="170" y="39"/>
                  </a:cubicBezTo>
                  <a:cubicBezTo>
                    <a:pt x="165" y="34"/>
                    <a:pt x="165" y="34"/>
                    <a:pt x="165" y="34"/>
                  </a:cubicBezTo>
                  <a:cubicBezTo>
                    <a:pt x="162" y="32"/>
                    <a:pt x="159" y="31"/>
                    <a:pt x="156" y="31"/>
                  </a:cubicBezTo>
                  <a:cubicBezTo>
                    <a:pt x="149" y="30"/>
                    <a:pt x="142" y="37"/>
                    <a:pt x="136" y="36"/>
                  </a:cubicBezTo>
                  <a:cubicBezTo>
                    <a:pt x="130" y="36"/>
                    <a:pt x="128" y="32"/>
                    <a:pt x="123" y="30"/>
                  </a:cubicBezTo>
                  <a:cubicBezTo>
                    <a:pt x="116" y="25"/>
                    <a:pt x="116" y="28"/>
                    <a:pt x="109" y="27"/>
                  </a:cubicBezTo>
                  <a:cubicBezTo>
                    <a:pt x="104" y="27"/>
                    <a:pt x="101" y="24"/>
                    <a:pt x="97" y="21"/>
                  </a:cubicBezTo>
                  <a:cubicBezTo>
                    <a:pt x="88" y="15"/>
                    <a:pt x="79" y="6"/>
                    <a:pt x="69" y="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1"/>
                    <a:pt x="67" y="1"/>
                    <a:pt x="66" y="2"/>
                  </a:cubicBezTo>
                  <a:cubicBezTo>
                    <a:pt x="64" y="5"/>
                    <a:pt x="52" y="9"/>
                    <a:pt x="50" y="9"/>
                  </a:cubicBezTo>
                  <a:cubicBezTo>
                    <a:pt x="49" y="9"/>
                    <a:pt x="46" y="7"/>
                    <a:pt x="40" y="10"/>
                  </a:cubicBezTo>
                  <a:cubicBezTo>
                    <a:pt x="34" y="14"/>
                    <a:pt x="29" y="26"/>
                    <a:pt x="30" y="32"/>
                  </a:cubicBezTo>
                  <a:cubicBezTo>
                    <a:pt x="31" y="37"/>
                    <a:pt x="29" y="50"/>
                    <a:pt x="25" y="51"/>
                  </a:cubicBezTo>
                  <a:cubicBezTo>
                    <a:pt x="22" y="52"/>
                    <a:pt x="14" y="51"/>
                    <a:pt x="13" y="56"/>
                  </a:cubicBezTo>
                  <a:cubicBezTo>
                    <a:pt x="11" y="62"/>
                    <a:pt x="11" y="75"/>
                    <a:pt x="11" y="79"/>
                  </a:cubicBezTo>
                  <a:cubicBezTo>
                    <a:pt x="12" y="83"/>
                    <a:pt x="7" y="89"/>
                    <a:pt x="6" y="92"/>
                  </a:cubicBezTo>
                  <a:cubicBezTo>
                    <a:pt x="5" y="94"/>
                    <a:pt x="7" y="102"/>
                    <a:pt x="6" y="104"/>
                  </a:cubicBezTo>
                  <a:cubicBezTo>
                    <a:pt x="5" y="107"/>
                    <a:pt x="0" y="112"/>
                    <a:pt x="5" y="114"/>
                  </a:cubicBezTo>
                  <a:cubicBezTo>
                    <a:pt x="9" y="115"/>
                    <a:pt x="13" y="114"/>
                    <a:pt x="18" y="115"/>
                  </a:cubicBezTo>
                  <a:cubicBezTo>
                    <a:pt x="22" y="116"/>
                    <a:pt x="35" y="100"/>
                    <a:pt x="37" y="108"/>
                  </a:cubicBezTo>
                  <a:cubicBezTo>
                    <a:pt x="39" y="117"/>
                    <a:pt x="36" y="118"/>
                    <a:pt x="36" y="125"/>
                  </a:cubicBezTo>
                  <a:cubicBezTo>
                    <a:pt x="35" y="131"/>
                    <a:pt x="30" y="140"/>
                    <a:pt x="27" y="143"/>
                  </a:cubicBezTo>
                  <a:cubicBezTo>
                    <a:pt x="24" y="147"/>
                    <a:pt x="15" y="147"/>
                    <a:pt x="14" y="151"/>
                  </a:cubicBezTo>
                  <a:lnTo>
                    <a:pt x="14" y="153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0" name="Freeform 33">
              <a:extLst>
                <a:ext uri="{FF2B5EF4-FFF2-40B4-BE49-F238E27FC236}">
                  <a16:creationId xmlns:a16="http://schemas.microsoft.com/office/drawing/2014/main" id="{3911D825-36CC-410C-910E-6406E496D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6088" y="4618318"/>
              <a:ext cx="290770" cy="362232"/>
            </a:xfrm>
            <a:custGeom>
              <a:avLst/>
              <a:gdLst>
                <a:gd name="T0" fmla="*/ 2147483647 w 400"/>
                <a:gd name="T1" fmla="*/ 2147483647 h 569"/>
                <a:gd name="T2" fmla="*/ 2147483647 w 400"/>
                <a:gd name="T3" fmla="*/ 2147483647 h 569"/>
                <a:gd name="T4" fmla="*/ 2147483647 w 400"/>
                <a:gd name="T5" fmla="*/ 2147483647 h 569"/>
                <a:gd name="T6" fmla="*/ 2147483647 w 400"/>
                <a:gd name="T7" fmla="*/ 2147483647 h 569"/>
                <a:gd name="T8" fmla="*/ 2147483647 w 400"/>
                <a:gd name="T9" fmla="*/ 2147483647 h 569"/>
                <a:gd name="T10" fmla="*/ 2147483647 w 400"/>
                <a:gd name="T11" fmla="*/ 2147483647 h 569"/>
                <a:gd name="T12" fmla="*/ 2147483647 w 400"/>
                <a:gd name="T13" fmla="*/ 2147483647 h 569"/>
                <a:gd name="T14" fmla="*/ 2147483647 w 400"/>
                <a:gd name="T15" fmla="*/ 2147483647 h 569"/>
                <a:gd name="T16" fmla="*/ 2147483647 w 400"/>
                <a:gd name="T17" fmla="*/ 2147483647 h 569"/>
                <a:gd name="T18" fmla="*/ 2147483647 w 400"/>
                <a:gd name="T19" fmla="*/ 2147483647 h 569"/>
                <a:gd name="T20" fmla="*/ 2147483647 w 400"/>
                <a:gd name="T21" fmla="*/ 2147483647 h 569"/>
                <a:gd name="T22" fmla="*/ 2147483647 w 400"/>
                <a:gd name="T23" fmla="*/ 2147483647 h 569"/>
                <a:gd name="T24" fmla="*/ 2147483647 w 400"/>
                <a:gd name="T25" fmla="*/ 2147483647 h 569"/>
                <a:gd name="T26" fmla="*/ 2147483647 w 400"/>
                <a:gd name="T27" fmla="*/ 2147483647 h 569"/>
                <a:gd name="T28" fmla="*/ 2147483647 w 400"/>
                <a:gd name="T29" fmla="*/ 2147483647 h 569"/>
                <a:gd name="T30" fmla="*/ 2147483647 w 400"/>
                <a:gd name="T31" fmla="*/ 2147483647 h 569"/>
                <a:gd name="T32" fmla="*/ 2147483647 w 400"/>
                <a:gd name="T33" fmla="*/ 2147483647 h 569"/>
                <a:gd name="T34" fmla="*/ 2147483647 w 400"/>
                <a:gd name="T35" fmla="*/ 2147483647 h 569"/>
                <a:gd name="T36" fmla="*/ 2147483647 w 400"/>
                <a:gd name="T37" fmla="*/ 2147483647 h 569"/>
                <a:gd name="T38" fmla="*/ 2147483647 w 400"/>
                <a:gd name="T39" fmla="*/ 2147483647 h 569"/>
                <a:gd name="T40" fmla="*/ 2147483647 w 400"/>
                <a:gd name="T41" fmla="*/ 2147483647 h 569"/>
                <a:gd name="T42" fmla="*/ 2147483647 w 400"/>
                <a:gd name="T43" fmla="*/ 2147483647 h 569"/>
                <a:gd name="T44" fmla="*/ 2147483647 w 400"/>
                <a:gd name="T45" fmla="*/ 2147483647 h 569"/>
                <a:gd name="T46" fmla="*/ 2147483647 w 400"/>
                <a:gd name="T47" fmla="*/ 2147483647 h 569"/>
                <a:gd name="T48" fmla="*/ 2147483647 w 400"/>
                <a:gd name="T49" fmla="*/ 2147483647 h 569"/>
                <a:gd name="T50" fmla="*/ 2147483647 w 400"/>
                <a:gd name="T51" fmla="*/ 2147483647 h 569"/>
                <a:gd name="T52" fmla="*/ 2147483647 w 400"/>
                <a:gd name="T53" fmla="*/ 2147483647 h 569"/>
                <a:gd name="T54" fmla="*/ 2147483647 w 400"/>
                <a:gd name="T55" fmla="*/ 2147483647 h 569"/>
                <a:gd name="T56" fmla="*/ 2147483647 w 400"/>
                <a:gd name="T57" fmla="*/ 2147483647 h 569"/>
                <a:gd name="T58" fmla="*/ 2147483647 w 400"/>
                <a:gd name="T59" fmla="*/ 2147483647 h 569"/>
                <a:gd name="T60" fmla="*/ 2147483647 w 400"/>
                <a:gd name="T61" fmla="*/ 2147483647 h 569"/>
                <a:gd name="T62" fmla="*/ 2147483647 w 400"/>
                <a:gd name="T63" fmla="*/ 2147483647 h 569"/>
                <a:gd name="T64" fmla="*/ 2147483647 w 400"/>
                <a:gd name="T65" fmla="*/ 2147483647 h 569"/>
                <a:gd name="T66" fmla="*/ 2147483647 w 400"/>
                <a:gd name="T67" fmla="*/ 2147483647 h 5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00"/>
                <a:gd name="T103" fmla="*/ 0 h 569"/>
                <a:gd name="T104" fmla="*/ 400 w 400"/>
                <a:gd name="T105" fmla="*/ 569 h 56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00" h="569">
                  <a:moveTo>
                    <a:pt x="349" y="565"/>
                  </a:moveTo>
                  <a:cubicBezTo>
                    <a:pt x="349" y="567"/>
                    <a:pt x="348" y="569"/>
                    <a:pt x="336" y="564"/>
                  </a:cubicBezTo>
                  <a:cubicBezTo>
                    <a:pt x="320" y="557"/>
                    <a:pt x="323" y="553"/>
                    <a:pt x="316" y="538"/>
                  </a:cubicBezTo>
                  <a:cubicBezTo>
                    <a:pt x="309" y="524"/>
                    <a:pt x="296" y="526"/>
                    <a:pt x="279" y="516"/>
                  </a:cubicBezTo>
                  <a:cubicBezTo>
                    <a:pt x="263" y="507"/>
                    <a:pt x="226" y="500"/>
                    <a:pt x="219" y="493"/>
                  </a:cubicBezTo>
                  <a:cubicBezTo>
                    <a:pt x="212" y="485"/>
                    <a:pt x="201" y="482"/>
                    <a:pt x="193" y="476"/>
                  </a:cubicBezTo>
                  <a:cubicBezTo>
                    <a:pt x="186" y="471"/>
                    <a:pt x="162" y="423"/>
                    <a:pt x="162" y="407"/>
                  </a:cubicBezTo>
                  <a:cubicBezTo>
                    <a:pt x="162" y="390"/>
                    <a:pt x="146" y="383"/>
                    <a:pt x="139" y="374"/>
                  </a:cubicBezTo>
                  <a:cubicBezTo>
                    <a:pt x="131" y="364"/>
                    <a:pt x="115" y="335"/>
                    <a:pt x="115" y="335"/>
                  </a:cubicBezTo>
                  <a:cubicBezTo>
                    <a:pt x="115" y="335"/>
                    <a:pt x="73" y="258"/>
                    <a:pt x="65" y="251"/>
                  </a:cubicBezTo>
                  <a:cubicBezTo>
                    <a:pt x="58" y="244"/>
                    <a:pt x="53" y="225"/>
                    <a:pt x="47" y="218"/>
                  </a:cubicBezTo>
                  <a:cubicBezTo>
                    <a:pt x="42" y="211"/>
                    <a:pt x="20" y="203"/>
                    <a:pt x="11" y="200"/>
                  </a:cubicBezTo>
                  <a:cubicBezTo>
                    <a:pt x="1" y="196"/>
                    <a:pt x="14" y="191"/>
                    <a:pt x="22" y="187"/>
                  </a:cubicBezTo>
                  <a:cubicBezTo>
                    <a:pt x="29" y="183"/>
                    <a:pt x="11" y="161"/>
                    <a:pt x="5" y="156"/>
                  </a:cubicBezTo>
                  <a:cubicBezTo>
                    <a:pt x="0" y="150"/>
                    <a:pt x="0" y="134"/>
                    <a:pt x="13" y="130"/>
                  </a:cubicBezTo>
                  <a:cubicBezTo>
                    <a:pt x="24" y="127"/>
                    <a:pt x="30" y="122"/>
                    <a:pt x="32" y="118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33" y="119"/>
                    <a:pt x="33" y="119"/>
                    <a:pt x="33" y="119"/>
                  </a:cubicBezTo>
                  <a:cubicBezTo>
                    <a:pt x="34" y="122"/>
                    <a:pt x="33" y="124"/>
                    <a:pt x="33" y="127"/>
                  </a:cubicBezTo>
                  <a:cubicBezTo>
                    <a:pt x="31" y="132"/>
                    <a:pt x="24" y="139"/>
                    <a:pt x="29" y="145"/>
                  </a:cubicBezTo>
                  <a:cubicBezTo>
                    <a:pt x="30" y="147"/>
                    <a:pt x="38" y="148"/>
                    <a:pt x="41" y="149"/>
                  </a:cubicBezTo>
                  <a:cubicBezTo>
                    <a:pt x="45" y="149"/>
                    <a:pt x="51" y="146"/>
                    <a:pt x="54" y="147"/>
                  </a:cubicBezTo>
                  <a:cubicBezTo>
                    <a:pt x="58" y="148"/>
                    <a:pt x="59" y="151"/>
                    <a:pt x="62" y="155"/>
                  </a:cubicBezTo>
                  <a:cubicBezTo>
                    <a:pt x="69" y="164"/>
                    <a:pt x="75" y="170"/>
                    <a:pt x="83" y="159"/>
                  </a:cubicBezTo>
                  <a:cubicBezTo>
                    <a:pt x="92" y="148"/>
                    <a:pt x="98" y="133"/>
                    <a:pt x="104" y="121"/>
                  </a:cubicBezTo>
                  <a:cubicBezTo>
                    <a:pt x="111" y="108"/>
                    <a:pt x="113" y="110"/>
                    <a:pt x="126" y="107"/>
                  </a:cubicBezTo>
                  <a:cubicBezTo>
                    <a:pt x="141" y="104"/>
                    <a:pt x="154" y="93"/>
                    <a:pt x="164" y="84"/>
                  </a:cubicBezTo>
                  <a:cubicBezTo>
                    <a:pt x="176" y="73"/>
                    <a:pt x="186" y="59"/>
                    <a:pt x="194" y="45"/>
                  </a:cubicBezTo>
                  <a:cubicBezTo>
                    <a:pt x="198" y="38"/>
                    <a:pt x="201" y="35"/>
                    <a:pt x="200" y="27"/>
                  </a:cubicBezTo>
                  <a:cubicBezTo>
                    <a:pt x="199" y="19"/>
                    <a:pt x="194" y="9"/>
                    <a:pt x="189" y="3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95" y="5"/>
                    <a:pt x="203" y="11"/>
                    <a:pt x="210" y="14"/>
                  </a:cubicBezTo>
                  <a:cubicBezTo>
                    <a:pt x="221" y="19"/>
                    <a:pt x="236" y="26"/>
                    <a:pt x="242" y="38"/>
                  </a:cubicBezTo>
                  <a:cubicBezTo>
                    <a:pt x="249" y="50"/>
                    <a:pt x="253" y="64"/>
                    <a:pt x="261" y="75"/>
                  </a:cubicBezTo>
                  <a:cubicBezTo>
                    <a:pt x="268" y="86"/>
                    <a:pt x="280" y="80"/>
                    <a:pt x="291" y="77"/>
                  </a:cubicBezTo>
                  <a:cubicBezTo>
                    <a:pt x="295" y="75"/>
                    <a:pt x="301" y="73"/>
                    <a:pt x="306" y="73"/>
                  </a:cubicBezTo>
                  <a:cubicBezTo>
                    <a:pt x="312" y="74"/>
                    <a:pt x="315" y="79"/>
                    <a:pt x="320" y="80"/>
                  </a:cubicBezTo>
                  <a:cubicBezTo>
                    <a:pt x="325" y="80"/>
                    <a:pt x="329" y="78"/>
                    <a:pt x="334" y="78"/>
                  </a:cubicBezTo>
                  <a:cubicBezTo>
                    <a:pt x="340" y="79"/>
                    <a:pt x="345" y="79"/>
                    <a:pt x="349" y="85"/>
                  </a:cubicBezTo>
                  <a:cubicBezTo>
                    <a:pt x="353" y="93"/>
                    <a:pt x="347" y="109"/>
                    <a:pt x="344" y="117"/>
                  </a:cubicBezTo>
                  <a:cubicBezTo>
                    <a:pt x="349" y="122"/>
                    <a:pt x="357" y="126"/>
                    <a:pt x="360" y="132"/>
                  </a:cubicBezTo>
                  <a:cubicBezTo>
                    <a:pt x="358" y="134"/>
                    <a:pt x="358" y="134"/>
                    <a:pt x="358" y="134"/>
                  </a:cubicBezTo>
                  <a:cubicBezTo>
                    <a:pt x="354" y="138"/>
                    <a:pt x="349" y="134"/>
                    <a:pt x="344" y="135"/>
                  </a:cubicBezTo>
                  <a:cubicBezTo>
                    <a:pt x="336" y="135"/>
                    <a:pt x="327" y="140"/>
                    <a:pt x="321" y="143"/>
                  </a:cubicBezTo>
                  <a:cubicBezTo>
                    <a:pt x="315" y="145"/>
                    <a:pt x="310" y="149"/>
                    <a:pt x="305" y="152"/>
                  </a:cubicBezTo>
                  <a:cubicBezTo>
                    <a:pt x="296" y="157"/>
                    <a:pt x="288" y="161"/>
                    <a:pt x="279" y="167"/>
                  </a:cubicBezTo>
                  <a:cubicBezTo>
                    <a:pt x="273" y="173"/>
                    <a:pt x="264" y="178"/>
                    <a:pt x="260" y="185"/>
                  </a:cubicBezTo>
                  <a:cubicBezTo>
                    <a:pt x="256" y="192"/>
                    <a:pt x="258" y="194"/>
                    <a:pt x="259" y="200"/>
                  </a:cubicBezTo>
                  <a:cubicBezTo>
                    <a:pt x="260" y="202"/>
                    <a:pt x="261" y="211"/>
                    <a:pt x="259" y="213"/>
                  </a:cubicBezTo>
                  <a:cubicBezTo>
                    <a:pt x="257" y="217"/>
                    <a:pt x="247" y="221"/>
                    <a:pt x="243" y="226"/>
                  </a:cubicBezTo>
                  <a:cubicBezTo>
                    <a:pt x="234" y="239"/>
                    <a:pt x="245" y="255"/>
                    <a:pt x="252" y="268"/>
                  </a:cubicBezTo>
                  <a:cubicBezTo>
                    <a:pt x="256" y="274"/>
                    <a:pt x="262" y="280"/>
                    <a:pt x="265" y="287"/>
                  </a:cubicBezTo>
                  <a:cubicBezTo>
                    <a:pt x="268" y="292"/>
                    <a:pt x="266" y="299"/>
                    <a:pt x="274" y="299"/>
                  </a:cubicBezTo>
                  <a:cubicBezTo>
                    <a:pt x="277" y="299"/>
                    <a:pt x="278" y="295"/>
                    <a:pt x="281" y="296"/>
                  </a:cubicBezTo>
                  <a:cubicBezTo>
                    <a:pt x="285" y="296"/>
                    <a:pt x="288" y="301"/>
                    <a:pt x="290" y="303"/>
                  </a:cubicBezTo>
                  <a:cubicBezTo>
                    <a:pt x="294" y="310"/>
                    <a:pt x="293" y="314"/>
                    <a:pt x="302" y="314"/>
                  </a:cubicBezTo>
                  <a:cubicBezTo>
                    <a:pt x="319" y="314"/>
                    <a:pt x="329" y="297"/>
                    <a:pt x="343" y="291"/>
                  </a:cubicBezTo>
                  <a:cubicBezTo>
                    <a:pt x="344" y="305"/>
                    <a:pt x="338" y="332"/>
                    <a:pt x="346" y="344"/>
                  </a:cubicBezTo>
                  <a:cubicBezTo>
                    <a:pt x="348" y="347"/>
                    <a:pt x="354" y="351"/>
                    <a:pt x="358" y="352"/>
                  </a:cubicBezTo>
                  <a:cubicBezTo>
                    <a:pt x="366" y="354"/>
                    <a:pt x="369" y="348"/>
                    <a:pt x="376" y="352"/>
                  </a:cubicBezTo>
                  <a:cubicBezTo>
                    <a:pt x="381" y="355"/>
                    <a:pt x="383" y="361"/>
                    <a:pt x="386" y="365"/>
                  </a:cubicBezTo>
                  <a:cubicBezTo>
                    <a:pt x="389" y="372"/>
                    <a:pt x="395" y="379"/>
                    <a:pt x="397" y="385"/>
                  </a:cubicBezTo>
                  <a:cubicBezTo>
                    <a:pt x="400" y="395"/>
                    <a:pt x="391" y="414"/>
                    <a:pt x="389" y="426"/>
                  </a:cubicBezTo>
                  <a:cubicBezTo>
                    <a:pt x="388" y="438"/>
                    <a:pt x="391" y="451"/>
                    <a:pt x="387" y="462"/>
                  </a:cubicBezTo>
                  <a:cubicBezTo>
                    <a:pt x="384" y="472"/>
                    <a:pt x="376" y="481"/>
                    <a:pt x="383" y="489"/>
                  </a:cubicBezTo>
                  <a:cubicBezTo>
                    <a:pt x="390" y="497"/>
                    <a:pt x="396" y="500"/>
                    <a:pt x="389" y="511"/>
                  </a:cubicBezTo>
                  <a:cubicBezTo>
                    <a:pt x="383" y="520"/>
                    <a:pt x="378" y="529"/>
                    <a:pt x="374" y="539"/>
                  </a:cubicBezTo>
                  <a:cubicBezTo>
                    <a:pt x="371" y="547"/>
                    <a:pt x="360" y="564"/>
                    <a:pt x="350" y="565"/>
                  </a:cubicBezTo>
                  <a:lnTo>
                    <a:pt x="349" y="565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1" name="Freeform 34">
              <a:extLst>
                <a:ext uri="{FF2B5EF4-FFF2-40B4-BE49-F238E27FC236}">
                  <a16:creationId xmlns:a16="http://schemas.microsoft.com/office/drawing/2014/main" id="{5675A72E-5481-4294-8D01-D85DF8709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7566" y="4806862"/>
              <a:ext cx="282912" cy="257105"/>
            </a:xfrm>
            <a:custGeom>
              <a:avLst/>
              <a:gdLst>
                <a:gd name="T0" fmla="*/ 2147483647 w 389"/>
                <a:gd name="T1" fmla="*/ 2147483647 h 404"/>
                <a:gd name="T2" fmla="*/ 2147483647 w 389"/>
                <a:gd name="T3" fmla="*/ 2147483647 h 404"/>
                <a:gd name="T4" fmla="*/ 2147483647 w 389"/>
                <a:gd name="T5" fmla="*/ 2147483647 h 404"/>
                <a:gd name="T6" fmla="*/ 2147483647 w 389"/>
                <a:gd name="T7" fmla="*/ 2147483647 h 404"/>
                <a:gd name="T8" fmla="*/ 2147483647 w 389"/>
                <a:gd name="T9" fmla="*/ 2147483647 h 404"/>
                <a:gd name="T10" fmla="*/ 2147483647 w 389"/>
                <a:gd name="T11" fmla="*/ 2147483647 h 404"/>
                <a:gd name="T12" fmla="*/ 2147483647 w 389"/>
                <a:gd name="T13" fmla="*/ 2147483647 h 404"/>
                <a:gd name="T14" fmla="*/ 2147483647 w 389"/>
                <a:gd name="T15" fmla="*/ 2147483647 h 404"/>
                <a:gd name="T16" fmla="*/ 2147483647 w 389"/>
                <a:gd name="T17" fmla="*/ 2147483647 h 404"/>
                <a:gd name="T18" fmla="*/ 2147483647 w 389"/>
                <a:gd name="T19" fmla="*/ 2147483647 h 404"/>
                <a:gd name="T20" fmla="*/ 2147483647 w 389"/>
                <a:gd name="T21" fmla="*/ 2147483647 h 404"/>
                <a:gd name="T22" fmla="*/ 2147483647 w 389"/>
                <a:gd name="T23" fmla="*/ 2147483647 h 404"/>
                <a:gd name="T24" fmla="*/ 2147483647 w 389"/>
                <a:gd name="T25" fmla="*/ 2147483647 h 404"/>
                <a:gd name="T26" fmla="*/ 2147483647 w 389"/>
                <a:gd name="T27" fmla="*/ 2147483647 h 404"/>
                <a:gd name="T28" fmla="*/ 2147483647 w 389"/>
                <a:gd name="T29" fmla="*/ 2147483647 h 404"/>
                <a:gd name="T30" fmla="*/ 2147483647 w 389"/>
                <a:gd name="T31" fmla="*/ 2147483647 h 404"/>
                <a:gd name="T32" fmla="*/ 2147483647 w 389"/>
                <a:gd name="T33" fmla="*/ 2147483647 h 404"/>
                <a:gd name="T34" fmla="*/ 2147483647 w 389"/>
                <a:gd name="T35" fmla="*/ 2147483647 h 404"/>
                <a:gd name="T36" fmla="*/ 2147483647 w 389"/>
                <a:gd name="T37" fmla="*/ 2147483647 h 404"/>
                <a:gd name="T38" fmla="*/ 2147483647 w 389"/>
                <a:gd name="T39" fmla="*/ 2147483647 h 404"/>
                <a:gd name="T40" fmla="*/ 2147483647 w 389"/>
                <a:gd name="T41" fmla="*/ 2147483647 h 404"/>
                <a:gd name="T42" fmla="*/ 2147483647 w 389"/>
                <a:gd name="T43" fmla="*/ 2147483647 h 404"/>
                <a:gd name="T44" fmla="*/ 2147483647 w 389"/>
                <a:gd name="T45" fmla="*/ 2147483647 h 404"/>
                <a:gd name="T46" fmla="*/ 2147483647 w 389"/>
                <a:gd name="T47" fmla="*/ 2147483647 h 404"/>
                <a:gd name="T48" fmla="*/ 2147483647 w 389"/>
                <a:gd name="T49" fmla="*/ 2147483647 h 404"/>
                <a:gd name="T50" fmla="*/ 2147483647 w 389"/>
                <a:gd name="T51" fmla="*/ 2147483647 h 404"/>
                <a:gd name="T52" fmla="*/ 2147483647 w 389"/>
                <a:gd name="T53" fmla="*/ 2147483647 h 404"/>
                <a:gd name="T54" fmla="*/ 2147483647 w 389"/>
                <a:gd name="T55" fmla="*/ 2147483647 h 404"/>
                <a:gd name="T56" fmla="*/ 2147483647 w 389"/>
                <a:gd name="T57" fmla="*/ 2147483647 h 404"/>
                <a:gd name="T58" fmla="*/ 2147483647 w 389"/>
                <a:gd name="T59" fmla="*/ 2147483647 h 404"/>
                <a:gd name="T60" fmla="*/ 2147483647 w 389"/>
                <a:gd name="T61" fmla="*/ 2147483647 h 404"/>
                <a:gd name="T62" fmla="*/ 2147483647 w 389"/>
                <a:gd name="T63" fmla="*/ 2147483647 h 404"/>
                <a:gd name="T64" fmla="*/ 2147483647 w 389"/>
                <a:gd name="T65" fmla="*/ 2147483647 h 404"/>
                <a:gd name="T66" fmla="*/ 2147483647 w 389"/>
                <a:gd name="T67" fmla="*/ 2147483647 h 404"/>
                <a:gd name="T68" fmla="*/ 2147483647 w 389"/>
                <a:gd name="T69" fmla="*/ 2147483647 h 404"/>
                <a:gd name="T70" fmla="*/ 2147483647 w 389"/>
                <a:gd name="T71" fmla="*/ 2147483647 h 404"/>
                <a:gd name="T72" fmla="*/ 2147483647 w 389"/>
                <a:gd name="T73" fmla="*/ 2147483647 h 404"/>
                <a:gd name="T74" fmla="*/ 2147483647 w 389"/>
                <a:gd name="T75" fmla="*/ 2147483647 h 404"/>
                <a:gd name="T76" fmla="*/ 2147483647 w 389"/>
                <a:gd name="T77" fmla="*/ 2147483647 h 404"/>
                <a:gd name="T78" fmla="*/ 2147483647 w 389"/>
                <a:gd name="T79" fmla="*/ 2147483647 h 404"/>
                <a:gd name="T80" fmla="*/ 2147483647 w 389"/>
                <a:gd name="T81" fmla="*/ 2147483647 h 404"/>
                <a:gd name="T82" fmla="*/ 2147483647 w 389"/>
                <a:gd name="T83" fmla="*/ 2147483647 h 404"/>
                <a:gd name="T84" fmla="*/ 2147483647 w 389"/>
                <a:gd name="T85" fmla="*/ 2147483647 h 404"/>
                <a:gd name="T86" fmla="*/ 2147483647 w 389"/>
                <a:gd name="T87" fmla="*/ 2147483647 h 404"/>
                <a:gd name="T88" fmla="*/ 2147483647 w 389"/>
                <a:gd name="T89" fmla="*/ 2147483647 h 404"/>
                <a:gd name="T90" fmla="*/ 2147483647 w 389"/>
                <a:gd name="T91" fmla="*/ 2147483647 h 404"/>
                <a:gd name="T92" fmla="*/ 0 w 389"/>
                <a:gd name="T93" fmla="*/ 2147483647 h 404"/>
                <a:gd name="T94" fmla="*/ 2147483647 w 389"/>
                <a:gd name="T95" fmla="*/ 2147483647 h 404"/>
                <a:gd name="T96" fmla="*/ 2147483647 w 389"/>
                <a:gd name="T97" fmla="*/ 2147483647 h 404"/>
                <a:gd name="T98" fmla="*/ 2147483647 w 389"/>
                <a:gd name="T99" fmla="*/ 2147483647 h 404"/>
                <a:gd name="T100" fmla="*/ 2147483647 w 389"/>
                <a:gd name="T101" fmla="*/ 2147483647 h 404"/>
                <a:gd name="T102" fmla="*/ 2147483647 w 389"/>
                <a:gd name="T103" fmla="*/ 2147483647 h 404"/>
                <a:gd name="T104" fmla="*/ 2147483647 w 389"/>
                <a:gd name="T105" fmla="*/ 2147483647 h 404"/>
                <a:gd name="T106" fmla="*/ 2147483647 w 389"/>
                <a:gd name="T107" fmla="*/ 2147483647 h 404"/>
                <a:gd name="T108" fmla="*/ 2147483647 w 389"/>
                <a:gd name="T109" fmla="*/ 2147483647 h 404"/>
                <a:gd name="T110" fmla="*/ 2147483647 w 389"/>
                <a:gd name="T111" fmla="*/ 2147483647 h 404"/>
                <a:gd name="T112" fmla="*/ 2147483647 w 389"/>
                <a:gd name="T113" fmla="*/ 2147483647 h 404"/>
                <a:gd name="T114" fmla="*/ 2147483647 w 389"/>
                <a:gd name="T115" fmla="*/ 2147483647 h 4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89"/>
                <a:gd name="T175" fmla="*/ 0 h 404"/>
                <a:gd name="T176" fmla="*/ 389 w 389"/>
                <a:gd name="T177" fmla="*/ 404 h 4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89" h="404">
                  <a:moveTo>
                    <a:pt x="29" y="245"/>
                  </a:moveTo>
                  <a:cubicBezTo>
                    <a:pt x="35" y="252"/>
                    <a:pt x="35" y="268"/>
                    <a:pt x="40" y="277"/>
                  </a:cubicBezTo>
                  <a:cubicBezTo>
                    <a:pt x="43" y="283"/>
                    <a:pt x="49" y="287"/>
                    <a:pt x="52" y="293"/>
                  </a:cubicBezTo>
                  <a:cubicBezTo>
                    <a:pt x="54" y="300"/>
                    <a:pt x="49" y="303"/>
                    <a:pt x="46" y="309"/>
                  </a:cubicBezTo>
                  <a:cubicBezTo>
                    <a:pt x="42" y="319"/>
                    <a:pt x="46" y="321"/>
                    <a:pt x="51" y="329"/>
                  </a:cubicBezTo>
                  <a:cubicBezTo>
                    <a:pt x="57" y="337"/>
                    <a:pt x="58" y="349"/>
                    <a:pt x="62" y="358"/>
                  </a:cubicBezTo>
                  <a:cubicBezTo>
                    <a:pt x="67" y="372"/>
                    <a:pt x="68" y="391"/>
                    <a:pt x="74" y="404"/>
                  </a:cubicBezTo>
                  <a:cubicBezTo>
                    <a:pt x="77" y="398"/>
                    <a:pt x="88" y="397"/>
                    <a:pt x="94" y="395"/>
                  </a:cubicBezTo>
                  <a:cubicBezTo>
                    <a:pt x="103" y="392"/>
                    <a:pt x="107" y="381"/>
                    <a:pt x="116" y="377"/>
                  </a:cubicBezTo>
                  <a:cubicBezTo>
                    <a:pt x="123" y="373"/>
                    <a:pt x="121" y="376"/>
                    <a:pt x="128" y="379"/>
                  </a:cubicBezTo>
                  <a:cubicBezTo>
                    <a:pt x="132" y="381"/>
                    <a:pt x="138" y="381"/>
                    <a:pt x="143" y="382"/>
                  </a:cubicBezTo>
                  <a:cubicBezTo>
                    <a:pt x="148" y="382"/>
                    <a:pt x="154" y="381"/>
                    <a:pt x="159" y="383"/>
                  </a:cubicBezTo>
                  <a:cubicBezTo>
                    <a:pt x="163" y="384"/>
                    <a:pt x="166" y="389"/>
                    <a:pt x="170" y="392"/>
                  </a:cubicBezTo>
                  <a:cubicBezTo>
                    <a:pt x="178" y="398"/>
                    <a:pt x="180" y="389"/>
                    <a:pt x="186" y="382"/>
                  </a:cubicBezTo>
                  <a:cubicBezTo>
                    <a:pt x="191" y="377"/>
                    <a:pt x="190" y="376"/>
                    <a:pt x="196" y="375"/>
                  </a:cubicBezTo>
                  <a:cubicBezTo>
                    <a:pt x="202" y="374"/>
                    <a:pt x="210" y="376"/>
                    <a:pt x="216" y="377"/>
                  </a:cubicBezTo>
                  <a:cubicBezTo>
                    <a:pt x="219" y="377"/>
                    <a:pt x="224" y="380"/>
                    <a:pt x="227" y="378"/>
                  </a:cubicBezTo>
                  <a:cubicBezTo>
                    <a:pt x="230" y="376"/>
                    <a:pt x="234" y="363"/>
                    <a:pt x="235" y="360"/>
                  </a:cubicBezTo>
                  <a:cubicBezTo>
                    <a:pt x="239" y="346"/>
                    <a:pt x="241" y="329"/>
                    <a:pt x="251" y="318"/>
                  </a:cubicBezTo>
                  <a:cubicBezTo>
                    <a:pt x="267" y="303"/>
                    <a:pt x="293" y="299"/>
                    <a:pt x="313" y="293"/>
                  </a:cubicBezTo>
                  <a:cubicBezTo>
                    <a:pt x="322" y="290"/>
                    <a:pt x="332" y="290"/>
                    <a:pt x="341" y="293"/>
                  </a:cubicBezTo>
                  <a:cubicBezTo>
                    <a:pt x="349" y="295"/>
                    <a:pt x="355" y="299"/>
                    <a:pt x="362" y="302"/>
                  </a:cubicBezTo>
                  <a:cubicBezTo>
                    <a:pt x="365" y="304"/>
                    <a:pt x="368" y="303"/>
                    <a:pt x="371" y="306"/>
                  </a:cubicBezTo>
                  <a:cubicBezTo>
                    <a:pt x="377" y="299"/>
                    <a:pt x="379" y="289"/>
                    <a:pt x="381" y="281"/>
                  </a:cubicBezTo>
                  <a:cubicBezTo>
                    <a:pt x="383" y="275"/>
                    <a:pt x="383" y="269"/>
                    <a:pt x="384" y="263"/>
                  </a:cubicBezTo>
                  <a:cubicBezTo>
                    <a:pt x="385" y="257"/>
                    <a:pt x="389" y="251"/>
                    <a:pt x="389" y="245"/>
                  </a:cubicBezTo>
                  <a:cubicBezTo>
                    <a:pt x="389" y="234"/>
                    <a:pt x="379" y="236"/>
                    <a:pt x="373" y="229"/>
                  </a:cubicBezTo>
                  <a:cubicBezTo>
                    <a:pt x="365" y="222"/>
                    <a:pt x="372" y="210"/>
                    <a:pt x="372" y="202"/>
                  </a:cubicBezTo>
                  <a:cubicBezTo>
                    <a:pt x="362" y="202"/>
                    <a:pt x="353" y="201"/>
                    <a:pt x="344" y="200"/>
                  </a:cubicBezTo>
                  <a:cubicBezTo>
                    <a:pt x="334" y="198"/>
                    <a:pt x="321" y="202"/>
                    <a:pt x="315" y="191"/>
                  </a:cubicBezTo>
                  <a:cubicBezTo>
                    <a:pt x="311" y="186"/>
                    <a:pt x="314" y="175"/>
                    <a:pt x="314" y="169"/>
                  </a:cubicBezTo>
                  <a:cubicBezTo>
                    <a:pt x="314" y="160"/>
                    <a:pt x="314" y="150"/>
                    <a:pt x="311" y="141"/>
                  </a:cubicBezTo>
                  <a:cubicBezTo>
                    <a:pt x="310" y="136"/>
                    <a:pt x="306" y="128"/>
                    <a:pt x="301" y="126"/>
                  </a:cubicBezTo>
                  <a:cubicBezTo>
                    <a:pt x="296" y="123"/>
                    <a:pt x="290" y="127"/>
                    <a:pt x="285" y="125"/>
                  </a:cubicBezTo>
                  <a:cubicBezTo>
                    <a:pt x="280" y="124"/>
                    <a:pt x="275" y="118"/>
                    <a:pt x="270" y="116"/>
                  </a:cubicBezTo>
                  <a:cubicBezTo>
                    <a:pt x="262" y="111"/>
                    <a:pt x="254" y="108"/>
                    <a:pt x="245" y="105"/>
                  </a:cubicBezTo>
                  <a:cubicBezTo>
                    <a:pt x="237" y="102"/>
                    <a:pt x="229" y="98"/>
                    <a:pt x="221" y="98"/>
                  </a:cubicBezTo>
                  <a:cubicBezTo>
                    <a:pt x="215" y="99"/>
                    <a:pt x="209" y="102"/>
                    <a:pt x="203" y="101"/>
                  </a:cubicBezTo>
                  <a:cubicBezTo>
                    <a:pt x="196" y="100"/>
                    <a:pt x="187" y="93"/>
                    <a:pt x="182" y="89"/>
                  </a:cubicBezTo>
                  <a:cubicBezTo>
                    <a:pt x="179" y="86"/>
                    <a:pt x="177" y="83"/>
                    <a:pt x="173" y="81"/>
                  </a:cubicBezTo>
                  <a:cubicBezTo>
                    <a:pt x="171" y="80"/>
                    <a:pt x="167" y="80"/>
                    <a:pt x="166" y="79"/>
                  </a:cubicBezTo>
                  <a:cubicBezTo>
                    <a:pt x="161" y="74"/>
                    <a:pt x="161" y="58"/>
                    <a:pt x="160" y="51"/>
                  </a:cubicBezTo>
                  <a:cubicBezTo>
                    <a:pt x="160" y="40"/>
                    <a:pt x="160" y="29"/>
                    <a:pt x="162" y="17"/>
                  </a:cubicBezTo>
                  <a:cubicBezTo>
                    <a:pt x="164" y="0"/>
                    <a:pt x="151" y="2"/>
                    <a:pt x="137" y="5"/>
                  </a:cubicBezTo>
                  <a:cubicBezTo>
                    <a:pt x="115" y="11"/>
                    <a:pt x="104" y="22"/>
                    <a:pt x="86" y="34"/>
                  </a:cubicBezTo>
                  <a:cubicBezTo>
                    <a:pt x="74" y="42"/>
                    <a:pt x="67" y="54"/>
                    <a:pt x="52" y="52"/>
                  </a:cubicBezTo>
                  <a:cubicBezTo>
                    <a:pt x="44" y="51"/>
                    <a:pt x="4" y="47"/>
                    <a:pt x="0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3" y="52"/>
                    <a:pt x="10" y="56"/>
                    <a:pt x="13" y="57"/>
                  </a:cubicBezTo>
                  <a:cubicBezTo>
                    <a:pt x="21" y="59"/>
                    <a:pt x="25" y="52"/>
                    <a:pt x="32" y="57"/>
                  </a:cubicBezTo>
                  <a:cubicBezTo>
                    <a:pt x="37" y="60"/>
                    <a:pt x="39" y="66"/>
                    <a:pt x="41" y="70"/>
                  </a:cubicBezTo>
                  <a:cubicBezTo>
                    <a:pt x="45" y="76"/>
                    <a:pt x="50" y="83"/>
                    <a:pt x="53" y="90"/>
                  </a:cubicBezTo>
                  <a:cubicBezTo>
                    <a:pt x="56" y="100"/>
                    <a:pt x="46" y="119"/>
                    <a:pt x="45" y="131"/>
                  </a:cubicBezTo>
                  <a:cubicBezTo>
                    <a:pt x="43" y="143"/>
                    <a:pt x="47" y="155"/>
                    <a:pt x="43" y="167"/>
                  </a:cubicBezTo>
                  <a:cubicBezTo>
                    <a:pt x="40" y="177"/>
                    <a:pt x="32" y="185"/>
                    <a:pt x="39" y="194"/>
                  </a:cubicBezTo>
                  <a:cubicBezTo>
                    <a:pt x="46" y="202"/>
                    <a:pt x="52" y="204"/>
                    <a:pt x="45" y="215"/>
                  </a:cubicBezTo>
                  <a:cubicBezTo>
                    <a:pt x="39" y="225"/>
                    <a:pt x="34" y="234"/>
                    <a:pt x="30" y="244"/>
                  </a:cubicBezTo>
                  <a:lnTo>
                    <a:pt x="29" y="245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2" name="Freeform 35">
              <a:extLst>
                <a:ext uri="{FF2B5EF4-FFF2-40B4-BE49-F238E27FC236}">
                  <a16:creationId xmlns:a16="http://schemas.microsoft.com/office/drawing/2014/main" id="{188CAAE4-574F-41CA-A2BD-89A6CCFA0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597" y="4990835"/>
              <a:ext cx="182059" cy="157691"/>
            </a:xfrm>
            <a:custGeom>
              <a:avLst/>
              <a:gdLst>
                <a:gd name="T0" fmla="*/ 2147483647 w 249"/>
                <a:gd name="T1" fmla="*/ 2147483647 h 247"/>
                <a:gd name="T2" fmla="*/ 2147483647 w 249"/>
                <a:gd name="T3" fmla="*/ 2147483647 h 247"/>
                <a:gd name="T4" fmla="*/ 2147483647 w 249"/>
                <a:gd name="T5" fmla="*/ 2147483647 h 247"/>
                <a:gd name="T6" fmla="*/ 2147483647 w 249"/>
                <a:gd name="T7" fmla="*/ 2147483647 h 247"/>
                <a:gd name="T8" fmla="*/ 2147483647 w 249"/>
                <a:gd name="T9" fmla="*/ 2147483647 h 247"/>
                <a:gd name="T10" fmla="*/ 2147483647 w 249"/>
                <a:gd name="T11" fmla="*/ 2147483647 h 247"/>
                <a:gd name="T12" fmla="*/ 0 w 249"/>
                <a:gd name="T13" fmla="*/ 2147483647 h 247"/>
                <a:gd name="T14" fmla="*/ 2147483647 w 249"/>
                <a:gd name="T15" fmla="*/ 2147483647 h 247"/>
                <a:gd name="T16" fmla="*/ 2147483647 w 249"/>
                <a:gd name="T17" fmla="*/ 2147483647 h 247"/>
                <a:gd name="T18" fmla="*/ 2147483647 w 249"/>
                <a:gd name="T19" fmla="*/ 2147483647 h 247"/>
                <a:gd name="T20" fmla="*/ 2147483647 w 249"/>
                <a:gd name="T21" fmla="*/ 2147483647 h 247"/>
                <a:gd name="T22" fmla="*/ 2147483647 w 249"/>
                <a:gd name="T23" fmla="*/ 2147483647 h 247"/>
                <a:gd name="T24" fmla="*/ 2147483647 w 249"/>
                <a:gd name="T25" fmla="*/ 2147483647 h 247"/>
                <a:gd name="T26" fmla="*/ 2147483647 w 249"/>
                <a:gd name="T27" fmla="*/ 2147483647 h 247"/>
                <a:gd name="T28" fmla="*/ 2147483647 w 249"/>
                <a:gd name="T29" fmla="*/ 2147483647 h 247"/>
                <a:gd name="T30" fmla="*/ 2147483647 w 249"/>
                <a:gd name="T31" fmla="*/ 2147483647 h 247"/>
                <a:gd name="T32" fmla="*/ 2147483647 w 249"/>
                <a:gd name="T33" fmla="*/ 2147483647 h 247"/>
                <a:gd name="T34" fmla="*/ 2147483647 w 249"/>
                <a:gd name="T35" fmla="*/ 2147483647 h 247"/>
                <a:gd name="T36" fmla="*/ 2147483647 w 249"/>
                <a:gd name="T37" fmla="*/ 2147483647 h 247"/>
                <a:gd name="T38" fmla="*/ 2147483647 w 249"/>
                <a:gd name="T39" fmla="*/ 2147483647 h 247"/>
                <a:gd name="T40" fmla="*/ 2147483647 w 249"/>
                <a:gd name="T41" fmla="*/ 2147483647 h 247"/>
                <a:gd name="T42" fmla="*/ 2147483647 w 249"/>
                <a:gd name="T43" fmla="*/ 2147483647 h 247"/>
                <a:gd name="T44" fmla="*/ 2147483647 w 249"/>
                <a:gd name="T45" fmla="*/ 2147483647 h 247"/>
                <a:gd name="T46" fmla="*/ 2147483647 w 249"/>
                <a:gd name="T47" fmla="*/ 2147483647 h 247"/>
                <a:gd name="T48" fmla="*/ 2147483647 w 249"/>
                <a:gd name="T49" fmla="*/ 2147483647 h 247"/>
                <a:gd name="T50" fmla="*/ 2147483647 w 249"/>
                <a:gd name="T51" fmla="*/ 2147483647 h 247"/>
                <a:gd name="T52" fmla="*/ 2147483647 w 249"/>
                <a:gd name="T53" fmla="*/ 2147483647 h 247"/>
                <a:gd name="T54" fmla="*/ 2147483647 w 249"/>
                <a:gd name="T55" fmla="*/ 2147483647 h 247"/>
                <a:gd name="T56" fmla="*/ 2147483647 w 249"/>
                <a:gd name="T57" fmla="*/ 2147483647 h 247"/>
                <a:gd name="T58" fmla="*/ 2147483647 w 249"/>
                <a:gd name="T59" fmla="*/ 2147483647 h 24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49"/>
                <a:gd name="T91" fmla="*/ 0 h 247"/>
                <a:gd name="T92" fmla="*/ 249 w 249"/>
                <a:gd name="T93" fmla="*/ 247 h 24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49" h="247">
                  <a:moveTo>
                    <a:pt x="139" y="13"/>
                  </a:moveTo>
                  <a:cubicBezTo>
                    <a:pt x="138" y="13"/>
                    <a:pt x="136" y="13"/>
                    <a:pt x="135" y="12"/>
                  </a:cubicBezTo>
                  <a:cubicBezTo>
                    <a:pt x="128" y="9"/>
                    <a:pt x="122" y="4"/>
                    <a:pt x="114" y="3"/>
                  </a:cubicBezTo>
                  <a:cubicBezTo>
                    <a:pt x="105" y="0"/>
                    <a:pt x="95" y="0"/>
                    <a:pt x="86" y="3"/>
                  </a:cubicBezTo>
                  <a:cubicBezTo>
                    <a:pt x="66" y="9"/>
                    <a:pt x="40" y="13"/>
                    <a:pt x="25" y="28"/>
                  </a:cubicBezTo>
                  <a:cubicBezTo>
                    <a:pt x="14" y="38"/>
                    <a:pt x="12" y="56"/>
                    <a:pt x="8" y="69"/>
                  </a:cubicBezTo>
                  <a:cubicBezTo>
                    <a:pt x="7" y="73"/>
                    <a:pt x="3" y="86"/>
                    <a:pt x="0" y="88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0" y="103"/>
                    <a:pt x="18" y="117"/>
                    <a:pt x="29" y="128"/>
                  </a:cubicBezTo>
                  <a:cubicBezTo>
                    <a:pt x="36" y="135"/>
                    <a:pt x="44" y="136"/>
                    <a:pt x="53" y="139"/>
                  </a:cubicBezTo>
                  <a:cubicBezTo>
                    <a:pt x="61" y="143"/>
                    <a:pt x="68" y="149"/>
                    <a:pt x="78" y="149"/>
                  </a:cubicBezTo>
                  <a:cubicBezTo>
                    <a:pt x="82" y="149"/>
                    <a:pt x="86" y="147"/>
                    <a:pt x="91" y="148"/>
                  </a:cubicBezTo>
                  <a:cubicBezTo>
                    <a:pt x="99" y="149"/>
                    <a:pt x="107" y="150"/>
                    <a:pt x="114" y="153"/>
                  </a:cubicBezTo>
                  <a:cubicBezTo>
                    <a:pt x="129" y="157"/>
                    <a:pt x="152" y="163"/>
                    <a:pt x="147" y="183"/>
                  </a:cubicBezTo>
                  <a:cubicBezTo>
                    <a:pt x="143" y="194"/>
                    <a:pt x="131" y="203"/>
                    <a:pt x="124" y="213"/>
                  </a:cubicBezTo>
                  <a:cubicBezTo>
                    <a:pt x="119" y="220"/>
                    <a:pt x="114" y="231"/>
                    <a:pt x="107" y="237"/>
                  </a:cubicBezTo>
                  <a:cubicBezTo>
                    <a:pt x="121" y="240"/>
                    <a:pt x="136" y="238"/>
                    <a:pt x="150" y="240"/>
                  </a:cubicBezTo>
                  <a:cubicBezTo>
                    <a:pt x="160" y="242"/>
                    <a:pt x="176" y="247"/>
                    <a:pt x="186" y="246"/>
                  </a:cubicBezTo>
                  <a:cubicBezTo>
                    <a:pt x="194" y="244"/>
                    <a:pt x="201" y="235"/>
                    <a:pt x="208" y="229"/>
                  </a:cubicBezTo>
                  <a:cubicBezTo>
                    <a:pt x="216" y="222"/>
                    <a:pt x="224" y="210"/>
                    <a:pt x="228" y="201"/>
                  </a:cubicBezTo>
                  <a:cubicBezTo>
                    <a:pt x="233" y="192"/>
                    <a:pt x="234" y="181"/>
                    <a:pt x="238" y="171"/>
                  </a:cubicBezTo>
                  <a:cubicBezTo>
                    <a:pt x="240" y="164"/>
                    <a:pt x="248" y="154"/>
                    <a:pt x="248" y="147"/>
                  </a:cubicBezTo>
                  <a:cubicBezTo>
                    <a:pt x="249" y="126"/>
                    <a:pt x="230" y="138"/>
                    <a:pt x="220" y="143"/>
                  </a:cubicBezTo>
                  <a:cubicBezTo>
                    <a:pt x="215" y="136"/>
                    <a:pt x="214" y="132"/>
                    <a:pt x="214" y="123"/>
                  </a:cubicBezTo>
                  <a:cubicBezTo>
                    <a:pt x="215" y="115"/>
                    <a:pt x="220" y="103"/>
                    <a:pt x="214" y="96"/>
                  </a:cubicBezTo>
                  <a:cubicBezTo>
                    <a:pt x="202" y="82"/>
                    <a:pt x="188" y="86"/>
                    <a:pt x="173" y="89"/>
                  </a:cubicBezTo>
                  <a:cubicBezTo>
                    <a:pt x="166" y="90"/>
                    <a:pt x="151" y="90"/>
                    <a:pt x="146" y="84"/>
                  </a:cubicBezTo>
                  <a:cubicBezTo>
                    <a:pt x="142" y="77"/>
                    <a:pt x="147" y="59"/>
                    <a:pt x="147" y="50"/>
                  </a:cubicBezTo>
                  <a:cubicBezTo>
                    <a:pt x="148" y="40"/>
                    <a:pt x="151" y="24"/>
                    <a:pt x="143" y="17"/>
                  </a:cubicBezTo>
                  <a:lnTo>
                    <a:pt x="139" y="13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3" name="Freeform 36">
              <a:extLst>
                <a:ext uri="{FF2B5EF4-FFF2-40B4-BE49-F238E27FC236}">
                  <a16:creationId xmlns:a16="http://schemas.microsoft.com/office/drawing/2014/main" id="{84DCADDC-9BF0-4B9B-A7EB-183D2500E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0706" y="5191948"/>
              <a:ext cx="110021" cy="94843"/>
            </a:xfrm>
            <a:custGeom>
              <a:avLst/>
              <a:gdLst>
                <a:gd name="T0" fmla="*/ 2147483647 w 150"/>
                <a:gd name="T1" fmla="*/ 0 h 150"/>
                <a:gd name="T2" fmla="*/ 2147483647 w 150"/>
                <a:gd name="T3" fmla="*/ 2147483647 h 150"/>
                <a:gd name="T4" fmla="*/ 2147483647 w 150"/>
                <a:gd name="T5" fmla="*/ 2147483647 h 150"/>
                <a:gd name="T6" fmla="*/ 2147483647 w 150"/>
                <a:gd name="T7" fmla="*/ 2147483647 h 150"/>
                <a:gd name="T8" fmla="*/ 2147483647 w 150"/>
                <a:gd name="T9" fmla="*/ 2147483647 h 150"/>
                <a:gd name="T10" fmla="*/ 2147483647 w 150"/>
                <a:gd name="T11" fmla="*/ 2147483647 h 150"/>
                <a:gd name="T12" fmla="*/ 2147483647 w 150"/>
                <a:gd name="T13" fmla="*/ 2147483647 h 150"/>
                <a:gd name="T14" fmla="*/ 2147483647 w 150"/>
                <a:gd name="T15" fmla="*/ 2147483647 h 150"/>
                <a:gd name="T16" fmla="*/ 2147483647 w 150"/>
                <a:gd name="T17" fmla="*/ 2147483647 h 150"/>
                <a:gd name="T18" fmla="*/ 2147483647 w 150"/>
                <a:gd name="T19" fmla="*/ 2147483647 h 150"/>
                <a:gd name="T20" fmla="*/ 2147483647 w 150"/>
                <a:gd name="T21" fmla="*/ 2147483647 h 150"/>
                <a:gd name="T22" fmla="*/ 2147483647 w 150"/>
                <a:gd name="T23" fmla="*/ 2147483647 h 150"/>
                <a:gd name="T24" fmla="*/ 2147483647 w 150"/>
                <a:gd name="T25" fmla="*/ 2147483647 h 150"/>
                <a:gd name="T26" fmla="*/ 2147483647 w 150"/>
                <a:gd name="T27" fmla="*/ 2147483647 h 150"/>
                <a:gd name="T28" fmla="*/ 2147483647 w 150"/>
                <a:gd name="T29" fmla="*/ 2147483647 h 150"/>
                <a:gd name="T30" fmla="*/ 0 w 150"/>
                <a:gd name="T31" fmla="*/ 2147483647 h 150"/>
                <a:gd name="T32" fmla="*/ 0 w 150"/>
                <a:gd name="T33" fmla="*/ 2147483647 h 150"/>
                <a:gd name="T34" fmla="*/ 0 w 150"/>
                <a:gd name="T35" fmla="*/ 2147483647 h 150"/>
                <a:gd name="T36" fmla="*/ 2147483647 w 150"/>
                <a:gd name="T37" fmla="*/ 2147483647 h 150"/>
                <a:gd name="T38" fmla="*/ 2147483647 w 150"/>
                <a:gd name="T39" fmla="*/ 2147483647 h 150"/>
                <a:gd name="T40" fmla="*/ 2147483647 w 150"/>
                <a:gd name="T41" fmla="*/ 2147483647 h 150"/>
                <a:gd name="T42" fmla="*/ 2147483647 w 150"/>
                <a:gd name="T43" fmla="*/ 0 h 150"/>
                <a:gd name="T44" fmla="*/ 2147483647 w 150"/>
                <a:gd name="T45" fmla="*/ 0 h 1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0"/>
                <a:gd name="T70" fmla="*/ 0 h 150"/>
                <a:gd name="T71" fmla="*/ 150 w 150"/>
                <a:gd name="T72" fmla="*/ 150 h 15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0" h="150">
                  <a:moveTo>
                    <a:pt x="50" y="0"/>
                  </a:moveTo>
                  <a:cubicBezTo>
                    <a:pt x="56" y="1"/>
                    <a:pt x="60" y="0"/>
                    <a:pt x="65" y="7"/>
                  </a:cubicBezTo>
                  <a:cubicBezTo>
                    <a:pt x="70" y="14"/>
                    <a:pt x="73" y="30"/>
                    <a:pt x="81" y="34"/>
                  </a:cubicBezTo>
                  <a:cubicBezTo>
                    <a:pt x="85" y="36"/>
                    <a:pt x="90" y="34"/>
                    <a:pt x="94" y="35"/>
                  </a:cubicBezTo>
                  <a:cubicBezTo>
                    <a:pt x="97" y="37"/>
                    <a:pt x="99" y="38"/>
                    <a:pt x="102" y="40"/>
                  </a:cubicBezTo>
                  <a:cubicBezTo>
                    <a:pt x="112" y="45"/>
                    <a:pt x="121" y="50"/>
                    <a:pt x="129" y="58"/>
                  </a:cubicBezTo>
                  <a:cubicBezTo>
                    <a:pt x="136" y="63"/>
                    <a:pt x="150" y="74"/>
                    <a:pt x="148" y="83"/>
                  </a:cubicBezTo>
                  <a:cubicBezTo>
                    <a:pt x="146" y="88"/>
                    <a:pt x="141" y="93"/>
                    <a:pt x="139" y="98"/>
                  </a:cubicBezTo>
                  <a:cubicBezTo>
                    <a:pt x="137" y="102"/>
                    <a:pt x="137" y="107"/>
                    <a:pt x="138" y="112"/>
                  </a:cubicBezTo>
                  <a:cubicBezTo>
                    <a:pt x="137" y="113"/>
                    <a:pt x="137" y="113"/>
                    <a:pt x="137" y="113"/>
                  </a:cubicBezTo>
                  <a:cubicBezTo>
                    <a:pt x="134" y="117"/>
                    <a:pt x="130" y="122"/>
                    <a:pt x="127" y="123"/>
                  </a:cubicBezTo>
                  <a:cubicBezTo>
                    <a:pt x="122" y="124"/>
                    <a:pt x="112" y="135"/>
                    <a:pt x="104" y="140"/>
                  </a:cubicBezTo>
                  <a:cubicBezTo>
                    <a:pt x="95" y="145"/>
                    <a:pt x="69" y="150"/>
                    <a:pt x="56" y="147"/>
                  </a:cubicBezTo>
                  <a:cubicBezTo>
                    <a:pt x="44" y="145"/>
                    <a:pt x="47" y="146"/>
                    <a:pt x="40" y="140"/>
                  </a:cubicBezTo>
                  <a:cubicBezTo>
                    <a:pt x="33" y="133"/>
                    <a:pt x="28" y="136"/>
                    <a:pt x="17" y="127"/>
                  </a:cubicBezTo>
                  <a:cubicBezTo>
                    <a:pt x="8" y="119"/>
                    <a:pt x="4" y="120"/>
                    <a:pt x="0" y="122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19"/>
                    <a:pt x="0" y="119"/>
                  </a:cubicBezTo>
                  <a:cubicBezTo>
                    <a:pt x="0" y="111"/>
                    <a:pt x="5" y="106"/>
                    <a:pt x="7" y="98"/>
                  </a:cubicBezTo>
                  <a:cubicBezTo>
                    <a:pt x="12" y="85"/>
                    <a:pt x="13" y="69"/>
                    <a:pt x="15" y="54"/>
                  </a:cubicBezTo>
                  <a:cubicBezTo>
                    <a:pt x="18" y="40"/>
                    <a:pt x="21" y="29"/>
                    <a:pt x="30" y="17"/>
                  </a:cubicBezTo>
                  <a:cubicBezTo>
                    <a:pt x="36" y="11"/>
                    <a:pt x="42" y="6"/>
                    <a:pt x="49" y="0"/>
                  </a:cubicBezTo>
                  <a:lnTo>
                    <a:pt x="50" y="0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4" name="Freeform 37">
              <a:extLst>
                <a:ext uri="{FF2B5EF4-FFF2-40B4-BE49-F238E27FC236}">
                  <a16:creationId xmlns:a16="http://schemas.microsoft.com/office/drawing/2014/main" id="{64DFA42B-3AC7-4968-8D73-7E151000E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6359" y="4509763"/>
              <a:ext cx="894577" cy="753032"/>
            </a:xfrm>
            <a:custGeom>
              <a:avLst/>
              <a:gdLst>
                <a:gd name="T0" fmla="*/ 2147483647 w 1226"/>
                <a:gd name="T1" fmla="*/ 2147483647 h 1183"/>
                <a:gd name="T2" fmla="*/ 2147483647 w 1226"/>
                <a:gd name="T3" fmla="*/ 2147483647 h 1183"/>
                <a:gd name="T4" fmla="*/ 2147483647 w 1226"/>
                <a:gd name="T5" fmla="*/ 2147483647 h 1183"/>
                <a:gd name="T6" fmla="*/ 2147483647 w 1226"/>
                <a:gd name="T7" fmla="*/ 2147483647 h 1183"/>
                <a:gd name="T8" fmla="*/ 2147483647 w 1226"/>
                <a:gd name="T9" fmla="*/ 2147483647 h 1183"/>
                <a:gd name="T10" fmla="*/ 2147483647 w 1226"/>
                <a:gd name="T11" fmla="*/ 2147483647 h 1183"/>
                <a:gd name="T12" fmla="*/ 2147483647 w 1226"/>
                <a:gd name="T13" fmla="*/ 2147483647 h 1183"/>
                <a:gd name="T14" fmla="*/ 2147483647 w 1226"/>
                <a:gd name="T15" fmla="*/ 2147483647 h 1183"/>
                <a:gd name="T16" fmla="*/ 2147483647 w 1226"/>
                <a:gd name="T17" fmla="*/ 2147483647 h 1183"/>
                <a:gd name="T18" fmla="*/ 2147483647 w 1226"/>
                <a:gd name="T19" fmla="*/ 2147483647 h 1183"/>
                <a:gd name="T20" fmla="*/ 2147483647 w 1226"/>
                <a:gd name="T21" fmla="*/ 2147483647 h 1183"/>
                <a:gd name="T22" fmla="*/ 2147483647 w 1226"/>
                <a:gd name="T23" fmla="*/ 2147483647 h 1183"/>
                <a:gd name="T24" fmla="*/ 2147483647 w 1226"/>
                <a:gd name="T25" fmla="*/ 2147483647 h 1183"/>
                <a:gd name="T26" fmla="*/ 2147483647 w 1226"/>
                <a:gd name="T27" fmla="*/ 2147483647 h 1183"/>
                <a:gd name="T28" fmla="*/ 2147483647 w 1226"/>
                <a:gd name="T29" fmla="*/ 2147483647 h 1183"/>
                <a:gd name="T30" fmla="*/ 2147483647 w 1226"/>
                <a:gd name="T31" fmla="*/ 2147483647 h 1183"/>
                <a:gd name="T32" fmla="*/ 2147483647 w 1226"/>
                <a:gd name="T33" fmla="*/ 2147483647 h 1183"/>
                <a:gd name="T34" fmla="*/ 2147483647 w 1226"/>
                <a:gd name="T35" fmla="*/ 2147483647 h 1183"/>
                <a:gd name="T36" fmla="*/ 2147483647 w 1226"/>
                <a:gd name="T37" fmla="*/ 2147483647 h 1183"/>
                <a:gd name="T38" fmla="*/ 2147483647 w 1226"/>
                <a:gd name="T39" fmla="*/ 2147483647 h 1183"/>
                <a:gd name="T40" fmla="*/ 2147483647 w 1226"/>
                <a:gd name="T41" fmla="*/ 2147483647 h 1183"/>
                <a:gd name="T42" fmla="*/ 2147483647 w 1226"/>
                <a:gd name="T43" fmla="*/ 2147483647 h 1183"/>
                <a:gd name="T44" fmla="*/ 2147483647 w 1226"/>
                <a:gd name="T45" fmla="*/ 2147483647 h 1183"/>
                <a:gd name="T46" fmla="*/ 2147483647 w 1226"/>
                <a:gd name="T47" fmla="*/ 2147483647 h 1183"/>
                <a:gd name="T48" fmla="*/ 2147483647 w 1226"/>
                <a:gd name="T49" fmla="*/ 2147483647 h 1183"/>
                <a:gd name="T50" fmla="*/ 2147483647 w 1226"/>
                <a:gd name="T51" fmla="*/ 2147483647 h 1183"/>
                <a:gd name="T52" fmla="*/ 2147483647 w 1226"/>
                <a:gd name="T53" fmla="*/ 2147483647 h 1183"/>
                <a:gd name="T54" fmla="*/ 2147483647 w 1226"/>
                <a:gd name="T55" fmla="*/ 2147483647 h 1183"/>
                <a:gd name="T56" fmla="*/ 2147483647 w 1226"/>
                <a:gd name="T57" fmla="*/ 2147483647 h 1183"/>
                <a:gd name="T58" fmla="*/ 2147483647 w 1226"/>
                <a:gd name="T59" fmla="*/ 2147483647 h 1183"/>
                <a:gd name="T60" fmla="*/ 2147483647 w 1226"/>
                <a:gd name="T61" fmla="*/ 2147483647 h 1183"/>
                <a:gd name="T62" fmla="*/ 2147483647 w 1226"/>
                <a:gd name="T63" fmla="*/ 2147483647 h 1183"/>
                <a:gd name="T64" fmla="*/ 2147483647 w 1226"/>
                <a:gd name="T65" fmla="*/ 2147483647 h 1183"/>
                <a:gd name="T66" fmla="*/ 2147483647 w 1226"/>
                <a:gd name="T67" fmla="*/ 2147483647 h 1183"/>
                <a:gd name="T68" fmla="*/ 2147483647 w 1226"/>
                <a:gd name="T69" fmla="*/ 2147483647 h 1183"/>
                <a:gd name="T70" fmla="*/ 2147483647 w 1226"/>
                <a:gd name="T71" fmla="*/ 2147483647 h 1183"/>
                <a:gd name="T72" fmla="*/ 2147483647 w 1226"/>
                <a:gd name="T73" fmla="*/ 2147483647 h 1183"/>
                <a:gd name="T74" fmla="*/ 2147483647 w 1226"/>
                <a:gd name="T75" fmla="*/ 2147483647 h 1183"/>
                <a:gd name="T76" fmla="*/ 2147483647 w 1226"/>
                <a:gd name="T77" fmla="*/ 2147483647 h 1183"/>
                <a:gd name="T78" fmla="*/ 2147483647 w 1226"/>
                <a:gd name="T79" fmla="*/ 2147483647 h 1183"/>
                <a:gd name="T80" fmla="*/ 2147483647 w 1226"/>
                <a:gd name="T81" fmla="*/ 2147483647 h 1183"/>
                <a:gd name="T82" fmla="*/ 2147483647 w 1226"/>
                <a:gd name="T83" fmla="*/ 2147483647 h 1183"/>
                <a:gd name="T84" fmla="*/ 2147483647 w 1226"/>
                <a:gd name="T85" fmla="*/ 2147483647 h 1183"/>
                <a:gd name="T86" fmla="*/ 2147483647 w 1226"/>
                <a:gd name="T87" fmla="*/ 2147483647 h 1183"/>
                <a:gd name="T88" fmla="*/ 2147483647 w 1226"/>
                <a:gd name="T89" fmla="*/ 2147483647 h 1183"/>
                <a:gd name="T90" fmla="*/ 2147483647 w 1226"/>
                <a:gd name="T91" fmla="*/ 2147483647 h 1183"/>
                <a:gd name="T92" fmla="*/ 2147483647 w 1226"/>
                <a:gd name="T93" fmla="*/ 2147483647 h 1183"/>
                <a:gd name="T94" fmla="*/ 2147483647 w 1226"/>
                <a:gd name="T95" fmla="*/ 2147483647 h 1183"/>
                <a:gd name="T96" fmla="*/ 2147483647 w 1226"/>
                <a:gd name="T97" fmla="*/ 2147483647 h 1183"/>
                <a:gd name="T98" fmla="*/ 2147483647 w 1226"/>
                <a:gd name="T99" fmla="*/ 2147483647 h 1183"/>
                <a:gd name="T100" fmla="*/ 2147483647 w 1226"/>
                <a:gd name="T101" fmla="*/ 2147483647 h 1183"/>
                <a:gd name="T102" fmla="*/ 2147483647 w 1226"/>
                <a:gd name="T103" fmla="*/ 2147483647 h 1183"/>
                <a:gd name="T104" fmla="*/ 2147483647 w 1226"/>
                <a:gd name="T105" fmla="*/ 2147483647 h 1183"/>
                <a:gd name="T106" fmla="*/ 2147483647 w 1226"/>
                <a:gd name="T107" fmla="*/ 2147483647 h 11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26"/>
                <a:gd name="T163" fmla="*/ 0 h 1183"/>
                <a:gd name="T164" fmla="*/ 1226 w 1226"/>
                <a:gd name="T165" fmla="*/ 1183 h 118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26" h="1183">
                  <a:moveTo>
                    <a:pt x="569" y="1182"/>
                  </a:moveTo>
                  <a:cubicBezTo>
                    <a:pt x="568" y="1177"/>
                    <a:pt x="569" y="1173"/>
                    <a:pt x="571" y="1169"/>
                  </a:cubicBezTo>
                  <a:cubicBezTo>
                    <a:pt x="572" y="1163"/>
                    <a:pt x="578" y="1159"/>
                    <a:pt x="579" y="1154"/>
                  </a:cubicBezTo>
                  <a:cubicBezTo>
                    <a:pt x="582" y="1144"/>
                    <a:pt x="567" y="1134"/>
                    <a:pt x="561" y="1128"/>
                  </a:cubicBezTo>
                  <a:cubicBezTo>
                    <a:pt x="552" y="1121"/>
                    <a:pt x="543" y="1116"/>
                    <a:pt x="533" y="1111"/>
                  </a:cubicBezTo>
                  <a:cubicBezTo>
                    <a:pt x="531" y="1109"/>
                    <a:pt x="529" y="1107"/>
                    <a:pt x="526" y="1106"/>
                  </a:cubicBezTo>
                  <a:cubicBezTo>
                    <a:pt x="522" y="1105"/>
                    <a:pt x="516" y="1106"/>
                    <a:pt x="513" y="1105"/>
                  </a:cubicBezTo>
                  <a:cubicBezTo>
                    <a:pt x="505" y="1101"/>
                    <a:pt x="502" y="1085"/>
                    <a:pt x="496" y="1077"/>
                  </a:cubicBezTo>
                  <a:cubicBezTo>
                    <a:pt x="492" y="1071"/>
                    <a:pt x="488" y="1071"/>
                    <a:pt x="482" y="1071"/>
                  </a:cubicBezTo>
                  <a:cubicBezTo>
                    <a:pt x="481" y="1071"/>
                    <a:pt x="481" y="1071"/>
                    <a:pt x="481" y="1071"/>
                  </a:cubicBezTo>
                  <a:cubicBezTo>
                    <a:pt x="486" y="1067"/>
                    <a:pt x="491" y="1063"/>
                    <a:pt x="495" y="1059"/>
                  </a:cubicBezTo>
                  <a:cubicBezTo>
                    <a:pt x="506" y="1048"/>
                    <a:pt x="516" y="1038"/>
                    <a:pt x="529" y="1030"/>
                  </a:cubicBezTo>
                  <a:cubicBezTo>
                    <a:pt x="543" y="1020"/>
                    <a:pt x="556" y="1011"/>
                    <a:pt x="569" y="999"/>
                  </a:cubicBezTo>
                  <a:cubicBezTo>
                    <a:pt x="577" y="992"/>
                    <a:pt x="589" y="988"/>
                    <a:pt x="592" y="978"/>
                  </a:cubicBezTo>
                  <a:cubicBezTo>
                    <a:pt x="597" y="967"/>
                    <a:pt x="593" y="954"/>
                    <a:pt x="593" y="942"/>
                  </a:cubicBezTo>
                  <a:cubicBezTo>
                    <a:pt x="588" y="942"/>
                    <a:pt x="583" y="941"/>
                    <a:pt x="578" y="941"/>
                  </a:cubicBezTo>
                  <a:cubicBezTo>
                    <a:pt x="575" y="941"/>
                    <a:pt x="575" y="941"/>
                    <a:pt x="572" y="941"/>
                  </a:cubicBezTo>
                  <a:cubicBezTo>
                    <a:pt x="571" y="940"/>
                    <a:pt x="571" y="940"/>
                    <a:pt x="571" y="940"/>
                  </a:cubicBezTo>
                  <a:cubicBezTo>
                    <a:pt x="572" y="935"/>
                    <a:pt x="573" y="931"/>
                    <a:pt x="575" y="927"/>
                  </a:cubicBezTo>
                  <a:cubicBezTo>
                    <a:pt x="577" y="920"/>
                    <a:pt x="585" y="911"/>
                    <a:pt x="586" y="903"/>
                  </a:cubicBezTo>
                  <a:cubicBezTo>
                    <a:pt x="586" y="882"/>
                    <a:pt x="567" y="895"/>
                    <a:pt x="557" y="899"/>
                  </a:cubicBezTo>
                  <a:cubicBezTo>
                    <a:pt x="553" y="892"/>
                    <a:pt x="551" y="888"/>
                    <a:pt x="552" y="879"/>
                  </a:cubicBezTo>
                  <a:cubicBezTo>
                    <a:pt x="552" y="871"/>
                    <a:pt x="557" y="860"/>
                    <a:pt x="551" y="853"/>
                  </a:cubicBezTo>
                  <a:cubicBezTo>
                    <a:pt x="539" y="838"/>
                    <a:pt x="526" y="842"/>
                    <a:pt x="511" y="845"/>
                  </a:cubicBezTo>
                  <a:cubicBezTo>
                    <a:pt x="504" y="847"/>
                    <a:pt x="489" y="847"/>
                    <a:pt x="484" y="840"/>
                  </a:cubicBezTo>
                  <a:cubicBezTo>
                    <a:pt x="479" y="833"/>
                    <a:pt x="484" y="815"/>
                    <a:pt x="485" y="806"/>
                  </a:cubicBezTo>
                  <a:cubicBezTo>
                    <a:pt x="485" y="796"/>
                    <a:pt x="488" y="780"/>
                    <a:pt x="480" y="773"/>
                  </a:cubicBezTo>
                  <a:cubicBezTo>
                    <a:pt x="481" y="772"/>
                    <a:pt x="481" y="772"/>
                    <a:pt x="481" y="772"/>
                  </a:cubicBezTo>
                  <a:cubicBezTo>
                    <a:pt x="487" y="765"/>
                    <a:pt x="490" y="756"/>
                    <a:pt x="492" y="747"/>
                  </a:cubicBezTo>
                  <a:cubicBezTo>
                    <a:pt x="493" y="741"/>
                    <a:pt x="494" y="735"/>
                    <a:pt x="495" y="729"/>
                  </a:cubicBezTo>
                  <a:cubicBezTo>
                    <a:pt x="496" y="723"/>
                    <a:pt x="500" y="718"/>
                    <a:pt x="500" y="711"/>
                  </a:cubicBezTo>
                  <a:cubicBezTo>
                    <a:pt x="499" y="700"/>
                    <a:pt x="489" y="702"/>
                    <a:pt x="483" y="695"/>
                  </a:cubicBezTo>
                  <a:cubicBezTo>
                    <a:pt x="476" y="688"/>
                    <a:pt x="483" y="676"/>
                    <a:pt x="482" y="668"/>
                  </a:cubicBezTo>
                  <a:cubicBezTo>
                    <a:pt x="473" y="668"/>
                    <a:pt x="463" y="667"/>
                    <a:pt x="454" y="666"/>
                  </a:cubicBezTo>
                  <a:cubicBezTo>
                    <a:pt x="444" y="664"/>
                    <a:pt x="431" y="668"/>
                    <a:pt x="425" y="657"/>
                  </a:cubicBezTo>
                  <a:cubicBezTo>
                    <a:pt x="422" y="652"/>
                    <a:pt x="424" y="641"/>
                    <a:pt x="424" y="635"/>
                  </a:cubicBezTo>
                  <a:cubicBezTo>
                    <a:pt x="424" y="626"/>
                    <a:pt x="424" y="616"/>
                    <a:pt x="422" y="607"/>
                  </a:cubicBezTo>
                  <a:cubicBezTo>
                    <a:pt x="420" y="602"/>
                    <a:pt x="417" y="594"/>
                    <a:pt x="411" y="592"/>
                  </a:cubicBezTo>
                  <a:cubicBezTo>
                    <a:pt x="406" y="589"/>
                    <a:pt x="400" y="593"/>
                    <a:pt x="395" y="591"/>
                  </a:cubicBezTo>
                  <a:cubicBezTo>
                    <a:pt x="391" y="590"/>
                    <a:pt x="385" y="584"/>
                    <a:pt x="381" y="582"/>
                  </a:cubicBezTo>
                  <a:cubicBezTo>
                    <a:pt x="372" y="577"/>
                    <a:pt x="365" y="574"/>
                    <a:pt x="356" y="571"/>
                  </a:cubicBezTo>
                  <a:cubicBezTo>
                    <a:pt x="348" y="568"/>
                    <a:pt x="340" y="564"/>
                    <a:pt x="331" y="564"/>
                  </a:cubicBezTo>
                  <a:cubicBezTo>
                    <a:pt x="325" y="565"/>
                    <a:pt x="319" y="568"/>
                    <a:pt x="313" y="567"/>
                  </a:cubicBezTo>
                  <a:cubicBezTo>
                    <a:pt x="306" y="566"/>
                    <a:pt x="297" y="559"/>
                    <a:pt x="292" y="555"/>
                  </a:cubicBezTo>
                  <a:cubicBezTo>
                    <a:pt x="289" y="552"/>
                    <a:pt x="287" y="549"/>
                    <a:pt x="283" y="547"/>
                  </a:cubicBezTo>
                  <a:cubicBezTo>
                    <a:pt x="282" y="546"/>
                    <a:pt x="277" y="546"/>
                    <a:pt x="276" y="545"/>
                  </a:cubicBezTo>
                  <a:cubicBezTo>
                    <a:pt x="271" y="540"/>
                    <a:pt x="271" y="524"/>
                    <a:pt x="271" y="517"/>
                  </a:cubicBezTo>
                  <a:cubicBezTo>
                    <a:pt x="270" y="506"/>
                    <a:pt x="271" y="495"/>
                    <a:pt x="272" y="483"/>
                  </a:cubicBezTo>
                  <a:cubicBezTo>
                    <a:pt x="274" y="466"/>
                    <a:pt x="262" y="468"/>
                    <a:pt x="247" y="471"/>
                  </a:cubicBezTo>
                  <a:cubicBezTo>
                    <a:pt x="226" y="477"/>
                    <a:pt x="214" y="489"/>
                    <a:pt x="196" y="500"/>
                  </a:cubicBezTo>
                  <a:cubicBezTo>
                    <a:pt x="184" y="508"/>
                    <a:pt x="178" y="520"/>
                    <a:pt x="162" y="518"/>
                  </a:cubicBezTo>
                  <a:cubicBezTo>
                    <a:pt x="155" y="517"/>
                    <a:pt x="122" y="513"/>
                    <a:pt x="113" y="513"/>
                  </a:cubicBezTo>
                  <a:cubicBezTo>
                    <a:pt x="111" y="512"/>
                    <a:pt x="111" y="512"/>
                    <a:pt x="111" y="512"/>
                  </a:cubicBezTo>
                  <a:cubicBezTo>
                    <a:pt x="104" y="499"/>
                    <a:pt x="110" y="475"/>
                    <a:pt x="109" y="462"/>
                  </a:cubicBezTo>
                  <a:cubicBezTo>
                    <a:pt x="95" y="468"/>
                    <a:pt x="85" y="485"/>
                    <a:pt x="68" y="485"/>
                  </a:cubicBezTo>
                  <a:cubicBezTo>
                    <a:pt x="59" y="485"/>
                    <a:pt x="60" y="481"/>
                    <a:pt x="56" y="474"/>
                  </a:cubicBezTo>
                  <a:cubicBezTo>
                    <a:pt x="54" y="472"/>
                    <a:pt x="51" y="467"/>
                    <a:pt x="47" y="467"/>
                  </a:cubicBezTo>
                  <a:cubicBezTo>
                    <a:pt x="44" y="466"/>
                    <a:pt x="43" y="470"/>
                    <a:pt x="40" y="470"/>
                  </a:cubicBezTo>
                  <a:cubicBezTo>
                    <a:pt x="32" y="470"/>
                    <a:pt x="34" y="463"/>
                    <a:pt x="31" y="458"/>
                  </a:cubicBezTo>
                  <a:cubicBezTo>
                    <a:pt x="28" y="450"/>
                    <a:pt x="22" y="445"/>
                    <a:pt x="18" y="439"/>
                  </a:cubicBezTo>
                  <a:cubicBezTo>
                    <a:pt x="11" y="426"/>
                    <a:pt x="0" y="410"/>
                    <a:pt x="9" y="397"/>
                  </a:cubicBezTo>
                  <a:cubicBezTo>
                    <a:pt x="13" y="392"/>
                    <a:pt x="23" y="388"/>
                    <a:pt x="25" y="384"/>
                  </a:cubicBezTo>
                  <a:cubicBezTo>
                    <a:pt x="26" y="382"/>
                    <a:pt x="26" y="373"/>
                    <a:pt x="25" y="371"/>
                  </a:cubicBezTo>
                  <a:cubicBezTo>
                    <a:pt x="24" y="365"/>
                    <a:pt x="22" y="362"/>
                    <a:pt x="26" y="356"/>
                  </a:cubicBezTo>
                  <a:cubicBezTo>
                    <a:pt x="30" y="349"/>
                    <a:pt x="39" y="343"/>
                    <a:pt x="45" y="338"/>
                  </a:cubicBezTo>
                  <a:cubicBezTo>
                    <a:pt x="53" y="332"/>
                    <a:pt x="62" y="328"/>
                    <a:pt x="71" y="323"/>
                  </a:cubicBezTo>
                  <a:cubicBezTo>
                    <a:pt x="76" y="320"/>
                    <a:pt x="81" y="316"/>
                    <a:pt x="86" y="314"/>
                  </a:cubicBezTo>
                  <a:cubicBezTo>
                    <a:pt x="93" y="311"/>
                    <a:pt x="102" y="306"/>
                    <a:pt x="109" y="306"/>
                  </a:cubicBezTo>
                  <a:cubicBezTo>
                    <a:pt x="114" y="305"/>
                    <a:pt x="120" y="308"/>
                    <a:pt x="124" y="305"/>
                  </a:cubicBezTo>
                  <a:cubicBezTo>
                    <a:pt x="126" y="303"/>
                    <a:pt x="126" y="303"/>
                    <a:pt x="126" y="303"/>
                  </a:cubicBezTo>
                  <a:cubicBezTo>
                    <a:pt x="127" y="304"/>
                    <a:pt x="127" y="305"/>
                    <a:pt x="128" y="306"/>
                  </a:cubicBezTo>
                  <a:cubicBezTo>
                    <a:pt x="131" y="303"/>
                    <a:pt x="131" y="289"/>
                    <a:pt x="132" y="283"/>
                  </a:cubicBezTo>
                  <a:cubicBezTo>
                    <a:pt x="134" y="271"/>
                    <a:pt x="137" y="259"/>
                    <a:pt x="139" y="246"/>
                  </a:cubicBezTo>
                  <a:cubicBezTo>
                    <a:pt x="141" y="237"/>
                    <a:pt x="142" y="228"/>
                    <a:pt x="145" y="219"/>
                  </a:cubicBezTo>
                  <a:cubicBezTo>
                    <a:pt x="146" y="213"/>
                    <a:pt x="148" y="205"/>
                    <a:pt x="145" y="199"/>
                  </a:cubicBezTo>
                  <a:cubicBezTo>
                    <a:pt x="138" y="186"/>
                    <a:pt x="121" y="183"/>
                    <a:pt x="124" y="165"/>
                  </a:cubicBezTo>
                  <a:cubicBezTo>
                    <a:pt x="126" y="152"/>
                    <a:pt x="140" y="153"/>
                    <a:pt x="150" y="159"/>
                  </a:cubicBezTo>
                  <a:cubicBezTo>
                    <a:pt x="150" y="155"/>
                    <a:pt x="149" y="151"/>
                    <a:pt x="147" y="148"/>
                  </a:cubicBezTo>
                  <a:cubicBezTo>
                    <a:pt x="143" y="143"/>
                    <a:pt x="138" y="145"/>
                    <a:pt x="134" y="142"/>
                  </a:cubicBezTo>
                  <a:cubicBezTo>
                    <a:pt x="123" y="134"/>
                    <a:pt x="137" y="118"/>
                    <a:pt x="149" y="119"/>
                  </a:cubicBezTo>
                  <a:cubicBezTo>
                    <a:pt x="156" y="120"/>
                    <a:pt x="165" y="125"/>
                    <a:pt x="173" y="125"/>
                  </a:cubicBezTo>
                  <a:cubicBezTo>
                    <a:pt x="176" y="124"/>
                    <a:pt x="178" y="124"/>
                    <a:pt x="180" y="123"/>
                  </a:cubicBezTo>
                  <a:cubicBezTo>
                    <a:pt x="182" y="123"/>
                    <a:pt x="183" y="120"/>
                    <a:pt x="186" y="120"/>
                  </a:cubicBezTo>
                  <a:cubicBezTo>
                    <a:pt x="187" y="120"/>
                    <a:pt x="188" y="121"/>
                    <a:pt x="189" y="121"/>
                  </a:cubicBezTo>
                  <a:cubicBezTo>
                    <a:pt x="199" y="120"/>
                    <a:pt x="205" y="114"/>
                    <a:pt x="212" y="110"/>
                  </a:cubicBezTo>
                  <a:cubicBezTo>
                    <a:pt x="215" y="108"/>
                    <a:pt x="215" y="108"/>
                    <a:pt x="215" y="108"/>
                  </a:cubicBezTo>
                  <a:cubicBezTo>
                    <a:pt x="215" y="109"/>
                    <a:pt x="215" y="110"/>
                    <a:pt x="216" y="111"/>
                  </a:cubicBezTo>
                  <a:cubicBezTo>
                    <a:pt x="218" y="116"/>
                    <a:pt x="220" y="121"/>
                    <a:pt x="222" y="126"/>
                  </a:cubicBezTo>
                  <a:cubicBezTo>
                    <a:pt x="223" y="130"/>
                    <a:pt x="224" y="135"/>
                    <a:pt x="227" y="137"/>
                  </a:cubicBezTo>
                  <a:cubicBezTo>
                    <a:pt x="232" y="140"/>
                    <a:pt x="235" y="137"/>
                    <a:pt x="239" y="136"/>
                  </a:cubicBezTo>
                  <a:cubicBezTo>
                    <a:pt x="249" y="136"/>
                    <a:pt x="250" y="149"/>
                    <a:pt x="260" y="143"/>
                  </a:cubicBezTo>
                  <a:cubicBezTo>
                    <a:pt x="263" y="141"/>
                    <a:pt x="264" y="137"/>
                    <a:pt x="268" y="140"/>
                  </a:cubicBezTo>
                  <a:cubicBezTo>
                    <a:pt x="271" y="141"/>
                    <a:pt x="271" y="146"/>
                    <a:pt x="272" y="149"/>
                  </a:cubicBezTo>
                  <a:cubicBezTo>
                    <a:pt x="277" y="144"/>
                    <a:pt x="281" y="136"/>
                    <a:pt x="287" y="132"/>
                  </a:cubicBezTo>
                  <a:cubicBezTo>
                    <a:pt x="293" y="127"/>
                    <a:pt x="299" y="125"/>
                    <a:pt x="305" y="122"/>
                  </a:cubicBezTo>
                  <a:cubicBezTo>
                    <a:pt x="315" y="115"/>
                    <a:pt x="320" y="104"/>
                    <a:pt x="331" y="100"/>
                  </a:cubicBezTo>
                  <a:cubicBezTo>
                    <a:pt x="330" y="93"/>
                    <a:pt x="313" y="90"/>
                    <a:pt x="307" y="88"/>
                  </a:cubicBezTo>
                  <a:cubicBezTo>
                    <a:pt x="319" y="86"/>
                    <a:pt x="305" y="76"/>
                    <a:pt x="301" y="70"/>
                  </a:cubicBezTo>
                  <a:cubicBezTo>
                    <a:pt x="296" y="62"/>
                    <a:pt x="290" y="49"/>
                    <a:pt x="291" y="39"/>
                  </a:cubicBezTo>
                  <a:cubicBezTo>
                    <a:pt x="293" y="18"/>
                    <a:pt x="322" y="54"/>
                    <a:pt x="323" y="39"/>
                  </a:cubicBezTo>
                  <a:cubicBezTo>
                    <a:pt x="327" y="41"/>
                    <a:pt x="328" y="46"/>
                    <a:pt x="330" y="50"/>
                  </a:cubicBezTo>
                  <a:cubicBezTo>
                    <a:pt x="333" y="49"/>
                    <a:pt x="336" y="44"/>
                    <a:pt x="340" y="44"/>
                  </a:cubicBezTo>
                  <a:cubicBezTo>
                    <a:pt x="344" y="45"/>
                    <a:pt x="348" y="53"/>
                    <a:pt x="351" y="56"/>
                  </a:cubicBezTo>
                  <a:cubicBezTo>
                    <a:pt x="354" y="50"/>
                    <a:pt x="355" y="36"/>
                    <a:pt x="362" y="33"/>
                  </a:cubicBezTo>
                  <a:cubicBezTo>
                    <a:pt x="367" y="31"/>
                    <a:pt x="368" y="34"/>
                    <a:pt x="373" y="36"/>
                  </a:cubicBezTo>
                  <a:cubicBezTo>
                    <a:pt x="381" y="38"/>
                    <a:pt x="390" y="31"/>
                    <a:pt x="396" y="25"/>
                  </a:cubicBezTo>
                  <a:cubicBezTo>
                    <a:pt x="401" y="21"/>
                    <a:pt x="408" y="18"/>
                    <a:pt x="412" y="13"/>
                  </a:cubicBezTo>
                  <a:cubicBezTo>
                    <a:pt x="414" y="10"/>
                    <a:pt x="414" y="5"/>
                    <a:pt x="415" y="1"/>
                  </a:cubicBezTo>
                  <a:cubicBezTo>
                    <a:pt x="416" y="2"/>
                    <a:pt x="416" y="2"/>
                    <a:pt x="416" y="2"/>
                  </a:cubicBezTo>
                  <a:cubicBezTo>
                    <a:pt x="417" y="3"/>
                    <a:pt x="418" y="4"/>
                    <a:pt x="419" y="5"/>
                  </a:cubicBezTo>
                  <a:cubicBezTo>
                    <a:pt x="425" y="5"/>
                    <a:pt x="432" y="0"/>
                    <a:pt x="437" y="7"/>
                  </a:cubicBezTo>
                  <a:cubicBezTo>
                    <a:pt x="439" y="11"/>
                    <a:pt x="437" y="15"/>
                    <a:pt x="437" y="19"/>
                  </a:cubicBezTo>
                  <a:cubicBezTo>
                    <a:pt x="437" y="23"/>
                    <a:pt x="439" y="26"/>
                    <a:pt x="440" y="30"/>
                  </a:cubicBezTo>
                  <a:cubicBezTo>
                    <a:pt x="447" y="30"/>
                    <a:pt x="452" y="34"/>
                    <a:pt x="450" y="42"/>
                  </a:cubicBezTo>
                  <a:cubicBezTo>
                    <a:pt x="449" y="47"/>
                    <a:pt x="447" y="47"/>
                    <a:pt x="443" y="51"/>
                  </a:cubicBezTo>
                  <a:cubicBezTo>
                    <a:pt x="440" y="55"/>
                    <a:pt x="439" y="59"/>
                    <a:pt x="438" y="64"/>
                  </a:cubicBezTo>
                  <a:cubicBezTo>
                    <a:pt x="436" y="73"/>
                    <a:pt x="444" y="75"/>
                    <a:pt x="446" y="84"/>
                  </a:cubicBezTo>
                  <a:cubicBezTo>
                    <a:pt x="448" y="90"/>
                    <a:pt x="451" y="99"/>
                    <a:pt x="455" y="105"/>
                  </a:cubicBezTo>
                  <a:cubicBezTo>
                    <a:pt x="458" y="109"/>
                    <a:pt x="464" y="115"/>
                    <a:pt x="468" y="117"/>
                  </a:cubicBezTo>
                  <a:cubicBezTo>
                    <a:pt x="474" y="121"/>
                    <a:pt x="485" y="114"/>
                    <a:pt x="491" y="110"/>
                  </a:cubicBezTo>
                  <a:cubicBezTo>
                    <a:pt x="498" y="107"/>
                    <a:pt x="504" y="102"/>
                    <a:pt x="511" y="100"/>
                  </a:cubicBezTo>
                  <a:cubicBezTo>
                    <a:pt x="514" y="99"/>
                    <a:pt x="518" y="99"/>
                    <a:pt x="521" y="98"/>
                  </a:cubicBezTo>
                  <a:cubicBezTo>
                    <a:pt x="525" y="97"/>
                    <a:pt x="527" y="93"/>
                    <a:pt x="531" y="92"/>
                  </a:cubicBezTo>
                  <a:cubicBezTo>
                    <a:pt x="534" y="91"/>
                    <a:pt x="539" y="91"/>
                    <a:pt x="541" y="89"/>
                  </a:cubicBezTo>
                  <a:cubicBezTo>
                    <a:pt x="541" y="88"/>
                    <a:pt x="541" y="88"/>
                    <a:pt x="541" y="88"/>
                  </a:cubicBezTo>
                  <a:cubicBezTo>
                    <a:pt x="546" y="92"/>
                    <a:pt x="556" y="102"/>
                    <a:pt x="560" y="94"/>
                  </a:cubicBezTo>
                  <a:cubicBezTo>
                    <a:pt x="564" y="88"/>
                    <a:pt x="561" y="82"/>
                    <a:pt x="561" y="76"/>
                  </a:cubicBezTo>
                  <a:cubicBezTo>
                    <a:pt x="567" y="77"/>
                    <a:pt x="571" y="73"/>
                    <a:pt x="577" y="74"/>
                  </a:cubicBezTo>
                  <a:cubicBezTo>
                    <a:pt x="581" y="74"/>
                    <a:pt x="583" y="75"/>
                    <a:pt x="586" y="74"/>
                  </a:cubicBezTo>
                  <a:cubicBezTo>
                    <a:pt x="588" y="74"/>
                    <a:pt x="591" y="70"/>
                    <a:pt x="592" y="70"/>
                  </a:cubicBezTo>
                  <a:cubicBezTo>
                    <a:pt x="597" y="69"/>
                    <a:pt x="596" y="72"/>
                    <a:pt x="599" y="73"/>
                  </a:cubicBezTo>
                  <a:cubicBezTo>
                    <a:pt x="602" y="75"/>
                    <a:pt x="606" y="74"/>
                    <a:pt x="608" y="77"/>
                  </a:cubicBezTo>
                  <a:cubicBezTo>
                    <a:pt x="608" y="79"/>
                    <a:pt x="608" y="79"/>
                    <a:pt x="608" y="79"/>
                  </a:cubicBezTo>
                  <a:cubicBezTo>
                    <a:pt x="610" y="80"/>
                    <a:pt x="613" y="82"/>
                    <a:pt x="614" y="82"/>
                  </a:cubicBezTo>
                  <a:cubicBezTo>
                    <a:pt x="618" y="83"/>
                    <a:pt x="617" y="82"/>
                    <a:pt x="620" y="80"/>
                  </a:cubicBezTo>
                  <a:cubicBezTo>
                    <a:pt x="625" y="78"/>
                    <a:pt x="631" y="72"/>
                    <a:pt x="635" y="72"/>
                  </a:cubicBezTo>
                  <a:cubicBezTo>
                    <a:pt x="639" y="72"/>
                    <a:pt x="643" y="76"/>
                    <a:pt x="647" y="74"/>
                  </a:cubicBezTo>
                  <a:cubicBezTo>
                    <a:pt x="650" y="73"/>
                    <a:pt x="650" y="71"/>
                    <a:pt x="652" y="70"/>
                  </a:cubicBezTo>
                  <a:cubicBezTo>
                    <a:pt x="655" y="69"/>
                    <a:pt x="657" y="72"/>
                    <a:pt x="660" y="71"/>
                  </a:cubicBezTo>
                  <a:cubicBezTo>
                    <a:pt x="665" y="70"/>
                    <a:pt x="666" y="59"/>
                    <a:pt x="668" y="55"/>
                  </a:cubicBezTo>
                  <a:cubicBezTo>
                    <a:pt x="671" y="47"/>
                    <a:pt x="676" y="41"/>
                    <a:pt x="680" y="34"/>
                  </a:cubicBezTo>
                  <a:cubicBezTo>
                    <a:pt x="684" y="26"/>
                    <a:pt x="693" y="16"/>
                    <a:pt x="694" y="7"/>
                  </a:cubicBezTo>
                  <a:cubicBezTo>
                    <a:pt x="695" y="7"/>
                    <a:pt x="695" y="7"/>
                    <a:pt x="695" y="7"/>
                  </a:cubicBezTo>
                  <a:cubicBezTo>
                    <a:pt x="705" y="4"/>
                    <a:pt x="715" y="44"/>
                    <a:pt x="716" y="51"/>
                  </a:cubicBezTo>
                  <a:cubicBezTo>
                    <a:pt x="718" y="58"/>
                    <a:pt x="720" y="71"/>
                    <a:pt x="732" y="79"/>
                  </a:cubicBezTo>
                  <a:cubicBezTo>
                    <a:pt x="743" y="87"/>
                    <a:pt x="748" y="99"/>
                    <a:pt x="747" y="103"/>
                  </a:cubicBezTo>
                  <a:cubicBezTo>
                    <a:pt x="747" y="107"/>
                    <a:pt x="733" y="124"/>
                    <a:pt x="728" y="131"/>
                  </a:cubicBezTo>
                  <a:cubicBezTo>
                    <a:pt x="722" y="138"/>
                    <a:pt x="714" y="145"/>
                    <a:pt x="710" y="148"/>
                  </a:cubicBezTo>
                  <a:cubicBezTo>
                    <a:pt x="706" y="151"/>
                    <a:pt x="700" y="157"/>
                    <a:pt x="692" y="175"/>
                  </a:cubicBezTo>
                  <a:cubicBezTo>
                    <a:pt x="683" y="193"/>
                    <a:pt x="669" y="196"/>
                    <a:pt x="669" y="196"/>
                  </a:cubicBezTo>
                  <a:cubicBezTo>
                    <a:pt x="681" y="199"/>
                    <a:pt x="707" y="182"/>
                    <a:pt x="713" y="179"/>
                  </a:cubicBezTo>
                  <a:cubicBezTo>
                    <a:pt x="719" y="176"/>
                    <a:pt x="723" y="178"/>
                    <a:pt x="725" y="175"/>
                  </a:cubicBezTo>
                  <a:cubicBezTo>
                    <a:pt x="728" y="172"/>
                    <a:pt x="725" y="162"/>
                    <a:pt x="725" y="162"/>
                  </a:cubicBezTo>
                  <a:cubicBezTo>
                    <a:pt x="725" y="162"/>
                    <a:pt x="727" y="153"/>
                    <a:pt x="734" y="145"/>
                  </a:cubicBezTo>
                  <a:cubicBezTo>
                    <a:pt x="741" y="138"/>
                    <a:pt x="745" y="146"/>
                    <a:pt x="754" y="144"/>
                  </a:cubicBezTo>
                  <a:cubicBezTo>
                    <a:pt x="762" y="142"/>
                    <a:pt x="768" y="141"/>
                    <a:pt x="787" y="141"/>
                  </a:cubicBezTo>
                  <a:cubicBezTo>
                    <a:pt x="807" y="142"/>
                    <a:pt x="787" y="155"/>
                    <a:pt x="787" y="164"/>
                  </a:cubicBezTo>
                  <a:cubicBezTo>
                    <a:pt x="787" y="174"/>
                    <a:pt x="765" y="187"/>
                    <a:pt x="765" y="191"/>
                  </a:cubicBezTo>
                  <a:cubicBezTo>
                    <a:pt x="765" y="194"/>
                    <a:pt x="778" y="192"/>
                    <a:pt x="788" y="186"/>
                  </a:cubicBezTo>
                  <a:cubicBezTo>
                    <a:pt x="798" y="180"/>
                    <a:pt x="795" y="175"/>
                    <a:pt x="798" y="162"/>
                  </a:cubicBezTo>
                  <a:cubicBezTo>
                    <a:pt x="801" y="149"/>
                    <a:pt x="817" y="150"/>
                    <a:pt x="829" y="146"/>
                  </a:cubicBezTo>
                  <a:cubicBezTo>
                    <a:pt x="842" y="143"/>
                    <a:pt x="860" y="153"/>
                    <a:pt x="878" y="164"/>
                  </a:cubicBezTo>
                  <a:cubicBezTo>
                    <a:pt x="896" y="176"/>
                    <a:pt x="896" y="178"/>
                    <a:pt x="902" y="177"/>
                  </a:cubicBezTo>
                  <a:cubicBezTo>
                    <a:pt x="908" y="176"/>
                    <a:pt x="909" y="178"/>
                    <a:pt x="913" y="181"/>
                  </a:cubicBezTo>
                  <a:cubicBezTo>
                    <a:pt x="917" y="184"/>
                    <a:pt x="911" y="195"/>
                    <a:pt x="910" y="198"/>
                  </a:cubicBezTo>
                  <a:cubicBezTo>
                    <a:pt x="909" y="202"/>
                    <a:pt x="912" y="216"/>
                    <a:pt x="914" y="210"/>
                  </a:cubicBezTo>
                  <a:cubicBezTo>
                    <a:pt x="916" y="205"/>
                    <a:pt x="915" y="213"/>
                    <a:pt x="915" y="213"/>
                  </a:cubicBezTo>
                  <a:cubicBezTo>
                    <a:pt x="915" y="213"/>
                    <a:pt x="928" y="208"/>
                    <a:pt x="938" y="198"/>
                  </a:cubicBezTo>
                  <a:cubicBezTo>
                    <a:pt x="948" y="189"/>
                    <a:pt x="959" y="193"/>
                    <a:pt x="963" y="193"/>
                  </a:cubicBezTo>
                  <a:cubicBezTo>
                    <a:pt x="967" y="192"/>
                    <a:pt x="972" y="198"/>
                    <a:pt x="981" y="203"/>
                  </a:cubicBezTo>
                  <a:cubicBezTo>
                    <a:pt x="990" y="208"/>
                    <a:pt x="998" y="207"/>
                    <a:pt x="1011" y="205"/>
                  </a:cubicBezTo>
                  <a:cubicBezTo>
                    <a:pt x="1024" y="204"/>
                    <a:pt x="1024" y="198"/>
                    <a:pt x="1042" y="198"/>
                  </a:cubicBezTo>
                  <a:cubicBezTo>
                    <a:pt x="1059" y="198"/>
                    <a:pt x="1095" y="225"/>
                    <a:pt x="1110" y="240"/>
                  </a:cubicBezTo>
                  <a:cubicBezTo>
                    <a:pt x="1125" y="254"/>
                    <a:pt x="1148" y="255"/>
                    <a:pt x="1164" y="254"/>
                  </a:cubicBezTo>
                  <a:cubicBezTo>
                    <a:pt x="1180" y="252"/>
                    <a:pt x="1185" y="254"/>
                    <a:pt x="1196" y="287"/>
                  </a:cubicBezTo>
                  <a:cubicBezTo>
                    <a:pt x="1226" y="373"/>
                    <a:pt x="1169" y="409"/>
                    <a:pt x="1163" y="415"/>
                  </a:cubicBezTo>
                  <a:cubicBezTo>
                    <a:pt x="1158" y="422"/>
                    <a:pt x="1155" y="428"/>
                    <a:pt x="1145" y="437"/>
                  </a:cubicBezTo>
                  <a:cubicBezTo>
                    <a:pt x="1135" y="445"/>
                    <a:pt x="1130" y="449"/>
                    <a:pt x="1123" y="465"/>
                  </a:cubicBezTo>
                  <a:cubicBezTo>
                    <a:pt x="1117" y="481"/>
                    <a:pt x="1104" y="502"/>
                    <a:pt x="1098" y="514"/>
                  </a:cubicBezTo>
                  <a:cubicBezTo>
                    <a:pt x="1091" y="526"/>
                    <a:pt x="1091" y="523"/>
                    <a:pt x="1081" y="516"/>
                  </a:cubicBezTo>
                  <a:cubicBezTo>
                    <a:pt x="1070" y="510"/>
                    <a:pt x="1075" y="525"/>
                    <a:pt x="1067" y="533"/>
                  </a:cubicBezTo>
                  <a:cubicBezTo>
                    <a:pt x="1058" y="541"/>
                    <a:pt x="1063" y="566"/>
                    <a:pt x="1065" y="583"/>
                  </a:cubicBezTo>
                  <a:cubicBezTo>
                    <a:pt x="1067" y="601"/>
                    <a:pt x="1068" y="616"/>
                    <a:pt x="1065" y="622"/>
                  </a:cubicBezTo>
                  <a:cubicBezTo>
                    <a:pt x="1062" y="628"/>
                    <a:pt x="1061" y="635"/>
                    <a:pt x="1058" y="661"/>
                  </a:cubicBezTo>
                  <a:cubicBezTo>
                    <a:pt x="1055" y="687"/>
                    <a:pt x="1050" y="680"/>
                    <a:pt x="1038" y="689"/>
                  </a:cubicBezTo>
                  <a:cubicBezTo>
                    <a:pt x="1026" y="697"/>
                    <a:pt x="1036" y="702"/>
                    <a:pt x="1031" y="729"/>
                  </a:cubicBezTo>
                  <a:cubicBezTo>
                    <a:pt x="1026" y="757"/>
                    <a:pt x="1009" y="766"/>
                    <a:pt x="995" y="783"/>
                  </a:cubicBezTo>
                  <a:cubicBezTo>
                    <a:pt x="982" y="799"/>
                    <a:pt x="992" y="789"/>
                    <a:pt x="988" y="794"/>
                  </a:cubicBezTo>
                  <a:cubicBezTo>
                    <a:pt x="985" y="799"/>
                    <a:pt x="985" y="806"/>
                    <a:pt x="985" y="808"/>
                  </a:cubicBezTo>
                  <a:cubicBezTo>
                    <a:pt x="985" y="811"/>
                    <a:pt x="975" y="816"/>
                    <a:pt x="965" y="819"/>
                  </a:cubicBezTo>
                  <a:cubicBezTo>
                    <a:pt x="956" y="821"/>
                    <a:pt x="955" y="824"/>
                    <a:pt x="949" y="839"/>
                  </a:cubicBezTo>
                  <a:cubicBezTo>
                    <a:pt x="944" y="853"/>
                    <a:pt x="906" y="848"/>
                    <a:pt x="900" y="845"/>
                  </a:cubicBezTo>
                  <a:cubicBezTo>
                    <a:pt x="894" y="842"/>
                    <a:pt x="885" y="848"/>
                    <a:pt x="882" y="851"/>
                  </a:cubicBezTo>
                  <a:cubicBezTo>
                    <a:pt x="878" y="854"/>
                    <a:pt x="874" y="861"/>
                    <a:pt x="869" y="860"/>
                  </a:cubicBezTo>
                  <a:cubicBezTo>
                    <a:pt x="863" y="859"/>
                    <a:pt x="859" y="863"/>
                    <a:pt x="855" y="869"/>
                  </a:cubicBezTo>
                  <a:cubicBezTo>
                    <a:pt x="850" y="875"/>
                    <a:pt x="841" y="877"/>
                    <a:pt x="829" y="879"/>
                  </a:cubicBezTo>
                  <a:cubicBezTo>
                    <a:pt x="818" y="881"/>
                    <a:pt x="788" y="907"/>
                    <a:pt x="776" y="915"/>
                  </a:cubicBezTo>
                  <a:cubicBezTo>
                    <a:pt x="764" y="923"/>
                    <a:pt x="764" y="918"/>
                    <a:pt x="757" y="925"/>
                  </a:cubicBezTo>
                  <a:cubicBezTo>
                    <a:pt x="751" y="932"/>
                    <a:pt x="757" y="931"/>
                    <a:pt x="745" y="941"/>
                  </a:cubicBezTo>
                  <a:cubicBezTo>
                    <a:pt x="733" y="950"/>
                    <a:pt x="741" y="957"/>
                    <a:pt x="739" y="977"/>
                  </a:cubicBezTo>
                  <a:cubicBezTo>
                    <a:pt x="737" y="997"/>
                    <a:pt x="736" y="1014"/>
                    <a:pt x="736" y="1016"/>
                  </a:cubicBezTo>
                  <a:cubicBezTo>
                    <a:pt x="735" y="1018"/>
                    <a:pt x="729" y="1023"/>
                    <a:pt x="725" y="1026"/>
                  </a:cubicBezTo>
                  <a:cubicBezTo>
                    <a:pt x="721" y="1028"/>
                    <a:pt x="714" y="1037"/>
                    <a:pt x="706" y="1041"/>
                  </a:cubicBezTo>
                  <a:cubicBezTo>
                    <a:pt x="698" y="1045"/>
                    <a:pt x="695" y="1053"/>
                    <a:pt x="691" y="1053"/>
                  </a:cubicBezTo>
                  <a:cubicBezTo>
                    <a:pt x="687" y="1054"/>
                    <a:pt x="682" y="1069"/>
                    <a:pt x="680" y="1071"/>
                  </a:cubicBezTo>
                  <a:cubicBezTo>
                    <a:pt x="678" y="1073"/>
                    <a:pt x="686" y="1064"/>
                    <a:pt x="671" y="1089"/>
                  </a:cubicBezTo>
                  <a:cubicBezTo>
                    <a:pt x="656" y="1113"/>
                    <a:pt x="636" y="1118"/>
                    <a:pt x="636" y="1118"/>
                  </a:cubicBezTo>
                  <a:cubicBezTo>
                    <a:pt x="650" y="1110"/>
                    <a:pt x="665" y="1082"/>
                    <a:pt x="665" y="1079"/>
                  </a:cubicBezTo>
                  <a:cubicBezTo>
                    <a:pt x="665" y="1076"/>
                    <a:pt x="663" y="1080"/>
                    <a:pt x="656" y="1080"/>
                  </a:cubicBezTo>
                  <a:cubicBezTo>
                    <a:pt x="650" y="1081"/>
                    <a:pt x="653" y="1073"/>
                    <a:pt x="650" y="1074"/>
                  </a:cubicBezTo>
                  <a:cubicBezTo>
                    <a:pt x="646" y="1075"/>
                    <a:pt x="652" y="1080"/>
                    <a:pt x="650" y="1083"/>
                  </a:cubicBezTo>
                  <a:cubicBezTo>
                    <a:pt x="649" y="1087"/>
                    <a:pt x="643" y="1092"/>
                    <a:pt x="640" y="1095"/>
                  </a:cubicBezTo>
                  <a:cubicBezTo>
                    <a:pt x="637" y="1098"/>
                    <a:pt x="629" y="1105"/>
                    <a:pt x="624" y="1113"/>
                  </a:cubicBezTo>
                  <a:cubicBezTo>
                    <a:pt x="619" y="1120"/>
                    <a:pt x="621" y="1127"/>
                    <a:pt x="621" y="1127"/>
                  </a:cubicBezTo>
                  <a:cubicBezTo>
                    <a:pt x="621" y="1127"/>
                    <a:pt x="613" y="1130"/>
                    <a:pt x="606" y="1146"/>
                  </a:cubicBezTo>
                  <a:cubicBezTo>
                    <a:pt x="599" y="1162"/>
                    <a:pt x="603" y="1156"/>
                    <a:pt x="594" y="1164"/>
                  </a:cubicBezTo>
                  <a:cubicBezTo>
                    <a:pt x="584" y="1172"/>
                    <a:pt x="579" y="1176"/>
                    <a:pt x="574" y="1178"/>
                  </a:cubicBezTo>
                  <a:cubicBezTo>
                    <a:pt x="572" y="1179"/>
                    <a:pt x="571" y="1181"/>
                    <a:pt x="569" y="1183"/>
                  </a:cubicBezTo>
                  <a:lnTo>
                    <a:pt x="569" y="1182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5" name="Freeform 38">
              <a:extLst>
                <a:ext uri="{FF2B5EF4-FFF2-40B4-BE49-F238E27FC236}">
                  <a16:creationId xmlns:a16="http://schemas.microsoft.com/office/drawing/2014/main" id="{5893ED96-3F44-48C0-8ED2-8C0957A01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881" y="5044541"/>
              <a:ext cx="446634" cy="547348"/>
            </a:xfrm>
            <a:custGeom>
              <a:avLst/>
              <a:gdLst>
                <a:gd name="T0" fmla="*/ 2147483647 w 613"/>
                <a:gd name="T1" fmla="*/ 2147483647 h 860"/>
                <a:gd name="T2" fmla="*/ 2147483647 w 613"/>
                <a:gd name="T3" fmla="*/ 2147483647 h 860"/>
                <a:gd name="T4" fmla="*/ 2147483647 w 613"/>
                <a:gd name="T5" fmla="*/ 2147483647 h 860"/>
                <a:gd name="T6" fmla="*/ 2147483647 w 613"/>
                <a:gd name="T7" fmla="*/ 2147483647 h 860"/>
                <a:gd name="T8" fmla="*/ 2147483647 w 613"/>
                <a:gd name="T9" fmla="*/ 2147483647 h 860"/>
                <a:gd name="T10" fmla="*/ 2147483647 w 613"/>
                <a:gd name="T11" fmla="*/ 2147483647 h 860"/>
                <a:gd name="T12" fmla="*/ 2147483647 w 613"/>
                <a:gd name="T13" fmla="*/ 2147483647 h 860"/>
                <a:gd name="T14" fmla="*/ 2147483647 w 613"/>
                <a:gd name="T15" fmla="*/ 2147483647 h 860"/>
                <a:gd name="T16" fmla="*/ 2147483647 w 613"/>
                <a:gd name="T17" fmla="*/ 2147483647 h 860"/>
                <a:gd name="T18" fmla="*/ 2147483647 w 613"/>
                <a:gd name="T19" fmla="*/ 2147483647 h 860"/>
                <a:gd name="T20" fmla="*/ 2147483647 w 613"/>
                <a:gd name="T21" fmla="*/ 2147483647 h 860"/>
                <a:gd name="T22" fmla="*/ 2147483647 w 613"/>
                <a:gd name="T23" fmla="*/ 2147483647 h 860"/>
                <a:gd name="T24" fmla="*/ 2147483647 w 613"/>
                <a:gd name="T25" fmla="*/ 2147483647 h 860"/>
                <a:gd name="T26" fmla="*/ 2147483647 w 613"/>
                <a:gd name="T27" fmla="*/ 2147483647 h 860"/>
                <a:gd name="T28" fmla="*/ 2147483647 w 613"/>
                <a:gd name="T29" fmla="*/ 2147483647 h 860"/>
                <a:gd name="T30" fmla="*/ 2147483647 w 613"/>
                <a:gd name="T31" fmla="*/ 2147483647 h 860"/>
                <a:gd name="T32" fmla="*/ 2147483647 w 613"/>
                <a:gd name="T33" fmla="*/ 2147483647 h 860"/>
                <a:gd name="T34" fmla="*/ 2147483647 w 613"/>
                <a:gd name="T35" fmla="*/ 2147483647 h 860"/>
                <a:gd name="T36" fmla="*/ 2147483647 w 613"/>
                <a:gd name="T37" fmla="*/ 2147483647 h 860"/>
                <a:gd name="T38" fmla="*/ 2147483647 w 613"/>
                <a:gd name="T39" fmla="*/ 2147483647 h 860"/>
                <a:gd name="T40" fmla="*/ 2147483647 w 613"/>
                <a:gd name="T41" fmla="*/ 2147483647 h 860"/>
                <a:gd name="T42" fmla="*/ 2147483647 w 613"/>
                <a:gd name="T43" fmla="*/ 2147483647 h 860"/>
                <a:gd name="T44" fmla="*/ 2147483647 w 613"/>
                <a:gd name="T45" fmla="*/ 2147483647 h 860"/>
                <a:gd name="T46" fmla="*/ 2147483647 w 613"/>
                <a:gd name="T47" fmla="*/ 2147483647 h 860"/>
                <a:gd name="T48" fmla="*/ 2147483647 w 613"/>
                <a:gd name="T49" fmla="*/ 2147483647 h 860"/>
                <a:gd name="T50" fmla="*/ 2147483647 w 613"/>
                <a:gd name="T51" fmla="*/ 2147483647 h 860"/>
                <a:gd name="T52" fmla="*/ 2147483647 w 613"/>
                <a:gd name="T53" fmla="*/ 2147483647 h 860"/>
                <a:gd name="T54" fmla="*/ 2147483647 w 613"/>
                <a:gd name="T55" fmla="*/ 2147483647 h 860"/>
                <a:gd name="T56" fmla="*/ 2147483647 w 613"/>
                <a:gd name="T57" fmla="*/ 2147483647 h 860"/>
                <a:gd name="T58" fmla="*/ 2147483647 w 613"/>
                <a:gd name="T59" fmla="*/ 2147483647 h 860"/>
                <a:gd name="T60" fmla="*/ 2147483647 w 613"/>
                <a:gd name="T61" fmla="*/ 2147483647 h 860"/>
                <a:gd name="T62" fmla="*/ 2147483647 w 613"/>
                <a:gd name="T63" fmla="*/ 2147483647 h 860"/>
                <a:gd name="T64" fmla="*/ 2147483647 w 613"/>
                <a:gd name="T65" fmla="*/ 2147483647 h 860"/>
                <a:gd name="T66" fmla="*/ 2147483647 w 613"/>
                <a:gd name="T67" fmla="*/ 2147483647 h 860"/>
                <a:gd name="T68" fmla="*/ 2147483647 w 613"/>
                <a:gd name="T69" fmla="*/ 2147483647 h 860"/>
                <a:gd name="T70" fmla="*/ 2147483647 w 613"/>
                <a:gd name="T71" fmla="*/ 2147483647 h 860"/>
                <a:gd name="T72" fmla="*/ 2147483647 w 613"/>
                <a:gd name="T73" fmla="*/ 2147483647 h 860"/>
                <a:gd name="T74" fmla="*/ 2147483647 w 613"/>
                <a:gd name="T75" fmla="*/ 2147483647 h 860"/>
                <a:gd name="T76" fmla="*/ 2147483647 w 613"/>
                <a:gd name="T77" fmla="*/ 2147483647 h 860"/>
                <a:gd name="T78" fmla="*/ 2147483647 w 613"/>
                <a:gd name="T79" fmla="*/ 2147483647 h 860"/>
                <a:gd name="T80" fmla="*/ 2147483647 w 613"/>
                <a:gd name="T81" fmla="*/ 2147483647 h 860"/>
                <a:gd name="T82" fmla="*/ 2147483647 w 613"/>
                <a:gd name="T83" fmla="*/ 2147483647 h 860"/>
                <a:gd name="T84" fmla="*/ 2147483647 w 613"/>
                <a:gd name="T85" fmla="*/ 2147483647 h 860"/>
                <a:gd name="T86" fmla="*/ 2147483647 w 613"/>
                <a:gd name="T87" fmla="*/ 2147483647 h 860"/>
                <a:gd name="T88" fmla="*/ 2147483647 w 613"/>
                <a:gd name="T89" fmla="*/ 2147483647 h 860"/>
                <a:gd name="T90" fmla="*/ 2147483647 w 613"/>
                <a:gd name="T91" fmla="*/ 2147483647 h 860"/>
                <a:gd name="T92" fmla="*/ 2147483647 w 613"/>
                <a:gd name="T93" fmla="*/ 2147483647 h 860"/>
                <a:gd name="T94" fmla="*/ 2147483647 w 613"/>
                <a:gd name="T95" fmla="*/ 2147483647 h 860"/>
                <a:gd name="T96" fmla="*/ 2147483647 w 613"/>
                <a:gd name="T97" fmla="*/ 2147483647 h 860"/>
                <a:gd name="T98" fmla="*/ 2147483647 w 613"/>
                <a:gd name="T99" fmla="*/ 2147483647 h 860"/>
                <a:gd name="T100" fmla="*/ 2147483647 w 613"/>
                <a:gd name="T101" fmla="*/ 2147483647 h 860"/>
                <a:gd name="T102" fmla="*/ 2147483647 w 613"/>
                <a:gd name="T103" fmla="*/ 2147483647 h 860"/>
                <a:gd name="T104" fmla="*/ 2147483647 w 613"/>
                <a:gd name="T105" fmla="*/ 2147483647 h 860"/>
                <a:gd name="T106" fmla="*/ 2147483647 w 613"/>
                <a:gd name="T107" fmla="*/ 2147483647 h 860"/>
                <a:gd name="T108" fmla="*/ 2147483647 w 613"/>
                <a:gd name="T109" fmla="*/ 2147483647 h 860"/>
                <a:gd name="T110" fmla="*/ 2147483647 w 613"/>
                <a:gd name="T111" fmla="*/ 2147483647 h 860"/>
                <a:gd name="T112" fmla="*/ 2147483647 w 613"/>
                <a:gd name="T113" fmla="*/ 2147483647 h 860"/>
                <a:gd name="T114" fmla="*/ 2147483647 w 613"/>
                <a:gd name="T115" fmla="*/ 2147483647 h 860"/>
                <a:gd name="T116" fmla="*/ 2147483647 w 613"/>
                <a:gd name="T117" fmla="*/ 2147483647 h 860"/>
                <a:gd name="T118" fmla="*/ 2147483647 w 613"/>
                <a:gd name="T119" fmla="*/ 2147483647 h 860"/>
                <a:gd name="T120" fmla="*/ 2147483647 w 613"/>
                <a:gd name="T121" fmla="*/ 2147483647 h 860"/>
                <a:gd name="T122" fmla="*/ 2147483647 w 613"/>
                <a:gd name="T123" fmla="*/ 2147483647 h 860"/>
                <a:gd name="T124" fmla="*/ 2147483647 w 613"/>
                <a:gd name="T125" fmla="*/ 2147483647 h 86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13"/>
                <a:gd name="T190" fmla="*/ 0 h 860"/>
                <a:gd name="T191" fmla="*/ 613 w 613"/>
                <a:gd name="T192" fmla="*/ 860 h 86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13" h="860">
                  <a:moveTo>
                    <a:pt x="222" y="22"/>
                  </a:moveTo>
                  <a:cubicBezTo>
                    <a:pt x="222" y="25"/>
                    <a:pt x="221" y="31"/>
                    <a:pt x="220" y="42"/>
                  </a:cubicBezTo>
                  <a:cubicBezTo>
                    <a:pt x="219" y="60"/>
                    <a:pt x="218" y="65"/>
                    <a:pt x="199" y="74"/>
                  </a:cubicBezTo>
                  <a:cubicBezTo>
                    <a:pt x="181" y="83"/>
                    <a:pt x="173" y="71"/>
                    <a:pt x="177" y="88"/>
                  </a:cubicBezTo>
                  <a:cubicBezTo>
                    <a:pt x="180" y="105"/>
                    <a:pt x="185" y="119"/>
                    <a:pt x="182" y="126"/>
                  </a:cubicBezTo>
                  <a:cubicBezTo>
                    <a:pt x="180" y="133"/>
                    <a:pt x="172" y="140"/>
                    <a:pt x="174" y="143"/>
                  </a:cubicBezTo>
                  <a:cubicBezTo>
                    <a:pt x="177" y="146"/>
                    <a:pt x="187" y="145"/>
                    <a:pt x="182" y="151"/>
                  </a:cubicBezTo>
                  <a:cubicBezTo>
                    <a:pt x="178" y="157"/>
                    <a:pt x="160" y="163"/>
                    <a:pt x="154" y="169"/>
                  </a:cubicBezTo>
                  <a:cubicBezTo>
                    <a:pt x="147" y="175"/>
                    <a:pt x="149" y="182"/>
                    <a:pt x="146" y="189"/>
                  </a:cubicBezTo>
                  <a:cubicBezTo>
                    <a:pt x="143" y="196"/>
                    <a:pt x="126" y="230"/>
                    <a:pt x="127" y="234"/>
                  </a:cubicBezTo>
                  <a:cubicBezTo>
                    <a:pt x="129" y="238"/>
                    <a:pt x="132" y="251"/>
                    <a:pt x="125" y="256"/>
                  </a:cubicBezTo>
                  <a:cubicBezTo>
                    <a:pt x="117" y="261"/>
                    <a:pt x="107" y="267"/>
                    <a:pt x="110" y="277"/>
                  </a:cubicBezTo>
                  <a:cubicBezTo>
                    <a:pt x="114" y="288"/>
                    <a:pt x="129" y="324"/>
                    <a:pt x="129" y="332"/>
                  </a:cubicBezTo>
                  <a:cubicBezTo>
                    <a:pt x="128" y="340"/>
                    <a:pt x="127" y="349"/>
                    <a:pt x="123" y="359"/>
                  </a:cubicBezTo>
                  <a:cubicBezTo>
                    <a:pt x="118" y="369"/>
                    <a:pt x="106" y="371"/>
                    <a:pt x="105" y="383"/>
                  </a:cubicBezTo>
                  <a:cubicBezTo>
                    <a:pt x="104" y="395"/>
                    <a:pt x="107" y="398"/>
                    <a:pt x="105" y="410"/>
                  </a:cubicBezTo>
                  <a:cubicBezTo>
                    <a:pt x="102" y="421"/>
                    <a:pt x="103" y="408"/>
                    <a:pt x="92" y="428"/>
                  </a:cubicBezTo>
                  <a:cubicBezTo>
                    <a:pt x="80" y="448"/>
                    <a:pt x="82" y="455"/>
                    <a:pt x="83" y="463"/>
                  </a:cubicBezTo>
                  <a:cubicBezTo>
                    <a:pt x="84" y="471"/>
                    <a:pt x="85" y="472"/>
                    <a:pt x="86" y="477"/>
                  </a:cubicBezTo>
                  <a:cubicBezTo>
                    <a:pt x="88" y="482"/>
                    <a:pt x="99" y="480"/>
                    <a:pt x="86" y="489"/>
                  </a:cubicBezTo>
                  <a:cubicBezTo>
                    <a:pt x="74" y="499"/>
                    <a:pt x="66" y="496"/>
                    <a:pt x="63" y="505"/>
                  </a:cubicBezTo>
                  <a:cubicBezTo>
                    <a:pt x="60" y="514"/>
                    <a:pt x="62" y="505"/>
                    <a:pt x="62" y="520"/>
                  </a:cubicBezTo>
                  <a:cubicBezTo>
                    <a:pt x="61" y="536"/>
                    <a:pt x="60" y="533"/>
                    <a:pt x="60" y="551"/>
                  </a:cubicBezTo>
                  <a:cubicBezTo>
                    <a:pt x="60" y="568"/>
                    <a:pt x="58" y="571"/>
                    <a:pt x="54" y="579"/>
                  </a:cubicBezTo>
                  <a:cubicBezTo>
                    <a:pt x="51" y="586"/>
                    <a:pt x="38" y="594"/>
                    <a:pt x="40" y="601"/>
                  </a:cubicBezTo>
                  <a:cubicBezTo>
                    <a:pt x="43" y="608"/>
                    <a:pt x="55" y="607"/>
                    <a:pt x="52" y="620"/>
                  </a:cubicBezTo>
                  <a:cubicBezTo>
                    <a:pt x="48" y="633"/>
                    <a:pt x="46" y="633"/>
                    <a:pt x="53" y="638"/>
                  </a:cubicBezTo>
                  <a:cubicBezTo>
                    <a:pt x="61" y="643"/>
                    <a:pt x="70" y="643"/>
                    <a:pt x="68" y="647"/>
                  </a:cubicBezTo>
                  <a:cubicBezTo>
                    <a:pt x="67" y="651"/>
                    <a:pt x="58" y="661"/>
                    <a:pt x="54" y="661"/>
                  </a:cubicBezTo>
                  <a:cubicBezTo>
                    <a:pt x="50" y="662"/>
                    <a:pt x="42" y="664"/>
                    <a:pt x="45" y="666"/>
                  </a:cubicBezTo>
                  <a:cubicBezTo>
                    <a:pt x="49" y="667"/>
                    <a:pt x="60" y="665"/>
                    <a:pt x="59" y="673"/>
                  </a:cubicBezTo>
                  <a:cubicBezTo>
                    <a:pt x="59" y="680"/>
                    <a:pt x="45" y="684"/>
                    <a:pt x="47" y="691"/>
                  </a:cubicBezTo>
                  <a:cubicBezTo>
                    <a:pt x="49" y="698"/>
                    <a:pt x="51" y="697"/>
                    <a:pt x="50" y="702"/>
                  </a:cubicBezTo>
                  <a:cubicBezTo>
                    <a:pt x="49" y="706"/>
                    <a:pt x="44" y="709"/>
                    <a:pt x="44" y="714"/>
                  </a:cubicBezTo>
                  <a:cubicBezTo>
                    <a:pt x="45" y="720"/>
                    <a:pt x="44" y="721"/>
                    <a:pt x="39" y="729"/>
                  </a:cubicBezTo>
                  <a:cubicBezTo>
                    <a:pt x="34" y="737"/>
                    <a:pt x="27" y="740"/>
                    <a:pt x="28" y="746"/>
                  </a:cubicBezTo>
                  <a:cubicBezTo>
                    <a:pt x="28" y="752"/>
                    <a:pt x="0" y="774"/>
                    <a:pt x="1" y="784"/>
                  </a:cubicBezTo>
                  <a:cubicBezTo>
                    <a:pt x="1" y="793"/>
                    <a:pt x="3" y="803"/>
                    <a:pt x="9" y="807"/>
                  </a:cubicBezTo>
                  <a:cubicBezTo>
                    <a:pt x="15" y="810"/>
                    <a:pt x="22" y="795"/>
                    <a:pt x="26" y="806"/>
                  </a:cubicBezTo>
                  <a:cubicBezTo>
                    <a:pt x="30" y="816"/>
                    <a:pt x="20" y="810"/>
                    <a:pt x="25" y="825"/>
                  </a:cubicBezTo>
                  <a:cubicBezTo>
                    <a:pt x="30" y="840"/>
                    <a:pt x="26" y="840"/>
                    <a:pt x="39" y="843"/>
                  </a:cubicBezTo>
                  <a:cubicBezTo>
                    <a:pt x="52" y="846"/>
                    <a:pt x="82" y="837"/>
                    <a:pt x="87" y="848"/>
                  </a:cubicBezTo>
                  <a:cubicBezTo>
                    <a:pt x="88" y="848"/>
                    <a:pt x="88" y="848"/>
                    <a:pt x="88" y="848"/>
                  </a:cubicBezTo>
                  <a:cubicBezTo>
                    <a:pt x="89" y="847"/>
                    <a:pt x="91" y="847"/>
                    <a:pt x="94" y="850"/>
                  </a:cubicBezTo>
                  <a:cubicBezTo>
                    <a:pt x="101" y="857"/>
                    <a:pt x="111" y="860"/>
                    <a:pt x="112" y="858"/>
                  </a:cubicBezTo>
                  <a:cubicBezTo>
                    <a:pt x="113" y="857"/>
                    <a:pt x="101" y="842"/>
                    <a:pt x="100" y="840"/>
                  </a:cubicBezTo>
                  <a:cubicBezTo>
                    <a:pt x="99" y="839"/>
                    <a:pt x="99" y="836"/>
                    <a:pt x="96" y="836"/>
                  </a:cubicBezTo>
                  <a:cubicBezTo>
                    <a:pt x="93" y="837"/>
                    <a:pt x="96" y="818"/>
                    <a:pt x="96" y="816"/>
                  </a:cubicBezTo>
                  <a:cubicBezTo>
                    <a:pt x="97" y="814"/>
                    <a:pt x="100" y="803"/>
                    <a:pt x="105" y="804"/>
                  </a:cubicBezTo>
                  <a:cubicBezTo>
                    <a:pt x="111" y="805"/>
                    <a:pt x="115" y="795"/>
                    <a:pt x="117" y="797"/>
                  </a:cubicBezTo>
                  <a:cubicBezTo>
                    <a:pt x="119" y="798"/>
                    <a:pt x="127" y="800"/>
                    <a:pt x="130" y="794"/>
                  </a:cubicBezTo>
                  <a:cubicBezTo>
                    <a:pt x="133" y="789"/>
                    <a:pt x="133" y="785"/>
                    <a:pt x="135" y="782"/>
                  </a:cubicBezTo>
                  <a:cubicBezTo>
                    <a:pt x="136" y="779"/>
                    <a:pt x="144" y="768"/>
                    <a:pt x="147" y="766"/>
                  </a:cubicBezTo>
                  <a:cubicBezTo>
                    <a:pt x="151" y="764"/>
                    <a:pt x="160" y="759"/>
                    <a:pt x="165" y="756"/>
                  </a:cubicBezTo>
                  <a:cubicBezTo>
                    <a:pt x="169" y="752"/>
                    <a:pt x="188" y="743"/>
                    <a:pt x="183" y="739"/>
                  </a:cubicBezTo>
                  <a:cubicBezTo>
                    <a:pt x="179" y="734"/>
                    <a:pt x="199" y="720"/>
                    <a:pt x="190" y="716"/>
                  </a:cubicBezTo>
                  <a:cubicBezTo>
                    <a:pt x="182" y="713"/>
                    <a:pt x="160" y="706"/>
                    <a:pt x="158" y="702"/>
                  </a:cubicBezTo>
                  <a:cubicBezTo>
                    <a:pt x="155" y="698"/>
                    <a:pt x="154" y="683"/>
                    <a:pt x="158" y="679"/>
                  </a:cubicBezTo>
                  <a:cubicBezTo>
                    <a:pt x="161" y="674"/>
                    <a:pt x="175" y="665"/>
                    <a:pt x="179" y="665"/>
                  </a:cubicBezTo>
                  <a:cubicBezTo>
                    <a:pt x="183" y="664"/>
                    <a:pt x="199" y="662"/>
                    <a:pt x="204" y="658"/>
                  </a:cubicBezTo>
                  <a:cubicBezTo>
                    <a:pt x="210" y="654"/>
                    <a:pt x="217" y="643"/>
                    <a:pt x="218" y="640"/>
                  </a:cubicBezTo>
                  <a:cubicBezTo>
                    <a:pt x="219" y="638"/>
                    <a:pt x="219" y="633"/>
                    <a:pt x="220" y="626"/>
                  </a:cubicBezTo>
                  <a:cubicBezTo>
                    <a:pt x="220" y="619"/>
                    <a:pt x="219" y="613"/>
                    <a:pt x="225" y="612"/>
                  </a:cubicBezTo>
                  <a:cubicBezTo>
                    <a:pt x="231" y="610"/>
                    <a:pt x="233" y="608"/>
                    <a:pt x="237" y="608"/>
                  </a:cubicBezTo>
                  <a:cubicBezTo>
                    <a:pt x="241" y="608"/>
                    <a:pt x="245" y="607"/>
                    <a:pt x="245" y="605"/>
                  </a:cubicBezTo>
                  <a:cubicBezTo>
                    <a:pt x="244" y="602"/>
                    <a:pt x="240" y="595"/>
                    <a:pt x="240" y="595"/>
                  </a:cubicBezTo>
                  <a:cubicBezTo>
                    <a:pt x="247" y="590"/>
                    <a:pt x="247" y="590"/>
                    <a:pt x="247" y="590"/>
                  </a:cubicBezTo>
                  <a:cubicBezTo>
                    <a:pt x="247" y="590"/>
                    <a:pt x="242" y="583"/>
                    <a:pt x="239" y="580"/>
                  </a:cubicBezTo>
                  <a:cubicBezTo>
                    <a:pt x="236" y="576"/>
                    <a:pt x="238" y="567"/>
                    <a:pt x="238" y="563"/>
                  </a:cubicBezTo>
                  <a:cubicBezTo>
                    <a:pt x="238" y="558"/>
                    <a:pt x="233" y="552"/>
                    <a:pt x="238" y="545"/>
                  </a:cubicBezTo>
                  <a:cubicBezTo>
                    <a:pt x="242" y="538"/>
                    <a:pt x="250" y="532"/>
                    <a:pt x="254" y="541"/>
                  </a:cubicBezTo>
                  <a:cubicBezTo>
                    <a:pt x="257" y="550"/>
                    <a:pt x="260" y="552"/>
                    <a:pt x="268" y="554"/>
                  </a:cubicBezTo>
                  <a:cubicBezTo>
                    <a:pt x="277" y="556"/>
                    <a:pt x="284" y="552"/>
                    <a:pt x="284" y="552"/>
                  </a:cubicBezTo>
                  <a:cubicBezTo>
                    <a:pt x="284" y="552"/>
                    <a:pt x="312" y="543"/>
                    <a:pt x="309" y="539"/>
                  </a:cubicBezTo>
                  <a:cubicBezTo>
                    <a:pt x="305" y="534"/>
                    <a:pt x="306" y="530"/>
                    <a:pt x="310" y="528"/>
                  </a:cubicBezTo>
                  <a:cubicBezTo>
                    <a:pt x="313" y="525"/>
                    <a:pt x="321" y="519"/>
                    <a:pt x="322" y="516"/>
                  </a:cubicBezTo>
                  <a:cubicBezTo>
                    <a:pt x="323" y="512"/>
                    <a:pt x="319" y="509"/>
                    <a:pt x="316" y="503"/>
                  </a:cubicBezTo>
                  <a:cubicBezTo>
                    <a:pt x="314" y="497"/>
                    <a:pt x="316" y="486"/>
                    <a:pt x="320" y="487"/>
                  </a:cubicBezTo>
                  <a:cubicBezTo>
                    <a:pt x="323" y="488"/>
                    <a:pt x="324" y="486"/>
                    <a:pt x="331" y="493"/>
                  </a:cubicBezTo>
                  <a:cubicBezTo>
                    <a:pt x="338" y="501"/>
                    <a:pt x="338" y="493"/>
                    <a:pt x="350" y="494"/>
                  </a:cubicBezTo>
                  <a:cubicBezTo>
                    <a:pt x="361" y="494"/>
                    <a:pt x="369" y="492"/>
                    <a:pt x="375" y="490"/>
                  </a:cubicBezTo>
                  <a:cubicBezTo>
                    <a:pt x="381" y="488"/>
                    <a:pt x="382" y="483"/>
                    <a:pt x="393" y="484"/>
                  </a:cubicBezTo>
                  <a:cubicBezTo>
                    <a:pt x="403" y="484"/>
                    <a:pt x="463" y="460"/>
                    <a:pt x="470" y="446"/>
                  </a:cubicBezTo>
                  <a:cubicBezTo>
                    <a:pt x="476" y="433"/>
                    <a:pt x="483" y="427"/>
                    <a:pt x="477" y="423"/>
                  </a:cubicBezTo>
                  <a:cubicBezTo>
                    <a:pt x="471" y="420"/>
                    <a:pt x="466" y="423"/>
                    <a:pt x="464" y="416"/>
                  </a:cubicBezTo>
                  <a:cubicBezTo>
                    <a:pt x="461" y="410"/>
                    <a:pt x="461" y="404"/>
                    <a:pt x="466" y="401"/>
                  </a:cubicBezTo>
                  <a:cubicBezTo>
                    <a:pt x="472" y="399"/>
                    <a:pt x="482" y="391"/>
                    <a:pt x="474" y="388"/>
                  </a:cubicBezTo>
                  <a:cubicBezTo>
                    <a:pt x="465" y="384"/>
                    <a:pt x="462" y="382"/>
                    <a:pt x="462" y="382"/>
                  </a:cubicBezTo>
                  <a:cubicBezTo>
                    <a:pt x="462" y="382"/>
                    <a:pt x="444" y="379"/>
                    <a:pt x="443" y="373"/>
                  </a:cubicBezTo>
                  <a:cubicBezTo>
                    <a:pt x="442" y="366"/>
                    <a:pt x="441" y="359"/>
                    <a:pt x="444" y="356"/>
                  </a:cubicBezTo>
                  <a:cubicBezTo>
                    <a:pt x="445" y="355"/>
                    <a:pt x="446" y="354"/>
                    <a:pt x="447" y="354"/>
                  </a:cubicBezTo>
                  <a:cubicBezTo>
                    <a:pt x="447" y="350"/>
                    <a:pt x="447" y="350"/>
                    <a:pt x="447" y="350"/>
                  </a:cubicBezTo>
                  <a:cubicBezTo>
                    <a:pt x="448" y="342"/>
                    <a:pt x="452" y="337"/>
                    <a:pt x="455" y="330"/>
                  </a:cubicBezTo>
                  <a:cubicBezTo>
                    <a:pt x="459" y="316"/>
                    <a:pt x="460" y="300"/>
                    <a:pt x="463" y="286"/>
                  </a:cubicBezTo>
                  <a:cubicBezTo>
                    <a:pt x="465" y="272"/>
                    <a:pt x="468" y="260"/>
                    <a:pt x="478" y="249"/>
                  </a:cubicBezTo>
                  <a:cubicBezTo>
                    <a:pt x="487" y="238"/>
                    <a:pt x="500" y="230"/>
                    <a:pt x="511" y="220"/>
                  </a:cubicBezTo>
                  <a:cubicBezTo>
                    <a:pt x="522" y="209"/>
                    <a:pt x="532" y="199"/>
                    <a:pt x="545" y="190"/>
                  </a:cubicBezTo>
                  <a:cubicBezTo>
                    <a:pt x="559" y="181"/>
                    <a:pt x="572" y="171"/>
                    <a:pt x="585" y="160"/>
                  </a:cubicBezTo>
                  <a:cubicBezTo>
                    <a:pt x="593" y="153"/>
                    <a:pt x="605" y="149"/>
                    <a:pt x="608" y="139"/>
                  </a:cubicBezTo>
                  <a:cubicBezTo>
                    <a:pt x="613" y="127"/>
                    <a:pt x="609" y="115"/>
                    <a:pt x="609" y="103"/>
                  </a:cubicBezTo>
                  <a:cubicBezTo>
                    <a:pt x="604" y="103"/>
                    <a:pt x="599" y="101"/>
                    <a:pt x="594" y="101"/>
                  </a:cubicBezTo>
                  <a:cubicBezTo>
                    <a:pt x="593" y="101"/>
                    <a:pt x="591" y="101"/>
                    <a:pt x="589" y="101"/>
                  </a:cubicBezTo>
                  <a:cubicBezTo>
                    <a:pt x="587" y="101"/>
                    <a:pt x="587" y="101"/>
                    <a:pt x="587" y="101"/>
                  </a:cubicBezTo>
                  <a:cubicBezTo>
                    <a:pt x="586" y="107"/>
                    <a:pt x="585" y="112"/>
                    <a:pt x="582" y="118"/>
                  </a:cubicBezTo>
                  <a:cubicBezTo>
                    <a:pt x="577" y="127"/>
                    <a:pt x="569" y="139"/>
                    <a:pt x="561" y="146"/>
                  </a:cubicBezTo>
                  <a:cubicBezTo>
                    <a:pt x="555" y="151"/>
                    <a:pt x="547" y="161"/>
                    <a:pt x="539" y="162"/>
                  </a:cubicBezTo>
                  <a:cubicBezTo>
                    <a:pt x="529" y="164"/>
                    <a:pt x="514" y="159"/>
                    <a:pt x="503" y="157"/>
                  </a:cubicBezTo>
                  <a:cubicBezTo>
                    <a:pt x="489" y="155"/>
                    <a:pt x="474" y="157"/>
                    <a:pt x="461" y="154"/>
                  </a:cubicBezTo>
                  <a:cubicBezTo>
                    <a:pt x="467" y="147"/>
                    <a:pt x="472" y="137"/>
                    <a:pt x="478" y="130"/>
                  </a:cubicBezTo>
                  <a:cubicBezTo>
                    <a:pt x="484" y="120"/>
                    <a:pt x="496" y="111"/>
                    <a:pt x="500" y="100"/>
                  </a:cubicBezTo>
                  <a:cubicBezTo>
                    <a:pt x="506" y="80"/>
                    <a:pt x="483" y="74"/>
                    <a:pt x="467" y="69"/>
                  </a:cubicBezTo>
                  <a:cubicBezTo>
                    <a:pt x="460" y="67"/>
                    <a:pt x="452" y="65"/>
                    <a:pt x="445" y="65"/>
                  </a:cubicBezTo>
                  <a:cubicBezTo>
                    <a:pt x="440" y="64"/>
                    <a:pt x="436" y="66"/>
                    <a:pt x="431" y="66"/>
                  </a:cubicBezTo>
                  <a:cubicBezTo>
                    <a:pt x="422" y="65"/>
                    <a:pt x="414" y="59"/>
                    <a:pt x="406" y="56"/>
                  </a:cubicBezTo>
                  <a:cubicBezTo>
                    <a:pt x="397" y="53"/>
                    <a:pt x="389" y="52"/>
                    <a:pt x="382" y="45"/>
                  </a:cubicBezTo>
                  <a:cubicBezTo>
                    <a:pt x="371" y="34"/>
                    <a:pt x="363" y="18"/>
                    <a:pt x="353" y="5"/>
                  </a:cubicBezTo>
                  <a:cubicBezTo>
                    <a:pt x="353" y="5"/>
                    <a:pt x="353" y="5"/>
                    <a:pt x="353" y="5"/>
                  </a:cubicBezTo>
                  <a:cubicBezTo>
                    <a:pt x="350" y="6"/>
                    <a:pt x="345" y="4"/>
                    <a:pt x="342" y="3"/>
                  </a:cubicBezTo>
                  <a:cubicBezTo>
                    <a:pt x="336" y="2"/>
                    <a:pt x="328" y="0"/>
                    <a:pt x="323" y="1"/>
                  </a:cubicBezTo>
                  <a:cubicBezTo>
                    <a:pt x="316" y="2"/>
                    <a:pt x="317" y="3"/>
                    <a:pt x="313" y="8"/>
                  </a:cubicBezTo>
                  <a:cubicBezTo>
                    <a:pt x="306" y="16"/>
                    <a:pt x="305" y="25"/>
                    <a:pt x="296" y="18"/>
                  </a:cubicBezTo>
                  <a:cubicBezTo>
                    <a:pt x="292" y="16"/>
                    <a:pt x="290" y="11"/>
                    <a:pt x="285" y="9"/>
                  </a:cubicBezTo>
                  <a:cubicBezTo>
                    <a:pt x="281" y="8"/>
                    <a:pt x="274" y="9"/>
                    <a:pt x="269" y="8"/>
                  </a:cubicBezTo>
                  <a:cubicBezTo>
                    <a:pt x="264" y="7"/>
                    <a:pt x="258" y="8"/>
                    <a:pt x="254" y="6"/>
                  </a:cubicBezTo>
                  <a:cubicBezTo>
                    <a:pt x="248" y="3"/>
                    <a:pt x="249" y="0"/>
                    <a:pt x="242" y="3"/>
                  </a:cubicBezTo>
                  <a:cubicBezTo>
                    <a:pt x="234" y="8"/>
                    <a:pt x="230" y="17"/>
                    <a:pt x="222" y="21"/>
                  </a:cubicBezTo>
                  <a:lnTo>
                    <a:pt x="222" y="22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6" name="Freeform 39">
              <a:extLst>
                <a:ext uri="{FF2B5EF4-FFF2-40B4-BE49-F238E27FC236}">
                  <a16:creationId xmlns:a16="http://schemas.microsoft.com/office/drawing/2014/main" id="{3B1B60EA-E8FB-4C8F-BA0F-1A3C3A104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0060" y="5595317"/>
              <a:ext cx="62869" cy="39994"/>
            </a:xfrm>
            <a:custGeom>
              <a:avLst/>
              <a:gdLst>
                <a:gd name="T0" fmla="*/ 2147483647 w 87"/>
                <a:gd name="T1" fmla="*/ 2147483647 h 64"/>
                <a:gd name="T2" fmla="*/ 2147483647 w 87"/>
                <a:gd name="T3" fmla="*/ 2147483647 h 64"/>
                <a:gd name="T4" fmla="*/ 2147483647 w 87"/>
                <a:gd name="T5" fmla="*/ 2147483647 h 64"/>
                <a:gd name="T6" fmla="*/ 2147483647 w 87"/>
                <a:gd name="T7" fmla="*/ 2147483647 h 64"/>
                <a:gd name="T8" fmla="*/ 2147483647 w 87"/>
                <a:gd name="T9" fmla="*/ 2147483647 h 64"/>
                <a:gd name="T10" fmla="*/ 2147483647 w 87"/>
                <a:gd name="T11" fmla="*/ 2147483647 h 64"/>
                <a:gd name="T12" fmla="*/ 2147483647 w 87"/>
                <a:gd name="T13" fmla="*/ 0 h 64"/>
                <a:gd name="T14" fmla="*/ 2147483647 w 87"/>
                <a:gd name="T15" fmla="*/ 2147483647 h 64"/>
                <a:gd name="T16" fmla="*/ 2147483647 w 87"/>
                <a:gd name="T17" fmla="*/ 2147483647 h 64"/>
                <a:gd name="T18" fmla="*/ 2147483647 w 87"/>
                <a:gd name="T19" fmla="*/ 2147483647 h 64"/>
                <a:gd name="T20" fmla="*/ 2147483647 w 87"/>
                <a:gd name="T21" fmla="*/ 2147483647 h 64"/>
                <a:gd name="T22" fmla="*/ 2147483647 w 87"/>
                <a:gd name="T23" fmla="*/ 2147483647 h 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7"/>
                <a:gd name="T37" fmla="*/ 0 h 64"/>
                <a:gd name="T38" fmla="*/ 87 w 87"/>
                <a:gd name="T39" fmla="*/ 64 h 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7" h="64">
                  <a:moveTo>
                    <a:pt x="60" y="64"/>
                  </a:moveTo>
                  <a:cubicBezTo>
                    <a:pt x="64" y="63"/>
                    <a:pt x="72" y="61"/>
                    <a:pt x="75" y="62"/>
                  </a:cubicBezTo>
                  <a:cubicBezTo>
                    <a:pt x="78" y="62"/>
                    <a:pt x="87" y="53"/>
                    <a:pt x="78" y="50"/>
                  </a:cubicBezTo>
                  <a:cubicBezTo>
                    <a:pt x="69" y="47"/>
                    <a:pt x="61" y="46"/>
                    <a:pt x="56" y="43"/>
                  </a:cubicBezTo>
                  <a:cubicBezTo>
                    <a:pt x="51" y="40"/>
                    <a:pt x="44" y="35"/>
                    <a:pt x="35" y="27"/>
                  </a:cubicBezTo>
                  <a:cubicBezTo>
                    <a:pt x="27" y="19"/>
                    <a:pt x="20" y="16"/>
                    <a:pt x="19" y="7"/>
                  </a:cubicBezTo>
                  <a:cubicBezTo>
                    <a:pt x="19" y="4"/>
                    <a:pt x="17" y="1"/>
                    <a:pt x="14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2"/>
                    <a:pt x="13" y="31"/>
                  </a:cubicBezTo>
                  <a:cubicBezTo>
                    <a:pt x="11" y="41"/>
                    <a:pt x="0" y="56"/>
                    <a:pt x="11" y="56"/>
                  </a:cubicBezTo>
                  <a:cubicBezTo>
                    <a:pt x="22" y="57"/>
                    <a:pt x="50" y="55"/>
                    <a:pt x="59" y="63"/>
                  </a:cubicBezTo>
                  <a:lnTo>
                    <a:pt x="60" y="64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7" name="Freeform 40">
              <a:extLst>
                <a:ext uri="{FF2B5EF4-FFF2-40B4-BE49-F238E27FC236}">
                  <a16:creationId xmlns:a16="http://schemas.microsoft.com/office/drawing/2014/main" id="{64645FDE-1C7A-4E46-907E-41C3CF770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6588" y="4962268"/>
              <a:ext cx="200396" cy="684470"/>
            </a:xfrm>
            <a:custGeom>
              <a:avLst/>
              <a:gdLst>
                <a:gd name="T0" fmla="*/ 2147483647 w 275"/>
                <a:gd name="T1" fmla="*/ 2147483647 h 1075"/>
                <a:gd name="T2" fmla="*/ 2147483647 w 275"/>
                <a:gd name="T3" fmla="*/ 2147483647 h 1075"/>
                <a:gd name="T4" fmla="*/ 2147483647 w 275"/>
                <a:gd name="T5" fmla="*/ 2147483647 h 1075"/>
                <a:gd name="T6" fmla="*/ 2147483647 w 275"/>
                <a:gd name="T7" fmla="*/ 2147483647 h 1075"/>
                <a:gd name="T8" fmla="*/ 2147483647 w 275"/>
                <a:gd name="T9" fmla="*/ 2147483647 h 1075"/>
                <a:gd name="T10" fmla="*/ 2147483647 w 275"/>
                <a:gd name="T11" fmla="*/ 2147483647 h 1075"/>
                <a:gd name="T12" fmla="*/ 2147483647 w 275"/>
                <a:gd name="T13" fmla="*/ 2147483647 h 1075"/>
                <a:gd name="T14" fmla="*/ 2147483647 w 275"/>
                <a:gd name="T15" fmla="*/ 2147483647 h 1075"/>
                <a:gd name="T16" fmla="*/ 2147483647 w 275"/>
                <a:gd name="T17" fmla="*/ 2147483647 h 1075"/>
                <a:gd name="T18" fmla="*/ 2147483647 w 275"/>
                <a:gd name="T19" fmla="*/ 2147483647 h 1075"/>
                <a:gd name="T20" fmla="*/ 2147483647 w 275"/>
                <a:gd name="T21" fmla="*/ 2147483647 h 1075"/>
                <a:gd name="T22" fmla="*/ 2147483647 w 275"/>
                <a:gd name="T23" fmla="*/ 2147483647 h 1075"/>
                <a:gd name="T24" fmla="*/ 2147483647 w 275"/>
                <a:gd name="T25" fmla="*/ 2147483647 h 1075"/>
                <a:gd name="T26" fmla="*/ 2147483647 w 275"/>
                <a:gd name="T27" fmla="*/ 2147483647 h 1075"/>
                <a:gd name="T28" fmla="*/ 2147483647 w 275"/>
                <a:gd name="T29" fmla="*/ 2147483647 h 1075"/>
                <a:gd name="T30" fmla="*/ 2147483647 w 275"/>
                <a:gd name="T31" fmla="*/ 2147483647 h 1075"/>
                <a:gd name="T32" fmla="*/ 2147483647 w 275"/>
                <a:gd name="T33" fmla="*/ 2147483647 h 1075"/>
                <a:gd name="T34" fmla="*/ 2147483647 w 275"/>
                <a:gd name="T35" fmla="*/ 2147483647 h 1075"/>
                <a:gd name="T36" fmla="*/ 2147483647 w 275"/>
                <a:gd name="T37" fmla="*/ 2147483647 h 1075"/>
                <a:gd name="T38" fmla="*/ 2147483647 w 275"/>
                <a:gd name="T39" fmla="*/ 2147483647 h 1075"/>
                <a:gd name="T40" fmla="*/ 2147483647 w 275"/>
                <a:gd name="T41" fmla="*/ 2147483647 h 1075"/>
                <a:gd name="T42" fmla="*/ 2147483647 w 275"/>
                <a:gd name="T43" fmla="*/ 2147483647 h 1075"/>
                <a:gd name="T44" fmla="*/ 2147483647 w 275"/>
                <a:gd name="T45" fmla="*/ 2147483647 h 1075"/>
                <a:gd name="T46" fmla="*/ 2147483647 w 275"/>
                <a:gd name="T47" fmla="*/ 2147483647 h 1075"/>
                <a:gd name="T48" fmla="*/ 2147483647 w 275"/>
                <a:gd name="T49" fmla="*/ 2147483647 h 1075"/>
                <a:gd name="T50" fmla="*/ 2147483647 w 275"/>
                <a:gd name="T51" fmla="*/ 2147483647 h 1075"/>
                <a:gd name="T52" fmla="*/ 2147483647 w 275"/>
                <a:gd name="T53" fmla="*/ 2147483647 h 1075"/>
                <a:gd name="T54" fmla="*/ 2147483647 w 275"/>
                <a:gd name="T55" fmla="*/ 2147483647 h 1075"/>
                <a:gd name="T56" fmla="*/ 2147483647 w 275"/>
                <a:gd name="T57" fmla="*/ 2147483647 h 1075"/>
                <a:gd name="T58" fmla="*/ 2147483647 w 275"/>
                <a:gd name="T59" fmla="*/ 2147483647 h 1075"/>
                <a:gd name="T60" fmla="*/ 2147483647 w 275"/>
                <a:gd name="T61" fmla="*/ 2147483647 h 1075"/>
                <a:gd name="T62" fmla="*/ 2147483647 w 275"/>
                <a:gd name="T63" fmla="*/ 2147483647 h 1075"/>
                <a:gd name="T64" fmla="*/ 2147483647 w 275"/>
                <a:gd name="T65" fmla="*/ 2147483647 h 1075"/>
                <a:gd name="T66" fmla="*/ 2147483647 w 275"/>
                <a:gd name="T67" fmla="*/ 2147483647 h 1075"/>
                <a:gd name="T68" fmla="*/ 2147483647 w 275"/>
                <a:gd name="T69" fmla="*/ 2147483647 h 1075"/>
                <a:gd name="T70" fmla="*/ 2147483647 w 275"/>
                <a:gd name="T71" fmla="*/ 2147483647 h 1075"/>
                <a:gd name="T72" fmla="*/ 2147483647 w 275"/>
                <a:gd name="T73" fmla="*/ 2147483647 h 1075"/>
                <a:gd name="T74" fmla="*/ 2147483647 w 275"/>
                <a:gd name="T75" fmla="*/ 2147483647 h 1075"/>
                <a:gd name="T76" fmla="*/ 2147483647 w 275"/>
                <a:gd name="T77" fmla="*/ 2147483647 h 1075"/>
                <a:gd name="T78" fmla="*/ 2147483647 w 275"/>
                <a:gd name="T79" fmla="*/ 2147483647 h 1075"/>
                <a:gd name="T80" fmla="*/ 2147483647 w 275"/>
                <a:gd name="T81" fmla="*/ 2147483647 h 1075"/>
                <a:gd name="T82" fmla="*/ 2147483647 w 275"/>
                <a:gd name="T83" fmla="*/ 2147483647 h 1075"/>
                <a:gd name="T84" fmla="*/ 2147483647 w 275"/>
                <a:gd name="T85" fmla="*/ 2147483647 h 1075"/>
                <a:gd name="T86" fmla="*/ 2147483647 w 275"/>
                <a:gd name="T87" fmla="*/ 2147483647 h 1075"/>
                <a:gd name="T88" fmla="*/ 2147483647 w 275"/>
                <a:gd name="T89" fmla="*/ 2147483647 h 1075"/>
                <a:gd name="T90" fmla="*/ 2147483647 w 275"/>
                <a:gd name="T91" fmla="*/ 2147483647 h 1075"/>
                <a:gd name="T92" fmla="*/ 2147483647 w 275"/>
                <a:gd name="T93" fmla="*/ 2147483647 h 1075"/>
                <a:gd name="T94" fmla="*/ 2147483647 w 275"/>
                <a:gd name="T95" fmla="*/ 2147483647 h 1075"/>
                <a:gd name="T96" fmla="*/ 2147483647 w 275"/>
                <a:gd name="T97" fmla="*/ 2147483647 h 1075"/>
                <a:gd name="T98" fmla="*/ 2147483647 w 275"/>
                <a:gd name="T99" fmla="*/ 2147483647 h 1075"/>
                <a:gd name="T100" fmla="*/ 2147483647 w 275"/>
                <a:gd name="T101" fmla="*/ 2147483647 h 1075"/>
                <a:gd name="T102" fmla="*/ 2147483647 w 275"/>
                <a:gd name="T103" fmla="*/ 2147483647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75"/>
                <a:gd name="T157" fmla="*/ 0 h 1075"/>
                <a:gd name="T158" fmla="*/ 275 w 275"/>
                <a:gd name="T159" fmla="*/ 1075 h 107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75" h="1075">
                  <a:moveTo>
                    <a:pt x="200" y="1056"/>
                  </a:moveTo>
                  <a:cubicBezTo>
                    <a:pt x="191" y="1049"/>
                    <a:pt x="163" y="1050"/>
                    <a:pt x="152" y="1050"/>
                  </a:cubicBezTo>
                  <a:cubicBezTo>
                    <a:pt x="141" y="1049"/>
                    <a:pt x="152" y="1034"/>
                    <a:pt x="154" y="1025"/>
                  </a:cubicBezTo>
                  <a:cubicBezTo>
                    <a:pt x="155" y="1015"/>
                    <a:pt x="155" y="995"/>
                    <a:pt x="155" y="995"/>
                  </a:cubicBezTo>
                  <a:cubicBezTo>
                    <a:pt x="155" y="993"/>
                    <a:pt x="155" y="993"/>
                    <a:pt x="155" y="993"/>
                  </a:cubicBezTo>
                  <a:cubicBezTo>
                    <a:pt x="151" y="990"/>
                    <a:pt x="145" y="988"/>
                    <a:pt x="143" y="986"/>
                  </a:cubicBezTo>
                  <a:cubicBezTo>
                    <a:pt x="141" y="984"/>
                    <a:pt x="139" y="979"/>
                    <a:pt x="140" y="977"/>
                  </a:cubicBezTo>
                  <a:cubicBezTo>
                    <a:pt x="140" y="976"/>
                    <a:pt x="140" y="976"/>
                    <a:pt x="140" y="976"/>
                  </a:cubicBezTo>
                  <a:cubicBezTo>
                    <a:pt x="134" y="965"/>
                    <a:pt x="105" y="974"/>
                    <a:pt x="92" y="971"/>
                  </a:cubicBezTo>
                  <a:cubicBezTo>
                    <a:pt x="79" y="968"/>
                    <a:pt x="83" y="968"/>
                    <a:pt x="78" y="953"/>
                  </a:cubicBezTo>
                  <a:cubicBezTo>
                    <a:pt x="73" y="938"/>
                    <a:pt x="83" y="945"/>
                    <a:pt x="79" y="934"/>
                  </a:cubicBezTo>
                  <a:cubicBezTo>
                    <a:pt x="75" y="923"/>
                    <a:pt x="68" y="939"/>
                    <a:pt x="62" y="935"/>
                  </a:cubicBezTo>
                  <a:cubicBezTo>
                    <a:pt x="56" y="931"/>
                    <a:pt x="54" y="922"/>
                    <a:pt x="54" y="912"/>
                  </a:cubicBezTo>
                  <a:cubicBezTo>
                    <a:pt x="53" y="902"/>
                    <a:pt x="81" y="880"/>
                    <a:pt x="81" y="874"/>
                  </a:cubicBezTo>
                  <a:cubicBezTo>
                    <a:pt x="80" y="868"/>
                    <a:pt x="86" y="865"/>
                    <a:pt x="92" y="857"/>
                  </a:cubicBezTo>
                  <a:cubicBezTo>
                    <a:pt x="97" y="849"/>
                    <a:pt x="98" y="848"/>
                    <a:pt x="97" y="843"/>
                  </a:cubicBezTo>
                  <a:cubicBezTo>
                    <a:pt x="97" y="837"/>
                    <a:pt x="102" y="834"/>
                    <a:pt x="103" y="830"/>
                  </a:cubicBezTo>
                  <a:cubicBezTo>
                    <a:pt x="104" y="826"/>
                    <a:pt x="102" y="826"/>
                    <a:pt x="100" y="819"/>
                  </a:cubicBezTo>
                  <a:cubicBezTo>
                    <a:pt x="98" y="812"/>
                    <a:pt x="111" y="808"/>
                    <a:pt x="112" y="801"/>
                  </a:cubicBezTo>
                  <a:cubicBezTo>
                    <a:pt x="113" y="793"/>
                    <a:pt x="102" y="796"/>
                    <a:pt x="98" y="794"/>
                  </a:cubicBezTo>
                  <a:cubicBezTo>
                    <a:pt x="94" y="792"/>
                    <a:pt x="102" y="790"/>
                    <a:pt x="107" y="789"/>
                  </a:cubicBezTo>
                  <a:cubicBezTo>
                    <a:pt x="111" y="789"/>
                    <a:pt x="120" y="780"/>
                    <a:pt x="121" y="775"/>
                  </a:cubicBezTo>
                  <a:cubicBezTo>
                    <a:pt x="123" y="771"/>
                    <a:pt x="114" y="771"/>
                    <a:pt x="106" y="766"/>
                  </a:cubicBezTo>
                  <a:cubicBezTo>
                    <a:pt x="99" y="761"/>
                    <a:pt x="101" y="761"/>
                    <a:pt x="105" y="748"/>
                  </a:cubicBezTo>
                  <a:cubicBezTo>
                    <a:pt x="108" y="735"/>
                    <a:pt x="95" y="736"/>
                    <a:pt x="93" y="729"/>
                  </a:cubicBezTo>
                  <a:cubicBezTo>
                    <a:pt x="91" y="723"/>
                    <a:pt x="104" y="715"/>
                    <a:pt x="107" y="707"/>
                  </a:cubicBezTo>
                  <a:cubicBezTo>
                    <a:pt x="110" y="700"/>
                    <a:pt x="113" y="696"/>
                    <a:pt x="113" y="679"/>
                  </a:cubicBezTo>
                  <a:cubicBezTo>
                    <a:pt x="113" y="662"/>
                    <a:pt x="114" y="664"/>
                    <a:pt x="115" y="648"/>
                  </a:cubicBezTo>
                  <a:cubicBezTo>
                    <a:pt x="115" y="633"/>
                    <a:pt x="113" y="642"/>
                    <a:pt x="116" y="633"/>
                  </a:cubicBezTo>
                  <a:cubicBezTo>
                    <a:pt x="119" y="624"/>
                    <a:pt x="127" y="627"/>
                    <a:pt x="139" y="617"/>
                  </a:cubicBezTo>
                  <a:cubicBezTo>
                    <a:pt x="152" y="608"/>
                    <a:pt x="141" y="610"/>
                    <a:pt x="139" y="605"/>
                  </a:cubicBezTo>
                  <a:cubicBezTo>
                    <a:pt x="138" y="600"/>
                    <a:pt x="137" y="599"/>
                    <a:pt x="136" y="591"/>
                  </a:cubicBezTo>
                  <a:cubicBezTo>
                    <a:pt x="134" y="583"/>
                    <a:pt x="133" y="576"/>
                    <a:pt x="145" y="556"/>
                  </a:cubicBezTo>
                  <a:cubicBezTo>
                    <a:pt x="156" y="536"/>
                    <a:pt x="155" y="549"/>
                    <a:pt x="157" y="538"/>
                  </a:cubicBezTo>
                  <a:cubicBezTo>
                    <a:pt x="160" y="527"/>
                    <a:pt x="157" y="523"/>
                    <a:pt x="158" y="511"/>
                  </a:cubicBezTo>
                  <a:cubicBezTo>
                    <a:pt x="159" y="499"/>
                    <a:pt x="171" y="497"/>
                    <a:pt x="176" y="487"/>
                  </a:cubicBezTo>
                  <a:cubicBezTo>
                    <a:pt x="180" y="477"/>
                    <a:pt x="181" y="468"/>
                    <a:pt x="181" y="460"/>
                  </a:cubicBezTo>
                  <a:cubicBezTo>
                    <a:pt x="182" y="452"/>
                    <a:pt x="166" y="416"/>
                    <a:pt x="163" y="406"/>
                  </a:cubicBezTo>
                  <a:cubicBezTo>
                    <a:pt x="160" y="395"/>
                    <a:pt x="170" y="389"/>
                    <a:pt x="178" y="384"/>
                  </a:cubicBezTo>
                  <a:cubicBezTo>
                    <a:pt x="185" y="379"/>
                    <a:pt x="182" y="367"/>
                    <a:pt x="180" y="362"/>
                  </a:cubicBezTo>
                  <a:cubicBezTo>
                    <a:pt x="179" y="358"/>
                    <a:pt x="196" y="324"/>
                    <a:pt x="199" y="317"/>
                  </a:cubicBezTo>
                  <a:cubicBezTo>
                    <a:pt x="202" y="311"/>
                    <a:pt x="200" y="304"/>
                    <a:pt x="206" y="297"/>
                  </a:cubicBezTo>
                  <a:cubicBezTo>
                    <a:pt x="213" y="291"/>
                    <a:pt x="231" y="285"/>
                    <a:pt x="235" y="279"/>
                  </a:cubicBezTo>
                  <a:cubicBezTo>
                    <a:pt x="240" y="273"/>
                    <a:pt x="230" y="274"/>
                    <a:pt x="227" y="271"/>
                  </a:cubicBezTo>
                  <a:cubicBezTo>
                    <a:pt x="225" y="268"/>
                    <a:pt x="233" y="261"/>
                    <a:pt x="235" y="254"/>
                  </a:cubicBezTo>
                  <a:cubicBezTo>
                    <a:pt x="238" y="248"/>
                    <a:pt x="233" y="233"/>
                    <a:pt x="229" y="216"/>
                  </a:cubicBezTo>
                  <a:cubicBezTo>
                    <a:pt x="226" y="199"/>
                    <a:pt x="234" y="211"/>
                    <a:pt x="252" y="202"/>
                  </a:cubicBezTo>
                  <a:cubicBezTo>
                    <a:pt x="271" y="194"/>
                    <a:pt x="272" y="188"/>
                    <a:pt x="273" y="170"/>
                  </a:cubicBezTo>
                  <a:cubicBezTo>
                    <a:pt x="274" y="158"/>
                    <a:pt x="275" y="152"/>
                    <a:pt x="275" y="150"/>
                  </a:cubicBezTo>
                  <a:cubicBezTo>
                    <a:pt x="275" y="149"/>
                    <a:pt x="275" y="149"/>
                    <a:pt x="275" y="149"/>
                  </a:cubicBezTo>
                  <a:cubicBezTo>
                    <a:pt x="275" y="149"/>
                    <a:pt x="274" y="150"/>
                    <a:pt x="273" y="150"/>
                  </a:cubicBezTo>
                  <a:cubicBezTo>
                    <a:pt x="268" y="152"/>
                    <a:pt x="256" y="152"/>
                    <a:pt x="254" y="158"/>
                  </a:cubicBezTo>
                  <a:cubicBezTo>
                    <a:pt x="247" y="146"/>
                    <a:pt x="247" y="127"/>
                    <a:pt x="241" y="113"/>
                  </a:cubicBezTo>
                  <a:cubicBezTo>
                    <a:pt x="238" y="103"/>
                    <a:pt x="236" y="92"/>
                    <a:pt x="230" y="84"/>
                  </a:cubicBezTo>
                  <a:cubicBezTo>
                    <a:pt x="225" y="76"/>
                    <a:pt x="221" y="74"/>
                    <a:pt x="225" y="64"/>
                  </a:cubicBezTo>
                  <a:cubicBezTo>
                    <a:pt x="228" y="57"/>
                    <a:pt x="233" y="55"/>
                    <a:pt x="231" y="47"/>
                  </a:cubicBezTo>
                  <a:cubicBezTo>
                    <a:pt x="229" y="42"/>
                    <a:pt x="222" y="37"/>
                    <a:pt x="219" y="32"/>
                  </a:cubicBezTo>
                  <a:cubicBezTo>
                    <a:pt x="215" y="23"/>
                    <a:pt x="215" y="6"/>
                    <a:pt x="208" y="0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4" y="8"/>
                    <a:pt x="195" y="24"/>
                    <a:pt x="184" y="25"/>
                  </a:cubicBezTo>
                  <a:cubicBezTo>
                    <a:pt x="184" y="28"/>
                    <a:pt x="184" y="28"/>
                    <a:pt x="184" y="28"/>
                  </a:cubicBezTo>
                  <a:cubicBezTo>
                    <a:pt x="184" y="41"/>
                    <a:pt x="184" y="76"/>
                    <a:pt x="186" y="86"/>
                  </a:cubicBezTo>
                  <a:cubicBezTo>
                    <a:pt x="188" y="99"/>
                    <a:pt x="173" y="157"/>
                    <a:pt x="173" y="179"/>
                  </a:cubicBezTo>
                  <a:cubicBezTo>
                    <a:pt x="173" y="201"/>
                    <a:pt x="173" y="220"/>
                    <a:pt x="171" y="230"/>
                  </a:cubicBezTo>
                  <a:cubicBezTo>
                    <a:pt x="169" y="241"/>
                    <a:pt x="167" y="252"/>
                    <a:pt x="164" y="265"/>
                  </a:cubicBezTo>
                  <a:cubicBezTo>
                    <a:pt x="160" y="278"/>
                    <a:pt x="153" y="302"/>
                    <a:pt x="149" y="316"/>
                  </a:cubicBezTo>
                  <a:cubicBezTo>
                    <a:pt x="146" y="331"/>
                    <a:pt x="138" y="342"/>
                    <a:pt x="140" y="355"/>
                  </a:cubicBezTo>
                  <a:cubicBezTo>
                    <a:pt x="142" y="368"/>
                    <a:pt x="146" y="386"/>
                    <a:pt x="136" y="386"/>
                  </a:cubicBezTo>
                  <a:cubicBezTo>
                    <a:pt x="127" y="386"/>
                    <a:pt x="127" y="371"/>
                    <a:pt x="127" y="386"/>
                  </a:cubicBezTo>
                  <a:cubicBezTo>
                    <a:pt x="127" y="401"/>
                    <a:pt x="131" y="434"/>
                    <a:pt x="129" y="446"/>
                  </a:cubicBezTo>
                  <a:cubicBezTo>
                    <a:pt x="127" y="459"/>
                    <a:pt x="116" y="478"/>
                    <a:pt x="114" y="485"/>
                  </a:cubicBezTo>
                  <a:cubicBezTo>
                    <a:pt x="113" y="492"/>
                    <a:pt x="109" y="509"/>
                    <a:pt x="107" y="514"/>
                  </a:cubicBezTo>
                  <a:cubicBezTo>
                    <a:pt x="105" y="520"/>
                    <a:pt x="91" y="538"/>
                    <a:pt x="87" y="547"/>
                  </a:cubicBezTo>
                  <a:cubicBezTo>
                    <a:pt x="83" y="556"/>
                    <a:pt x="76" y="565"/>
                    <a:pt x="76" y="565"/>
                  </a:cubicBezTo>
                  <a:cubicBezTo>
                    <a:pt x="76" y="565"/>
                    <a:pt x="67" y="567"/>
                    <a:pt x="65" y="573"/>
                  </a:cubicBezTo>
                  <a:cubicBezTo>
                    <a:pt x="63" y="578"/>
                    <a:pt x="65" y="609"/>
                    <a:pt x="69" y="618"/>
                  </a:cubicBezTo>
                  <a:cubicBezTo>
                    <a:pt x="72" y="628"/>
                    <a:pt x="74" y="635"/>
                    <a:pt x="65" y="646"/>
                  </a:cubicBezTo>
                  <a:cubicBezTo>
                    <a:pt x="56" y="657"/>
                    <a:pt x="52" y="681"/>
                    <a:pt x="52" y="681"/>
                  </a:cubicBezTo>
                  <a:cubicBezTo>
                    <a:pt x="52" y="681"/>
                    <a:pt x="53" y="693"/>
                    <a:pt x="56" y="697"/>
                  </a:cubicBezTo>
                  <a:cubicBezTo>
                    <a:pt x="59" y="702"/>
                    <a:pt x="67" y="705"/>
                    <a:pt x="70" y="702"/>
                  </a:cubicBezTo>
                  <a:cubicBezTo>
                    <a:pt x="72" y="700"/>
                    <a:pt x="77" y="693"/>
                    <a:pt x="80" y="695"/>
                  </a:cubicBezTo>
                  <a:cubicBezTo>
                    <a:pt x="82" y="696"/>
                    <a:pt x="82" y="711"/>
                    <a:pt x="80" y="715"/>
                  </a:cubicBezTo>
                  <a:cubicBezTo>
                    <a:pt x="78" y="720"/>
                    <a:pt x="82" y="723"/>
                    <a:pt x="79" y="726"/>
                  </a:cubicBezTo>
                  <a:cubicBezTo>
                    <a:pt x="76" y="729"/>
                    <a:pt x="70" y="738"/>
                    <a:pt x="71" y="741"/>
                  </a:cubicBezTo>
                  <a:cubicBezTo>
                    <a:pt x="72" y="744"/>
                    <a:pt x="77" y="751"/>
                    <a:pt x="75" y="756"/>
                  </a:cubicBezTo>
                  <a:cubicBezTo>
                    <a:pt x="72" y="761"/>
                    <a:pt x="68" y="764"/>
                    <a:pt x="70" y="767"/>
                  </a:cubicBezTo>
                  <a:cubicBezTo>
                    <a:pt x="71" y="770"/>
                    <a:pt x="75" y="771"/>
                    <a:pt x="75" y="773"/>
                  </a:cubicBezTo>
                  <a:cubicBezTo>
                    <a:pt x="74" y="775"/>
                    <a:pt x="65" y="781"/>
                    <a:pt x="64" y="783"/>
                  </a:cubicBezTo>
                  <a:cubicBezTo>
                    <a:pt x="61" y="791"/>
                    <a:pt x="63" y="794"/>
                    <a:pt x="62" y="798"/>
                  </a:cubicBezTo>
                  <a:cubicBezTo>
                    <a:pt x="60" y="802"/>
                    <a:pt x="60" y="804"/>
                    <a:pt x="59" y="808"/>
                  </a:cubicBezTo>
                  <a:cubicBezTo>
                    <a:pt x="59" y="813"/>
                    <a:pt x="59" y="812"/>
                    <a:pt x="57" y="815"/>
                  </a:cubicBezTo>
                  <a:cubicBezTo>
                    <a:pt x="56" y="817"/>
                    <a:pt x="51" y="826"/>
                    <a:pt x="48" y="824"/>
                  </a:cubicBezTo>
                  <a:cubicBezTo>
                    <a:pt x="45" y="821"/>
                    <a:pt x="43" y="815"/>
                    <a:pt x="43" y="815"/>
                  </a:cubicBezTo>
                  <a:cubicBezTo>
                    <a:pt x="43" y="815"/>
                    <a:pt x="40" y="810"/>
                    <a:pt x="38" y="807"/>
                  </a:cubicBezTo>
                  <a:cubicBezTo>
                    <a:pt x="36" y="804"/>
                    <a:pt x="35" y="797"/>
                    <a:pt x="31" y="808"/>
                  </a:cubicBezTo>
                  <a:cubicBezTo>
                    <a:pt x="27" y="819"/>
                    <a:pt x="26" y="818"/>
                    <a:pt x="20" y="821"/>
                  </a:cubicBezTo>
                  <a:cubicBezTo>
                    <a:pt x="13" y="825"/>
                    <a:pt x="12" y="824"/>
                    <a:pt x="11" y="829"/>
                  </a:cubicBezTo>
                  <a:cubicBezTo>
                    <a:pt x="11" y="833"/>
                    <a:pt x="4" y="827"/>
                    <a:pt x="6" y="833"/>
                  </a:cubicBezTo>
                  <a:cubicBezTo>
                    <a:pt x="8" y="838"/>
                    <a:pt x="12" y="836"/>
                    <a:pt x="17" y="836"/>
                  </a:cubicBezTo>
                  <a:cubicBezTo>
                    <a:pt x="22" y="836"/>
                    <a:pt x="28" y="832"/>
                    <a:pt x="30" y="835"/>
                  </a:cubicBezTo>
                  <a:cubicBezTo>
                    <a:pt x="31" y="839"/>
                    <a:pt x="33" y="838"/>
                    <a:pt x="36" y="840"/>
                  </a:cubicBezTo>
                  <a:cubicBezTo>
                    <a:pt x="40" y="842"/>
                    <a:pt x="45" y="845"/>
                    <a:pt x="40" y="849"/>
                  </a:cubicBezTo>
                  <a:cubicBezTo>
                    <a:pt x="35" y="853"/>
                    <a:pt x="36" y="860"/>
                    <a:pt x="40" y="861"/>
                  </a:cubicBezTo>
                  <a:cubicBezTo>
                    <a:pt x="44" y="862"/>
                    <a:pt x="51" y="861"/>
                    <a:pt x="50" y="866"/>
                  </a:cubicBezTo>
                  <a:cubicBezTo>
                    <a:pt x="49" y="871"/>
                    <a:pt x="40" y="878"/>
                    <a:pt x="38" y="879"/>
                  </a:cubicBezTo>
                  <a:cubicBezTo>
                    <a:pt x="36" y="880"/>
                    <a:pt x="43" y="883"/>
                    <a:pt x="34" y="888"/>
                  </a:cubicBezTo>
                  <a:cubicBezTo>
                    <a:pt x="26" y="893"/>
                    <a:pt x="22" y="884"/>
                    <a:pt x="21" y="893"/>
                  </a:cubicBezTo>
                  <a:cubicBezTo>
                    <a:pt x="21" y="902"/>
                    <a:pt x="28" y="901"/>
                    <a:pt x="19" y="904"/>
                  </a:cubicBezTo>
                  <a:cubicBezTo>
                    <a:pt x="10" y="908"/>
                    <a:pt x="9" y="903"/>
                    <a:pt x="5" y="911"/>
                  </a:cubicBezTo>
                  <a:cubicBezTo>
                    <a:pt x="0" y="920"/>
                    <a:pt x="2" y="924"/>
                    <a:pt x="8" y="924"/>
                  </a:cubicBezTo>
                  <a:cubicBezTo>
                    <a:pt x="15" y="924"/>
                    <a:pt x="17" y="913"/>
                    <a:pt x="22" y="917"/>
                  </a:cubicBezTo>
                  <a:cubicBezTo>
                    <a:pt x="27" y="920"/>
                    <a:pt x="30" y="916"/>
                    <a:pt x="31" y="911"/>
                  </a:cubicBezTo>
                  <a:cubicBezTo>
                    <a:pt x="31" y="907"/>
                    <a:pt x="36" y="899"/>
                    <a:pt x="38" y="903"/>
                  </a:cubicBezTo>
                  <a:cubicBezTo>
                    <a:pt x="39" y="906"/>
                    <a:pt x="43" y="908"/>
                    <a:pt x="38" y="916"/>
                  </a:cubicBezTo>
                  <a:cubicBezTo>
                    <a:pt x="33" y="923"/>
                    <a:pt x="25" y="915"/>
                    <a:pt x="29" y="925"/>
                  </a:cubicBezTo>
                  <a:cubicBezTo>
                    <a:pt x="33" y="935"/>
                    <a:pt x="33" y="937"/>
                    <a:pt x="29" y="940"/>
                  </a:cubicBezTo>
                  <a:cubicBezTo>
                    <a:pt x="24" y="943"/>
                    <a:pt x="18" y="941"/>
                    <a:pt x="21" y="945"/>
                  </a:cubicBezTo>
                  <a:cubicBezTo>
                    <a:pt x="23" y="950"/>
                    <a:pt x="30" y="948"/>
                    <a:pt x="32" y="947"/>
                  </a:cubicBezTo>
                  <a:cubicBezTo>
                    <a:pt x="34" y="945"/>
                    <a:pt x="36" y="934"/>
                    <a:pt x="36" y="944"/>
                  </a:cubicBezTo>
                  <a:cubicBezTo>
                    <a:pt x="35" y="954"/>
                    <a:pt x="30" y="956"/>
                    <a:pt x="35" y="958"/>
                  </a:cubicBezTo>
                  <a:cubicBezTo>
                    <a:pt x="40" y="961"/>
                    <a:pt x="43" y="959"/>
                    <a:pt x="47" y="956"/>
                  </a:cubicBezTo>
                  <a:cubicBezTo>
                    <a:pt x="50" y="953"/>
                    <a:pt x="55" y="959"/>
                    <a:pt x="52" y="965"/>
                  </a:cubicBezTo>
                  <a:cubicBezTo>
                    <a:pt x="49" y="971"/>
                    <a:pt x="43" y="966"/>
                    <a:pt x="48" y="972"/>
                  </a:cubicBezTo>
                  <a:cubicBezTo>
                    <a:pt x="53" y="979"/>
                    <a:pt x="57" y="977"/>
                    <a:pt x="59" y="975"/>
                  </a:cubicBezTo>
                  <a:cubicBezTo>
                    <a:pt x="62" y="972"/>
                    <a:pt x="69" y="967"/>
                    <a:pt x="69" y="969"/>
                  </a:cubicBezTo>
                  <a:cubicBezTo>
                    <a:pt x="69" y="971"/>
                    <a:pt x="52" y="986"/>
                    <a:pt x="52" y="992"/>
                  </a:cubicBezTo>
                  <a:cubicBezTo>
                    <a:pt x="51" y="998"/>
                    <a:pt x="56" y="1001"/>
                    <a:pt x="58" y="1002"/>
                  </a:cubicBezTo>
                  <a:cubicBezTo>
                    <a:pt x="59" y="1003"/>
                    <a:pt x="49" y="1006"/>
                    <a:pt x="48" y="1011"/>
                  </a:cubicBezTo>
                  <a:cubicBezTo>
                    <a:pt x="47" y="1017"/>
                    <a:pt x="42" y="1015"/>
                    <a:pt x="48" y="1019"/>
                  </a:cubicBezTo>
                  <a:cubicBezTo>
                    <a:pt x="54" y="1023"/>
                    <a:pt x="61" y="1021"/>
                    <a:pt x="61" y="1021"/>
                  </a:cubicBezTo>
                  <a:cubicBezTo>
                    <a:pt x="73" y="1011"/>
                    <a:pt x="73" y="1011"/>
                    <a:pt x="73" y="1011"/>
                  </a:cubicBezTo>
                  <a:cubicBezTo>
                    <a:pt x="73" y="1011"/>
                    <a:pt x="72" y="1002"/>
                    <a:pt x="76" y="1003"/>
                  </a:cubicBezTo>
                  <a:cubicBezTo>
                    <a:pt x="80" y="1005"/>
                    <a:pt x="72" y="999"/>
                    <a:pt x="82" y="1000"/>
                  </a:cubicBezTo>
                  <a:cubicBezTo>
                    <a:pt x="93" y="1002"/>
                    <a:pt x="94" y="1006"/>
                    <a:pt x="88" y="1010"/>
                  </a:cubicBezTo>
                  <a:cubicBezTo>
                    <a:pt x="82" y="1014"/>
                    <a:pt x="75" y="1016"/>
                    <a:pt x="77" y="1021"/>
                  </a:cubicBezTo>
                  <a:cubicBezTo>
                    <a:pt x="79" y="1025"/>
                    <a:pt x="75" y="1027"/>
                    <a:pt x="80" y="1029"/>
                  </a:cubicBezTo>
                  <a:cubicBezTo>
                    <a:pt x="85" y="1031"/>
                    <a:pt x="94" y="1029"/>
                    <a:pt x="98" y="1026"/>
                  </a:cubicBezTo>
                  <a:cubicBezTo>
                    <a:pt x="101" y="1024"/>
                    <a:pt x="107" y="1018"/>
                    <a:pt x="106" y="1015"/>
                  </a:cubicBezTo>
                  <a:cubicBezTo>
                    <a:pt x="105" y="1012"/>
                    <a:pt x="102" y="1000"/>
                    <a:pt x="108" y="1001"/>
                  </a:cubicBezTo>
                  <a:cubicBezTo>
                    <a:pt x="114" y="1002"/>
                    <a:pt x="109" y="996"/>
                    <a:pt x="116" y="998"/>
                  </a:cubicBezTo>
                  <a:cubicBezTo>
                    <a:pt x="122" y="1000"/>
                    <a:pt x="116" y="1004"/>
                    <a:pt x="116" y="1008"/>
                  </a:cubicBezTo>
                  <a:cubicBezTo>
                    <a:pt x="117" y="1013"/>
                    <a:pt x="118" y="1009"/>
                    <a:pt x="123" y="1011"/>
                  </a:cubicBezTo>
                  <a:cubicBezTo>
                    <a:pt x="128" y="1012"/>
                    <a:pt x="134" y="1004"/>
                    <a:pt x="135" y="1010"/>
                  </a:cubicBezTo>
                  <a:cubicBezTo>
                    <a:pt x="135" y="1016"/>
                    <a:pt x="136" y="1018"/>
                    <a:pt x="131" y="1021"/>
                  </a:cubicBezTo>
                  <a:cubicBezTo>
                    <a:pt x="127" y="1023"/>
                    <a:pt x="122" y="1020"/>
                    <a:pt x="120" y="1024"/>
                  </a:cubicBezTo>
                  <a:cubicBezTo>
                    <a:pt x="118" y="1028"/>
                    <a:pt x="125" y="1034"/>
                    <a:pt x="125" y="1034"/>
                  </a:cubicBezTo>
                  <a:cubicBezTo>
                    <a:pt x="125" y="1034"/>
                    <a:pt x="135" y="1030"/>
                    <a:pt x="131" y="1036"/>
                  </a:cubicBezTo>
                  <a:cubicBezTo>
                    <a:pt x="127" y="1043"/>
                    <a:pt x="113" y="1042"/>
                    <a:pt x="111" y="1043"/>
                  </a:cubicBezTo>
                  <a:cubicBezTo>
                    <a:pt x="108" y="1044"/>
                    <a:pt x="104" y="1035"/>
                    <a:pt x="104" y="1044"/>
                  </a:cubicBezTo>
                  <a:cubicBezTo>
                    <a:pt x="105" y="1053"/>
                    <a:pt x="127" y="1039"/>
                    <a:pt x="127" y="1052"/>
                  </a:cubicBezTo>
                  <a:cubicBezTo>
                    <a:pt x="126" y="1064"/>
                    <a:pt x="123" y="1062"/>
                    <a:pt x="130" y="1066"/>
                  </a:cubicBezTo>
                  <a:cubicBezTo>
                    <a:pt x="137" y="1069"/>
                    <a:pt x="132" y="1071"/>
                    <a:pt x="143" y="1066"/>
                  </a:cubicBezTo>
                  <a:cubicBezTo>
                    <a:pt x="154" y="1060"/>
                    <a:pt x="162" y="1046"/>
                    <a:pt x="164" y="1059"/>
                  </a:cubicBezTo>
                  <a:cubicBezTo>
                    <a:pt x="166" y="1072"/>
                    <a:pt x="157" y="1075"/>
                    <a:pt x="175" y="1069"/>
                  </a:cubicBezTo>
                  <a:cubicBezTo>
                    <a:pt x="192" y="1063"/>
                    <a:pt x="198" y="1058"/>
                    <a:pt x="198" y="1058"/>
                  </a:cubicBezTo>
                  <a:cubicBezTo>
                    <a:pt x="198" y="1058"/>
                    <a:pt x="199" y="1058"/>
                    <a:pt x="201" y="1057"/>
                  </a:cubicBezTo>
                  <a:lnTo>
                    <a:pt x="200" y="1056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8" name="Freeform 41">
              <a:extLst>
                <a:ext uri="{FF2B5EF4-FFF2-40B4-BE49-F238E27FC236}">
                  <a16:creationId xmlns:a16="http://schemas.microsoft.com/office/drawing/2014/main" id="{1ADC42C2-40FE-4508-97D9-8BB7FF41C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3511" y="4221806"/>
              <a:ext cx="73347" cy="50278"/>
            </a:xfrm>
            <a:custGeom>
              <a:avLst/>
              <a:gdLst>
                <a:gd name="T0" fmla="*/ 0 w 101"/>
                <a:gd name="T1" fmla="*/ 2147483647 h 79"/>
                <a:gd name="T2" fmla="*/ 0 w 101"/>
                <a:gd name="T3" fmla="*/ 2147483647 h 79"/>
                <a:gd name="T4" fmla="*/ 2147483647 w 101"/>
                <a:gd name="T5" fmla="*/ 2147483647 h 79"/>
                <a:gd name="T6" fmla="*/ 2147483647 w 101"/>
                <a:gd name="T7" fmla="*/ 2147483647 h 79"/>
                <a:gd name="T8" fmla="*/ 2147483647 w 101"/>
                <a:gd name="T9" fmla="*/ 2147483647 h 79"/>
                <a:gd name="T10" fmla="*/ 2147483647 w 101"/>
                <a:gd name="T11" fmla="*/ 2147483647 h 79"/>
                <a:gd name="T12" fmla="*/ 2147483647 w 101"/>
                <a:gd name="T13" fmla="*/ 2147483647 h 79"/>
                <a:gd name="T14" fmla="*/ 2147483647 w 101"/>
                <a:gd name="T15" fmla="*/ 2147483647 h 79"/>
                <a:gd name="T16" fmla="*/ 2147483647 w 101"/>
                <a:gd name="T17" fmla="*/ 2147483647 h 79"/>
                <a:gd name="T18" fmla="*/ 2147483647 w 101"/>
                <a:gd name="T19" fmla="*/ 2147483647 h 79"/>
                <a:gd name="T20" fmla="*/ 2147483647 w 101"/>
                <a:gd name="T21" fmla="*/ 2147483647 h 79"/>
                <a:gd name="T22" fmla="*/ 2147483647 w 101"/>
                <a:gd name="T23" fmla="*/ 2147483647 h 79"/>
                <a:gd name="T24" fmla="*/ 0 w 101"/>
                <a:gd name="T25" fmla="*/ 2147483647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1"/>
                <a:gd name="T40" fmla="*/ 0 h 79"/>
                <a:gd name="T41" fmla="*/ 101 w 101"/>
                <a:gd name="T42" fmla="*/ 79 h 7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1" h="79"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5" y="13"/>
                    <a:pt x="11" y="12"/>
                    <a:pt x="16" y="7"/>
                  </a:cubicBezTo>
                  <a:cubicBezTo>
                    <a:pt x="25" y="0"/>
                    <a:pt x="34" y="13"/>
                    <a:pt x="40" y="10"/>
                  </a:cubicBezTo>
                  <a:cubicBezTo>
                    <a:pt x="45" y="7"/>
                    <a:pt x="46" y="28"/>
                    <a:pt x="58" y="30"/>
                  </a:cubicBezTo>
                  <a:cubicBezTo>
                    <a:pt x="70" y="31"/>
                    <a:pt x="75" y="32"/>
                    <a:pt x="88" y="31"/>
                  </a:cubicBezTo>
                  <a:cubicBezTo>
                    <a:pt x="101" y="30"/>
                    <a:pt x="98" y="47"/>
                    <a:pt x="91" y="53"/>
                  </a:cubicBezTo>
                  <a:cubicBezTo>
                    <a:pt x="83" y="60"/>
                    <a:pt x="85" y="60"/>
                    <a:pt x="49" y="62"/>
                  </a:cubicBezTo>
                  <a:cubicBezTo>
                    <a:pt x="33" y="64"/>
                    <a:pt x="33" y="65"/>
                    <a:pt x="26" y="62"/>
                  </a:cubicBezTo>
                  <a:cubicBezTo>
                    <a:pt x="15" y="58"/>
                    <a:pt x="21" y="79"/>
                    <a:pt x="17" y="78"/>
                  </a:cubicBezTo>
                  <a:cubicBezTo>
                    <a:pt x="13" y="77"/>
                    <a:pt x="15" y="70"/>
                    <a:pt x="8" y="64"/>
                  </a:cubicBezTo>
                  <a:cubicBezTo>
                    <a:pt x="7" y="63"/>
                    <a:pt x="4" y="62"/>
                    <a:pt x="1" y="62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59" name="Freeform 42">
              <a:extLst>
                <a:ext uri="{FF2B5EF4-FFF2-40B4-BE49-F238E27FC236}">
                  <a16:creationId xmlns:a16="http://schemas.microsoft.com/office/drawing/2014/main" id="{BDFA049E-2400-4C04-A4C4-FEB54BF8A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1952" y="4224091"/>
              <a:ext cx="62869" cy="42279"/>
            </a:xfrm>
            <a:custGeom>
              <a:avLst/>
              <a:gdLst>
                <a:gd name="T0" fmla="*/ 2147483647 w 85"/>
                <a:gd name="T1" fmla="*/ 2147483647 h 67"/>
                <a:gd name="T2" fmla="*/ 2147483647 w 85"/>
                <a:gd name="T3" fmla="*/ 2147483647 h 67"/>
                <a:gd name="T4" fmla="*/ 2147483647 w 85"/>
                <a:gd name="T5" fmla="*/ 2147483647 h 67"/>
                <a:gd name="T6" fmla="*/ 2147483647 w 85"/>
                <a:gd name="T7" fmla="*/ 2147483647 h 67"/>
                <a:gd name="T8" fmla="*/ 2147483647 w 85"/>
                <a:gd name="T9" fmla="*/ 2147483647 h 67"/>
                <a:gd name="T10" fmla="*/ 2147483647 w 85"/>
                <a:gd name="T11" fmla="*/ 2147483647 h 67"/>
                <a:gd name="T12" fmla="*/ 2147483647 w 85"/>
                <a:gd name="T13" fmla="*/ 2147483647 h 67"/>
                <a:gd name="T14" fmla="*/ 2147483647 w 85"/>
                <a:gd name="T15" fmla="*/ 0 h 67"/>
                <a:gd name="T16" fmla="*/ 2147483647 w 85"/>
                <a:gd name="T17" fmla="*/ 2147483647 h 67"/>
                <a:gd name="T18" fmla="*/ 2147483647 w 85"/>
                <a:gd name="T19" fmla="*/ 2147483647 h 67"/>
                <a:gd name="T20" fmla="*/ 2147483647 w 85"/>
                <a:gd name="T21" fmla="*/ 2147483647 h 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5"/>
                <a:gd name="T34" fmla="*/ 0 h 67"/>
                <a:gd name="T35" fmla="*/ 85 w 85"/>
                <a:gd name="T36" fmla="*/ 67 h 6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5" h="67">
                  <a:moveTo>
                    <a:pt x="85" y="57"/>
                  </a:moveTo>
                  <a:cubicBezTo>
                    <a:pt x="70" y="56"/>
                    <a:pt x="38" y="62"/>
                    <a:pt x="21" y="65"/>
                  </a:cubicBezTo>
                  <a:cubicBezTo>
                    <a:pt x="0" y="67"/>
                    <a:pt x="4" y="57"/>
                    <a:pt x="4" y="42"/>
                  </a:cubicBezTo>
                  <a:cubicBezTo>
                    <a:pt x="4" y="28"/>
                    <a:pt x="13" y="46"/>
                    <a:pt x="20" y="46"/>
                  </a:cubicBezTo>
                  <a:cubicBezTo>
                    <a:pt x="26" y="46"/>
                    <a:pt x="68" y="50"/>
                    <a:pt x="62" y="45"/>
                  </a:cubicBezTo>
                  <a:cubicBezTo>
                    <a:pt x="55" y="40"/>
                    <a:pt x="55" y="37"/>
                    <a:pt x="59" y="31"/>
                  </a:cubicBezTo>
                  <a:cubicBezTo>
                    <a:pt x="63" y="24"/>
                    <a:pt x="51" y="23"/>
                    <a:pt x="37" y="16"/>
                  </a:cubicBezTo>
                  <a:cubicBezTo>
                    <a:pt x="22" y="10"/>
                    <a:pt x="43" y="0"/>
                    <a:pt x="51" y="0"/>
                  </a:cubicBezTo>
                  <a:cubicBezTo>
                    <a:pt x="51" y="0"/>
                    <a:pt x="66" y="0"/>
                    <a:pt x="72" y="4"/>
                  </a:cubicBezTo>
                  <a:cubicBezTo>
                    <a:pt x="75" y="6"/>
                    <a:pt x="79" y="8"/>
                    <a:pt x="84" y="8"/>
                  </a:cubicBezTo>
                  <a:lnTo>
                    <a:pt x="85" y="57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0" name="Freeform 43">
              <a:extLst>
                <a:ext uri="{FF2B5EF4-FFF2-40B4-BE49-F238E27FC236}">
                  <a16:creationId xmlns:a16="http://schemas.microsoft.com/office/drawing/2014/main" id="{2C2B4861-53DB-4DC8-8C9C-507473899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9747" y="4251515"/>
              <a:ext cx="35364" cy="53706"/>
            </a:xfrm>
            <a:custGeom>
              <a:avLst/>
              <a:gdLst>
                <a:gd name="T0" fmla="*/ 2147483647 w 49"/>
                <a:gd name="T1" fmla="*/ 2147483647 h 84"/>
                <a:gd name="T2" fmla="*/ 2147483647 w 49"/>
                <a:gd name="T3" fmla="*/ 2147483647 h 84"/>
                <a:gd name="T4" fmla="*/ 2147483647 w 49"/>
                <a:gd name="T5" fmla="*/ 2147483647 h 84"/>
                <a:gd name="T6" fmla="*/ 2147483647 w 49"/>
                <a:gd name="T7" fmla="*/ 2147483647 h 84"/>
                <a:gd name="T8" fmla="*/ 2147483647 w 49"/>
                <a:gd name="T9" fmla="*/ 2147483647 h 84"/>
                <a:gd name="T10" fmla="*/ 2147483647 w 49"/>
                <a:gd name="T11" fmla="*/ 2147483647 h 84"/>
                <a:gd name="T12" fmla="*/ 2147483647 w 49"/>
                <a:gd name="T13" fmla="*/ 2147483647 h 84"/>
                <a:gd name="T14" fmla="*/ 2147483647 w 49"/>
                <a:gd name="T15" fmla="*/ 2147483647 h 84"/>
                <a:gd name="T16" fmla="*/ 2147483647 w 49"/>
                <a:gd name="T17" fmla="*/ 2147483647 h 84"/>
                <a:gd name="T18" fmla="*/ 2147483647 w 49"/>
                <a:gd name="T19" fmla="*/ 2147483647 h 84"/>
                <a:gd name="T20" fmla="*/ 2147483647 w 49"/>
                <a:gd name="T21" fmla="*/ 2147483647 h 84"/>
                <a:gd name="T22" fmla="*/ 2147483647 w 49"/>
                <a:gd name="T23" fmla="*/ 2147483647 h 84"/>
                <a:gd name="T24" fmla="*/ 2147483647 w 49"/>
                <a:gd name="T25" fmla="*/ 2147483647 h 84"/>
                <a:gd name="T26" fmla="*/ 2147483647 w 49"/>
                <a:gd name="T27" fmla="*/ 2147483647 h 84"/>
                <a:gd name="T28" fmla="*/ 2147483647 w 49"/>
                <a:gd name="T29" fmla="*/ 2147483647 h 8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"/>
                <a:gd name="T46" fmla="*/ 0 h 84"/>
                <a:gd name="T47" fmla="*/ 49 w 49"/>
                <a:gd name="T48" fmla="*/ 84 h 8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" h="84">
                  <a:moveTo>
                    <a:pt x="16" y="76"/>
                  </a:moveTo>
                  <a:cubicBezTo>
                    <a:pt x="23" y="68"/>
                    <a:pt x="35" y="58"/>
                    <a:pt x="35" y="58"/>
                  </a:cubicBezTo>
                  <a:cubicBezTo>
                    <a:pt x="35" y="58"/>
                    <a:pt x="37" y="48"/>
                    <a:pt x="36" y="38"/>
                  </a:cubicBezTo>
                  <a:cubicBezTo>
                    <a:pt x="36" y="27"/>
                    <a:pt x="37" y="20"/>
                    <a:pt x="37" y="20"/>
                  </a:cubicBezTo>
                  <a:cubicBezTo>
                    <a:pt x="37" y="20"/>
                    <a:pt x="45" y="15"/>
                    <a:pt x="49" y="12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10"/>
                    <a:pt x="43" y="1"/>
                    <a:pt x="40" y="1"/>
                  </a:cubicBezTo>
                  <a:cubicBezTo>
                    <a:pt x="37" y="0"/>
                    <a:pt x="32" y="0"/>
                    <a:pt x="28" y="2"/>
                  </a:cubicBezTo>
                  <a:cubicBezTo>
                    <a:pt x="25" y="5"/>
                    <a:pt x="19" y="12"/>
                    <a:pt x="18" y="15"/>
                  </a:cubicBezTo>
                  <a:cubicBezTo>
                    <a:pt x="16" y="17"/>
                    <a:pt x="10" y="22"/>
                    <a:pt x="9" y="28"/>
                  </a:cubicBezTo>
                  <a:cubicBezTo>
                    <a:pt x="7" y="34"/>
                    <a:pt x="6" y="33"/>
                    <a:pt x="7" y="43"/>
                  </a:cubicBezTo>
                  <a:cubicBezTo>
                    <a:pt x="8" y="53"/>
                    <a:pt x="8" y="42"/>
                    <a:pt x="5" y="60"/>
                  </a:cubicBezTo>
                  <a:cubicBezTo>
                    <a:pt x="1" y="77"/>
                    <a:pt x="0" y="80"/>
                    <a:pt x="3" y="82"/>
                  </a:cubicBezTo>
                  <a:cubicBezTo>
                    <a:pt x="6" y="84"/>
                    <a:pt x="14" y="79"/>
                    <a:pt x="14" y="79"/>
                  </a:cubicBezTo>
                  <a:lnTo>
                    <a:pt x="16" y="76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1" name="Line 44">
              <a:extLst>
                <a:ext uri="{FF2B5EF4-FFF2-40B4-BE49-F238E27FC236}">
                  <a16:creationId xmlns:a16="http://schemas.microsoft.com/office/drawing/2014/main" id="{87BC2FB5-0374-4605-8C4B-921897564D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6545" y="4405778"/>
              <a:ext cx="1310" cy="114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2" name="Line 45">
              <a:extLst>
                <a:ext uri="{FF2B5EF4-FFF2-40B4-BE49-F238E27FC236}">
                  <a16:creationId xmlns:a16="http://schemas.microsoft.com/office/drawing/2014/main" id="{4FFB1AE3-0E72-4C75-8543-1E50F71363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6545" y="4405778"/>
              <a:ext cx="1310" cy="1143"/>
            </a:xfrm>
            <a:prstGeom prst="line">
              <a:avLst/>
            </a:prstGeom>
            <a:noFill/>
            <a:ln w="3175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3" name="Line 46">
              <a:extLst>
                <a:ext uri="{FF2B5EF4-FFF2-40B4-BE49-F238E27FC236}">
                  <a16:creationId xmlns:a16="http://schemas.microsoft.com/office/drawing/2014/main" id="{B9A6B9FC-18C4-4999-9DE0-8CDE7E48D3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6670" y="4473197"/>
              <a:ext cx="1310" cy="114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4" name="Line 47">
              <a:extLst>
                <a:ext uri="{FF2B5EF4-FFF2-40B4-BE49-F238E27FC236}">
                  <a16:creationId xmlns:a16="http://schemas.microsoft.com/office/drawing/2014/main" id="{952BB86E-0577-41D2-A6D9-CF886AC108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96670" y="4473197"/>
              <a:ext cx="1310" cy="1143"/>
            </a:xfrm>
            <a:prstGeom prst="line">
              <a:avLst/>
            </a:prstGeom>
            <a:noFill/>
            <a:ln w="3175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65" name="Freeform 48">
              <a:extLst>
                <a:ext uri="{FF2B5EF4-FFF2-40B4-BE49-F238E27FC236}">
                  <a16:creationId xmlns:a16="http://schemas.microsoft.com/office/drawing/2014/main" id="{DDE3C709-AF2D-4471-8EEF-C7A3BCC59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051" y="4161243"/>
              <a:ext cx="233140" cy="68561"/>
            </a:xfrm>
            <a:custGeom>
              <a:avLst/>
              <a:gdLst>
                <a:gd name="T0" fmla="*/ 2147483647 w 319"/>
                <a:gd name="T1" fmla="*/ 2147483647 h 107"/>
                <a:gd name="T2" fmla="*/ 2147483647 w 319"/>
                <a:gd name="T3" fmla="*/ 2147483647 h 107"/>
                <a:gd name="T4" fmla="*/ 2147483647 w 319"/>
                <a:gd name="T5" fmla="*/ 2147483647 h 107"/>
                <a:gd name="T6" fmla="*/ 2147483647 w 319"/>
                <a:gd name="T7" fmla="*/ 2147483647 h 107"/>
                <a:gd name="T8" fmla="*/ 2147483647 w 319"/>
                <a:gd name="T9" fmla="*/ 2147483647 h 107"/>
                <a:gd name="T10" fmla="*/ 2147483647 w 319"/>
                <a:gd name="T11" fmla="*/ 2147483647 h 107"/>
                <a:gd name="T12" fmla="*/ 2147483647 w 319"/>
                <a:gd name="T13" fmla="*/ 2147483647 h 107"/>
                <a:gd name="T14" fmla="*/ 2147483647 w 319"/>
                <a:gd name="T15" fmla="*/ 2147483647 h 107"/>
                <a:gd name="T16" fmla="*/ 2147483647 w 319"/>
                <a:gd name="T17" fmla="*/ 2147483647 h 107"/>
                <a:gd name="T18" fmla="*/ 2147483647 w 319"/>
                <a:gd name="T19" fmla="*/ 2147483647 h 107"/>
                <a:gd name="T20" fmla="*/ 2147483647 w 319"/>
                <a:gd name="T21" fmla="*/ 2147483647 h 107"/>
                <a:gd name="T22" fmla="*/ 2147483647 w 319"/>
                <a:gd name="T23" fmla="*/ 2147483647 h 107"/>
                <a:gd name="T24" fmla="*/ 2147483647 w 319"/>
                <a:gd name="T25" fmla="*/ 2147483647 h 107"/>
                <a:gd name="T26" fmla="*/ 2147483647 w 319"/>
                <a:gd name="T27" fmla="*/ 2147483647 h 107"/>
                <a:gd name="T28" fmla="*/ 2147483647 w 319"/>
                <a:gd name="T29" fmla="*/ 2147483647 h 107"/>
                <a:gd name="T30" fmla="*/ 2147483647 w 319"/>
                <a:gd name="T31" fmla="*/ 2147483647 h 107"/>
                <a:gd name="T32" fmla="*/ 2147483647 w 319"/>
                <a:gd name="T33" fmla="*/ 2147483647 h 107"/>
                <a:gd name="T34" fmla="*/ 2147483647 w 319"/>
                <a:gd name="T35" fmla="*/ 2147483647 h 107"/>
                <a:gd name="T36" fmla="*/ 2147483647 w 319"/>
                <a:gd name="T37" fmla="*/ 2147483647 h 107"/>
                <a:gd name="T38" fmla="*/ 2147483647 w 319"/>
                <a:gd name="T39" fmla="*/ 2147483647 h 107"/>
                <a:gd name="T40" fmla="*/ 2147483647 w 319"/>
                <a:gd name="T41" fmla="*/ 2147483647 h 107"/>
                <a:gd name="T42" fmla="*/ 2147483647 w 319"/>
                <a:gd name="T43" fmla="*/ 2147483647 h 107"/>
                <a:gd name="T44" fmla="*/ 2147483647 w 319"/>
                <a:gd name="T45" fmla="*/ 2147483647 h 107"/>
                <a:gd name="T46" fmla="*/ 2147483647 w 319"/>
                <a:gd name="T47" fmla="*/ 2147483647 h 107"/>
                <a:gd name="T48" fmla="*/ 2147483647 w 319"/>
                <a:gd name="T49" fmla="*/ 2147483647 h 107"/>
                <a:gd name="T50" fmla="*/ 2147483647 w 319"/>
                <a:gd name="T51" fmla="*/ 2147483647 h 107"/>
                <a:gd name="T52" fmla="*/ 2147483647 w 319"/>
                <a:gd name="T53" fmla="*/ 2147483647 h 107"/>
                <a:gd name="T54" fmla="*/ 2147483647 w 319"/>
                <a:gd name="T55" fmla="*/ 2147483647 h 107"/>
                <a:gd name="T56" fmla="*/ 2147483647 w 319"/>
                <a:gd name="T57" fmla="*/ 2147483647 h 1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9"/>
                <a:gd name="T88" fmla="*/ 0 h 107"/>
                <a:gd name="T89" fmla="*/ 319 w 319"/>
                <a:gd name="T90" fmla="*/ 107 h 10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9" h="107">
                  <a:moveTo>
                    <a:pt x="109" y="6"/>
                  </a:moveTo>
                  <a:cubicBezTo>
                    <a:pt x="84" y="5"/>
                    <a:pt x="76" y="0"/>
                    <a:pt x="65" y="5"/>
                  </a:cubicBezTo>
                  <a:cubicBezTo>
                    <a:pt x="53" y="10"/>
                    <a:pt x="45" y="5"/>
                    <a:pt x="40" y="15"/>
                  </a:cubicBezTo>
                  <a:cubicBezTo>
                    <a:pt x="34" y="26"/>
                    <a:pt x="40" y="27"/>
                    <a:pt x="30" y="32"/>
                  </a:cubicBezTo>
                  <a:cubicBezTo>
                    <a:pt x="21" y="38"/>
                    <a:pt x="0" y="44"/>
                    <a:pt x="19" y="43"/>
                  </a:cubicBezTo>
                  <a:cubicBezTo>
                    <a:pt x="37" y="41"/>
                    <a:pt x="49" y="36"/>
                    <a:pt x="57" y="32"/>
                  </a:cubicBezTo>
                  <a:cubicBezTo>
                    <a:pt x="65" y="28"/>
                    <a:pt x="62" y="17"/>
                    <a:pt x="70" y="19"/>
                  </a:cubicBezTo>
                  <a:cubicBezTo>
                    <a:pt x="78" y="22"/>
                    <a:pt x="83" y="10"/>
                    <a:pt x="88" y="18"/>
                  </a:cubicBezTo>
                  <a:cubicBezTo>
                    <a:pt x="93" y="26"/>
                    <a:pt x="109" y="6"/>
                    <a:pt x="108" y="19"/>
                  </a:cubicBezTo>
                  <a:cubicBezTo>
                    <a:pt x="106" y="32"/>
                    <a:pt x="92" y="22"/>
                    <a:pt x="96" y="28"/>
                  </a:cubicBezTo>
                  <a:cubicBezTo>
                    <a:pt x="100" y="35"/>
                    <a:pt x="106" y="30"/>
                    <a:pt x="118" y="36"/>
                  </a:cubicBezTo>
                  <a:cubicBezTo>
                    <a:pt x="130" y="43"/>
                    <a:pt x="146" y="23"/>
                    <a:pt x="151" y="36"/>
                  </a:cubicBezTo>
                  <a:cubicBezTo>
                    <a:pt x="156" y="49"/>
                    <a:pt x="155" y="49"/>
                    <a:pt x="164" y="52"/>
                  </a:cubicBezTo>
                  <a:cubicBezTo>
                    <a:pt x="173" y="55"/>
                    <a:pt x="176" y="44"/>
                    <a:pt x="186" y="53"/>
                  </a:cubicBezTo>
                  <a:cubicBezTo>
                    <a:pt x="197" y="62"/>
                    <a:pt x="207" y="44"/>
                    <a:pt x="203" y="61"/>
                  </a:cubicBezTo>
                  <a:cubicBezTo>
                    <a:pt x="199" y="78"/>
                    <a:pt x="211" y="73"/>
                    <a:pt x="222" y="82"/>
                  </a:cubicBezTo>
                  <a:cubicBezTo>
                    <a:pt x="232" y="91"/>
                    <a:pt x="218" y="83"/>
                    <a:pt x="219" y="95"/>
                  </a:cubicBezTo>
                  <a:cubicBezTo>
                    <a:pt x="220" y="107"/>
                    <a:pt x="207" y="103"/>
                    <a:pt x="235" y="103"/>
                  </a:cubicBezTo>
                  <a:cubicBezTo>
                    <a:pt x="262" y="103"/>
                    <a:pt x="300" y="106"/>
                    <a:pt x="306" y="104"/>
                  </a:cubicBezTo>
                  <a:cubicBezTo>
                    <a:pt x="311" y="103"/>
                    <a:pt x="317" y="100"/>
                    <a:pt x="317" y="100"/>
                  </a:cubicBezTo>
                  <a:cubicBezTo>
                    <a:pt x="317" y="100"/>
                    <a:pt x="319" y="78"/>
                    <a:pt x="308" y="82"/>
                  </a:cubicBezTo>
                  <a:cubicBezTo>
                    <a:pt x="298" y="86"/>
                    <a:pt x="296" y="73"/>
                    <a:pt x="287" y="77"/>
                  </a:cubicBezTo>
                  <a:cubicBezTo>
                    <a:pt x="278" y="81"/>
                    <a:pt x="282" y="57"/>
                    <a:pt x="271" y="60"/>
                  </a:cubicBezTo>
                  <a:cubicBezTo>
                    <a:pt x="261" y="62"/>
                    <a:pt x="247" y="59"/>
                    <a:pt x="239" y="53"/>
                  </a:cubicBezTo>
                  <a:cubicBezTo>
                    <a:pt x="231" y="48"/>
                    <a:pt x="220" y="45"/>
                    <a:pt x="214" y="43"/>
                  </a:cubicBezTo>
                  <a:cubicBezTo>
                    <a:pt x="207" y="40"/>
                    <a:pt x="205" y="34"/>
                    <a:pt x="196" y="30"/>
                  </a:cubicBezTo>
                  <a:cubicBezTo>
                    <a:pt x="186" y="26"/>
                    <a:pt x="175" y="24"/>
                    <a:pt x="168" y="23"/>
                  </a:cubicBezTo>
                  <a:cubicBezTo>
                    <a:pt x="161" y="22"/>
                    <a:pt x="141" y="6"/>
                    <a:pt x="135" y="6"/>
                  </a:cubicBezTo>
                  <a:cubicBezTo>
                    <a:pt x="130" y="6"/>
                    <a:pt x="109" y="6"/>
                    <a:pt x="109" y="6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6" name="Freeform 49">
              <a:extLst>
                <a:ext uri="{FF2B5EF4-FFF2-40B4-BE49-F238E27FC236}">
                  <a16:creationId xmlns:a16="http://schemas.microsoft.com/office/drawing/2014/main" id="{EC585449-CFB5-4528-8E89-27C7DCDD5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886" y="4240089"/>
              <a:ext cx="48462" cy="21711"/>
            </a:xfrm>
            <a:custGeom>
              <a:avLst/>
              <a:gdLst>
                <a:gd name="T0" fmla="*/ 2147483647 w 67"/>
                <a:gd name="T1" fmla="*/ 2147483647 h 33"/>
                <a:gd name="T2" fmla="*/ 2147483647 w 67"/>
                <a:gd name="T3" fmla="*/ 2147483647 h 33"/>
                <a:gd name="T4" fmla="*/ 2147483647 w 67"/>
                <a:gd name="T5" fmla="*/ 2147483647 h 33"/>
                <a:gd name="T6" fmla="*/ 2147483647 w 67"/>
                <a:gd name="T7" fmla="*/ 2147483647 h 33"/>
                <a:gd name="T8" fmla="*/ 2147483647 w 67"/>
                <a:gd name="T9" fmla="*/ 2147483647 h 33"/>
                <a:gd name="T10" fmla="*/ 2147483647 w 67"/>
                <a:gd name="T11" fmla="*/ 2147483647 h 33"/>
                <a:gd name="T12" fmla="*/ 2147483647 w 67"/>
                <a:gd name="T13" fmla="*/ 2147483647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33"/>
                <a:gd name="T23" fmla="*/ 67 w 6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33">
                  <a:moveTo>
                    <a:pt x="33" y="14"/>
                  </a:moveTo>
                  <a:cubicBezTo>
                    <a:pt x="25" y="17"/>
                    <a:pt x="7" y="0"/>
                    <a:pt x="6" y="12"/>
                  </a:cubicBezTo>
                  <a:cubicBezTo>
                    <a:pt x="4" y="24"/>
                    <a:pt x="0" y="33"/>
                    <a:pt x="11" y="33"/>
                  </a:cubicBezTo>
                  <a:cubicBezTo>
                    <a:pt x="21" y="33"/>
                    <a:pt x="40" y="28"/>
                    <a:pt x="46" y="28"/>
                  </a:cubicBezTo>
                  <a:cubicBezTo>
                    <a:pt x="53" y="28"/>
                    <a:pt x="67" y="17"/>
                    <a:pt x="63" y="17"/>
                  </a:cubicBezTo>
                  <a:cubicBezTo>
                    <a:pt x="59" y="17"/>
                    <a:pt x="49" y="10"/>
                    <a:pt x="44" y="13"/>
                  </a:cubicBezTo>
                  <a:cubicBezTo>
                    <a:pt x="38" y="16"/>
                    <a:pt x="33" y="14"/>
                    <a:pt x="33" y="14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7" name="Freeform 50">
              <a:extLst>
                <a:ext uri="{FF2B5EF4-FFF2-40B4-BE49-F238E27FC236}">
                  <a16:creationId xmlns:a16="http://schemas.microsoft.com/office/drawing/2014/main" id="{5A2D395D-2B86-4CAD-BA3C-E81629311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436" y="4253801"/>
              <a:ext cx="44532" cy="21711"/>
            </a:xfrm>
            <a:custGeom>
              <a:avLst/>
              <a:gdLst>
                <a:gd name="T0" fmla="*/ 2147483647 w 62"/>
                <a:gd name="T1" fmla="*/ 2147483647 h 34"/>
                <a:gd name="T2" fmla="*/ 0 w 62"/>
                <a:gd name="T3" fmla="*/ 2147483647 h 34"/>
                <a:gd name="T4" fmla="*/ 2147483647 w 62"/>
                <a:gd name="T5" fmla="*/ 2147483647 h 34"/>
                <a:gd name="T6" fmla="*/ 2147483647 w 62"/>
                <a:gd name="T7" fmla="*/ 2147483647 h 34"/>
                <a:gd name="T8" fmla="*/ 2147483647 w 62"/>
                <a:gd name="T9" fmla="*/ 2147483647 h 34"/>
                <a:gd name="T10" fmla="*/ 2147483647 w 62"/>
                <a:gd name="T11" fmla="*/ 2147483647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34"/>
                <a:gd name="T20" fmla="*/ 62 w 62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34">
                  <a:moveTo>
                    <a:pt x="27" y="1"/>
                  </a:moveTo>
                  <a:cubicBezTo>
                    <a:pt x="17" y="3"/>
                    <a:pt x="0" y="0"/>
                    <a:pt x="0" y="8"/>
                  </a:cubicBezTo>
                  <a:cubicBezTo>
                    <a:pt x="0" y="16"/>
                    <a:pt x="7" y="26"/>
                    <a:pt x="20" y="30"/>
                  </a:cubicBezTo>
                  <a:cubicBezTo>
                    <a:pt x="33" y="34"/>
                    <a:pt x="44" y="25"/>
                    <a:pt x="52" y="25"/>
                  </a:cubicBezTo>
                  <a:cubicBezTo>
                    <a:pt x="59" y="25"/>
                    <a:pt x="62" y="18"/>
                    <a:pt x="62" y="18"/>
                  </a:cubicBezTo>
                  <a:lnTo>
                    <a:pt x="27" y="1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8" name="Freeform 51">
              <a:extLst>
                <a:ext uri="{FF2B5EF4-FFF2-40B4-BE49-F238E27FC236}">
                  <a16:creationId xmlns:a16="http://schemas.microsoft.com/office/drawing/2014/main" id="{C1CE5907-9DFD-4B62-AB61-ACFFDBCF7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413" y="4394352"/>
              <a:ext cx="19647" cy="21711"/>
            </a:xfrm>
            <a:custGeom>
              <a:avLst/>
              <a:gdLst>
                <a:gd name="T0" fmla="*/ 2147483647 w 26"/>
                <a:gd name="T1" fmla="*/ 2147483647 h 33"/>
                <a:gd name="T2" fmla="*/ 2147483647 w 26"/>
                <a:gd name="T3" fmla="*/ 2147483647 h 33"/>
                <a:gd name="T4" fmla="*/ 2147483647 w 26"/>
                <a:gd name="T5" fmla="*/ 2147483647 h 33"/>
                <a:gd name="T6" fmla="*/ 2147483647 w 26"/>
                <a:gd name="T7" fmla="*/ 2147483647 h 33"/>
                <a:gd name="T8" fmla="*/ 2147483647 w 26"/>
                <a:gd name="T9" fmla="*/ 2147483647 h 33"/>
                <a:gd name="T10" fmla="*/ 2147483647 w 26"/>
                <a:gd name="T11" fmla="*/ 214748364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33"/>
                <a:gd name="T20" fmla="*/ 26 w 26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33">
                  <a:moveTo>
                    <a:pt x="13" y="8"/>
                  </a:moveTo>
                  <a:cubicBezTo>
                    <a:pt x="9" y="11"/>
                    <a:pt x="0" y="19"/>
                    <a:pt x="3" y="24"/>
                  </a:cubicBezTo>
                  <a:cubicBezTo>
                    <a:pt x="6" y="29"/>
                    <a:pt x="15" y="33"/>
                    <a:pt x="19" y="29"/>
                  </a:cubicBezTo>
                  <a:cubicBezTo>
                    <a:pt x="23" y="25"/>
                    <a:pt x="26" y="13"/>
                    <a:pt x="26" y="13"/>
                  </a:cubicBezTo>
                  <a:cubicBezTo>
                    <a:pt x="26" y="13"/>
                    <a:pt x="24" y="0"/>
                    <a:pt x="19" y="4"/>
                  </a:cubicBezTo>
                  <a:cubicBezTo>
                    <a:pt x="13" y="8"/>
                    <a:pt x="13" y="8"/>
                    <a:pt x="13" y="8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69" name="Freeform 52">
              <a:extLst>
                <a:ext uri="{FF2B5EF4-FFF2-40B4-BE49-F238E27FC236}">
                  <a16:creationId xmlns:a16="http://schemas.microsoft.com/office/drawing/2014/main" id="{288A03DD-33E5-442C-9112-BCE7A2D97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1638" y="4613748"/>
              <a:ext cx="26196" cy="25139"/>
            </a:xfrm>
            <a:custGeom>
              <a:avLst/>
              <a:gdLst>
                <a:gd name="T0" fmla="*/ 2147483647 w 36"/>
                <a:gd name="T1" fmla="*/ 0 h 38"/>
                <a:gd name="T2" fmla="*/ 2147483647 w 36"/>
                <a:gd name="T3" fmla="*/ 2147483647 h 38"/>
                <a:gd name="T4" fmla="*/ 2147483647 w 36"/>
                <a:gd name="T5" fmla="*/ 2147483647 h 38"/>
                <a:gd name="T6" fmla="*/ 2147483647 w 36"/>
                <a:gd name="T7" fmla="*/ 2147483647 h 38"/>
                <a:gd name="T8" fmla="*/ 2147483647 w 36"/>
                <a:gd name="T9" fmla="*/ 2147483647 h 38"/>
                <a:gd name="T10" fmla="*/ 2147483647 w 36"/>
                <a:gd name="T11" fmla="*/ 2147483647 h 38"/>
                <a:gd name="T12" fmla="*/ 2147483647 w 36"/>
                <a:gd name="T13" fmla="*/ 2147483647 h 38"/>
                <a:gd name="T14" fmla="*/ 2147483647 w 36"/>
                <a:gd name="T15" fmla="*/ 2147483647 h 38"/>
                <a:gd name="T16" fmla="*/ 2147483647 w 36"/>
                <a:gd name="T17" fmla="*/ 2147483647 h 38"/>
                <a:gd name="T18" fmla="*/ 2147483647 w 36"/>
                <a:gd name="T19" fmla="*/ 0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38"/>
                <a:gd name="T32" fmla="*/ 36 w 36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38">
                  <a:moveTo>
                    <a:pt x="15" y="0"/>
                  </a:moveTo>
                  <a:cubicBezTo>
                    <a:pt x="12" y="1"/>
                    <a:pt x="11" y="16"/>
                    <a:pt x="11" y="16"/>
                  </a:cubicBezTo>
                  <a:cubicBezTo>
                    <a:pt x="11" y="16"/>
                    <a:pt x="0" y="11"/>
                    <a:pt x="2" y="17"/>
                  </a:cubicBezTo>
                  <a:cubicBezTo>
                    <a:pt x="4" y="22"/>
                    <a:pt x="14" y="18"/>
                    <a:pt x="18" y="20"/>
                  </a:cubicBezTo>
                  <a:cubicBezTo>
                    <a:pt x="21" y="22"/>
                    <a:pt x="13" y="30"/>
                    <a:pt x="13" y="30"/>
                  </a:cubicBezTo>
                  <a:cubicBezTo>
                    <a:pt x="13" y="30"/>
                    <a:pt x="10" y="35"/>
                    <a:pt x="15" y="37"/>
                  </a:cubicBezTo>
                  <a:cubicBezTo>
                    <a:pt x="20" y="38"/>
                    <a:pt x="27" y="38"/>
                    <a:pt x="30" y="38"/>
                  </a:cubicBezTo>
                  <a:cubicBezTo>
                    <a:pt x="33" y="37"/>
                    <a:pt x="36" y="28"/>
                    <a:pt x="36" y="28"/>
                  </a:cubicBezTo>
                  <a:cubicBezTo>
                    <a:pt x="34" y="17"/>
                    <a:pt x="34" y="17"/>
                    <a:pt x="34" y="17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0" name="Freeform 53">
              <a:extLst>
                <a:ext uri="{FF2B5EF4-FFF2-40B4-BE49-F238E27FC236}">
                  <a16:creationId xmlns:a16="http://schemas.microsoft.com/office/drawing/2014/main" id="{5053E86F-58CC-40BF-9C88-1B97CD6C0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0206" y="5570178"/>
              <a:ext cx="56320" cy="26282"/>
            </a:xfrm>
            <a:custGeom>
              <a:avLst/>
              <a:gdLst>
                <a:gd name="T0" fmla="*/ 2147483647 w 77"/>
                <a:gd name="T1" fmla="*/ 2147483647 h 40"/>
                <a:gd name="T2" fmla="*/ 2147483647 w 77"/>
                <a:gd name="T3" fmla="*/ 2147483647 h 40"/>
                <a:gd name="T4" fmla="*/ 2147483647 w 77"/>
                <a:gd name="T5" fmla="*/ 2147483647 h 40"/>
                <a:gd name="T6" fmla="*/ 2147483647 w 77"/>
                <a:gd name="T7" fmla="*/ 2147483647 h 40"/>
                <a:gd name="T8" fmla="*/ 2147483647 w 77"/>
                <a:gd name="T9" fmla="*/ 2147483647 h 40"/>
                <a:gd name="T10" fmla="*/ 2147483647 w 77"/>
                <a:gd name="T11" fmla="*/ 2147483647 h 40"/>
                <a:gd name="T12" fmla="*/ 2147483647 w 77"/>
                <a:gd name="T13" fmla="*/ 2147483647 h 40"/>
                <a:gd name="T14" fmla="*/ 2147483647 w 77"/>
                <a:gd name="T15" fmla="*/ 2147483647 h 40"/>
                <a:gd name="T16" fmla="*/ 2147483647 w 77"/>
                <a:gd name="T17" fmla="*/ 2147483647 h 40"/>
                <a:gd name="T18" fmla="*/ 2147483647 w 77"/>
                <a:gd name="T19" fmla="*/ 2147483647 h 40"/>
                <a:gd name="T20" fmla="*/ 2147483647 w 77"/>
                <a:gd name="T21" fmla="*/ 2147483647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7"/>
                <a:gd name="T34" fmla="*/ 0 h 40"/>
                <a:gd name="T35" fmla="*/ 77 w 77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7" h="40">
                  <a:moveTo>
                    <a:pt x="36" y="9"/>
                  </a:moveTo>
                  <a:cubicBezTo>
                    <a:pt x="36" y="9"/>
                    <a:pt x="31" y="4"/>
                    <a:pt x="26" y="7"/>
                  </a:cubicBezTo>
                  <a:cubicBezTo>
                    <a:pt x="21" y="11"/>
                    <a:pt x="17" y="14"/>
                    <a:pt x="13" y="17"/>
                  </a:cubicBezTo>
                  <a:cubicBezTo>
                    <a:pt x="10" y="21"/>
                    <a:pt x="0" y="15"/>
                    <a:pt x="2" y="22"/>
                  </a:cubicBezTo>
                  <a:cubicBezTo>
                    <a:pt x="5" y="28"/>
                    <a:pt x="22" y="28"/>
                    <a:pt x="25" y="30"/>
                  </a:cubicBezTo>
                  <a:cubicBezTo>
                    <a:pt x="29" y="33"/>
                    <a:pt x="31" y="26"/>
                    <a:pt x="35" y="33"/>
                  </a:cubicBezTo>
                  <a:cubicBezTo>
                    <a:pt x="38" y="40"/>
                    <a:pt x="42" y="34"/>
                    <a:pt x="49" y="28"/>
                  </a:cubicBezTo>
                  <a:cubicBezTo>
                    <a:pt x="56" y="22"/>
                    <a:pt x="58" y="16"/>
                    <a:pt x="64" y="17"/>
                  </a:cubicBezTo>
                  <a:cubicBezTo>
                    <a:pt x="70" y="17"/>
                    <a:pt x="77" y="11"/>
                    <a:pt x="75" y="9"/>
                  </a:cubicBezTo>
                  <a:cubicBezTo>
                    <a:pt x="74" y="6"/>
                    <a:pt x="70" y="0"/>
                    <a:pt x="67" y="1"/>
                  </a:cubicBezTo>
                  <a:cubicBezTo>
                    <a:pt x="63" y="3"/>
                    <a:pt x="36" y="9"/>
                    <a:pt x="36" y="9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1" name="Freeform 54">
              <a:extLst>
                <a:ext uri="{FF2B5EF4-FFF2-40B4-BE49-F238E27FC236}">
                  <a16:creationId xmlns:a16="http://schemas.microsoft.com/office/drawing/2014/main" id="{A1459FCD-AB1D-4DC1-A15B-D08025E39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1474" y="5412487"/>
              <a:ext cx="22266" cy="28567"/>
            </a:xfrm>
            <a:custGeom>
              <a:avLst/>
              <a:gdLst>
                <a:gd name="T0" fmla="*/ 2147483647 w 31"/>
                <a:gd name="T1" fmla="*/ 2147483647 h 44"/>
                <a:gd name="T2" fmla="*/ 2147483647 w 31"/>
                <a:gd name="T3" fmla="*/ 2147483647 h 44"/>
                <a:gd name="T4" fmla="*/ 2147483647 w 31"/>
                <a:gd name="T5" fmla="*/ 2147483647 h 44"/>
                <a:gd name="T6" fmla="*/ 2147483647 w 31"/>
                <a:gd name="T7" fmla="*/ 2147483647 h 44"/>
                <a:gd name="T8" fmla="*/ 2147483647 w 31"/>
                <a:gd name="T9" fmla="*/ 2147483647 h 44"/>
                <a:gd name="T10" fmla="*/ 2147483647 w 31"/>
                <a:gd name="T11" fmla="*/ 2147483647 h 44"/>
                <a:gd name="T12" fmla="*/ 2147483647 w 31"/>
                <a:gd name="T13" fmla="*/ 2147483647 h 44"/>
                <a:gd name="T14" fmla="*/ 2147483647 w 31"/>
                <a:gd name="T15" fmla="*/ 2147483647 h 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44"/>
                <a:gd name="T26" fmla="*/ 31 w 31"/>
                <a:gd name="T27" fmla="*/ 44 h 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44">
                  <a:moveTo>
                    <a:pt x="19" y="1"/>
                  </a:moveTo>
                  <a:cubicBezTo>
                    <a:pt x="14" y="1"/>
                    <a:pt x="11" y="0"/>
                    <a:pt x="10" y="8"/>
                  </a:cubicBezTo>
                  <a:cubicBezTo>
                    <a:pt x="9" y="15"/>
                    <a:pt x="12" y="13"/>
                    <a:pt x="12" y="20"/>
                  </a:cubicBezTo>
                  <a:cubicBezTo>
                    <a:pt x="12" y="27"/>
                    <a:pt x="4" y="26"/>
                    <a:pt x="4" y="31"/>
                  </a:cubicBezTo>
                  <a:cubicBezTo>
                    <a:pt x="3" y="36"/>
                    <a:pt x="0" y="36"/>
                    <a:pt x="10" y="40"/>
                  </a:cubicBezTo>
                  <a:cubicBezTo>
                    <a:pt x="20" y="44"/>
                    <a:pt x="25" y="36"/>
                    <a:pt x="27" y="35"/>
                  </a:cubicBezTo>
                  <a:cubicBezTo>
                    <a:pt x="29" y="34"/>
                    <a:pt x="31" y="21"/>
                    <a:pt x="31" y="17"/>
                  </a:cubicBezTo>
                  <a:cubicBezTo>
                    <a:pt x="31" y="13"/>
                    <a:pt x="19" y="1"/>
                    <a:pt x="19" y="1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2" name="Freeform 55">
              <a:extLst>
                <a:ext uri="{FF2B5EF4-FFF2-40B4-BE49-F238E27FC236}">
                  <a16:creationId xmlns:a16="http://schemas.microsoft.com/office/drawing/2014/main" id="{77049BBE-1C41-4CEB-8D08-F57A5713D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3968" y="5514186"/>
              <a:ext cx="19647" cy="17140"/>
            </a:xfrm>
            <a:custGeom>
              <a:avLst/>
              <a:gdLst>
                <a:gd name="T0" fmla="*/ 2147483647 w 28"/>
                <a:gd name="T1" fmla="*/ 2147483647 h 28"/>
                <a:gd name="T2" fmla="*/ 2147483647 w 28"/>
                <a:gd name="T3" fmla="*/ 2147483647 h 28"/>
                <a:gd name="T4" fmla="*/ 2147483647 w 28"/>
                <a:gd name="T5" fmla="*/ 2147483647 h 28"/>
                <a:gd name="T6" fmla="*/ 2147483647 w 28"/>
                <a:gd name="T7" fmla="*/ 2147483647 h 28"/>
                <a:gd name="T8" fmla="*/ 2147483647 w 28"/>
                <a:gd name="T9" fmla="*/ 2147483647 h 28"/>
                <a:gd name="T10" fmla="*/ 2147483647 w 28"/>
                <a:gd name="T11" fmla="*/ 2147483647 h 28"/>
                <a:gd name="T12" fmla="*/ 2147483647 w 28"/>
                <a:gd name="T13" fmla="*/ 2147483647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28"/>
                <a:gd name="T23" fmla="*/ 28 w 28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28">
                  <a:moveTo>
                    <a:pt x="20" y="1"/>
                  </a:moveTo>
                  <a:cubicBezTo>
                    <a:pt x="18" y="0"/>
                    <a:pt x="11" y="0"/>
                    <a:pt x="9" y="5"/>
                  </a:cubicBezTo>
                  <a:cubicBezTo>
                    <a:pt x="8" y="10"/>
                    <a:pt x="11" y="11"/>
                    <a:pt x="9" y="17"/>
                  </a:cubicBezTo>
                  <a:cubicBezTo>
                    <a:pt x="8" y="23"/>
                    <a:pt x="0" y="22"/>
                    <a:pt x="6" y="25"/>
                  </a:cubicBezTo>
                  <a:cubicBezTo>
                    <a:pt x="11" y="28"/>
                    <a:pt x="20" y="18"/>
                    <a:pt x="22" y="16"/>
                  </a:cubicBezTo>
                  <a:cubicBezTo>
                    <a:pt x="24" y="14"/>
                    <a:pt x="28" y="7"/>
                    <a:pt x="28" y="7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3" name="Freeform 56">
              <a:extLst>
                <a:ext uri="{FF2B5EF4-FFF2-40B4-BE49-F238E27FC236}">
                  <a16:creationId xmlns:a16="http://schemas.microsoft.com/office/drawing/2014/main" id="{89C7B9FA-06E8-4F01-AA41-2750DD4FF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207" y="5569035"/>
              <a:ext cx="7859" cy="10284"/>
            </a:xfrm>
            <a:custGeom>
              <a:avLst/>
              <a:gdLst>
                <a:gd name="T0" fmla="*/ 2147483647 w 11"/>
                <a:gd name="T1" fmla="*/ 0 h 16"/>
                <a:gd name="T2" fmla="*/ 2147483647 w 11"/>
                <a:gd name="T3" fmla="*/ 2147483647 h 16"/>
                <a:gd name="T4" fmla="*/ 2147483647 w 11"/>
                <a:gd name="T5" fmla="*/ 2147483647 h 16"/>
                <a:gd name="T6" fmla="*/ 2147483647 w 11"/>
                <a:gd name="T7" fmla="*/ 2147483647 h 16"/>
                <a:gd name="T8" fmla="*/ 2147483647 w 11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6"/>
                <a:gd name="T17" fmla="*/ 11 w 11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6">
                  <a:moveTo>
                    <a:pt x="3" y="0"/>
                  </a:moveTo>
                  <a:cubicBezTo>
                    <a:pt x="0" y="2"/>
                    <a:pt x="0" y="12"/>
                    <a:pt x="4" y="14"/>
                  </a:cubicBezTo>
                  <a:cubicBezTo>
                    <a:pt x="8" y="16"/>
                    <a:pt x="9" y="10"/>
                    <a:pt x="9" y="8"/>
                  </a:cubicBezTo>
                  <a:cubicBezTo>
                    <a:pt x="10" y="7"/>
                    <a:pt x="11" y="2"/>
                    <a:pt x="10" y="2"/>
                  </a:cubicBezTo>
                  <a:cubicBezTo>
                    <a:pt x="9" y="2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4" name="Freeform 57">
              <a:extLst>
                <a:ext uri="{FF2B5EF4-FFF2-40B4-BE49-F238E27FC236}">
                  <a16:creationId xmlns:a16="http://schemas.microsoft.com/office/drawing/2014/main" id="{1E6279F6-F6B8-485B-A5F5-10AA156A0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615" y="5582747"/>
              <a:ext cx="7859" cy="9142"/>
            </a:xfrm>
            <a:custGeom>
              <a:avLst/>
              <a:gdLst>
                <a:gd name="T0" fmla="*/ 2147483647 w 10"/>
                <a:gd name="T1" fmla="*/ 2147483647 h 14"/>
                <a:gd name="T2" fmla="*/ 2147483647 w 10"/>
                <a:gd name="T3" fmla="*/ 2147483647 h 14"/>
                <a:gd name="T4" fmla="*/ 2147483647 w 10"/>
                <a:gd name="T5" fmla="*/ 2147483647 h 14"/>
                <a:gd name="T6" fmla="*/ 2147483647 w 10"/>
                <a:gd name="T7" fmla="*/ 2147483647 h 14"/>
                <a:gd name="T8" fmla="*/ 2147483647 w 10"/>
                <a:gd name="T9" fmla="*/ 2147483647 h 14"/>
                <a:gd name="T10" fmla="*/ 2147483647 w 10"/>
                <a:gd name="T11" fmla="*/ 2147483647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4"/>
                <a:gd name="T20" fmla="*/ 10 w 10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4">
                  <a:moveTo>
                    <a:pt x="4" y="4"/>
                  </a:moveTo>
                  <a:cubicBezTo>
                    <a:pt x="4" y="4"/>
                    <a:pt x="7" y="0"/>
                    <a:pt x="9" y="7"/>
                  </a:cubicBezTo>
                  <a:cubicBezTo>
                    <a:pt x="10" y="13"/>
                    <a:pt x="10" y="12"/>
                    <a:pt x="7" y="13"/>
                  </a:cubicBezTo>
                  <a:cubicBezTo>
                    <a:pt x="5" y="14"/>
                    <a:pt x="1" y="13"/>
                    <a:pt x="1" y="11"/>
                  </a:cubicBezTo>
                  <a:cubicBezTo>
                    <a:pt x="0" y="10"/>
                    <a:pt x="2" y="6"/>
                    <a:pt x="2" y="6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5" name="Freeform 58">
              <a:extLst>
                <a:ext uri="{FF2B5EF4-FFF2-40B4-BE49-F238E27FC236}">
                  <a16:creationId xmlns:a16="http://schemas.microsoft.com/office/drawing/2014/main" id="{EBB72B0F-CD36-4434-BCFB-3877BF2B0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615" y="5599888"/>
              <a:ext cx="13098" cy="6856"/>
            </a:xfrm>
            <a:custGeom>
              <a:avLst/>
              <a:gdLst>
                <a:gd name="T0" fmla="*/ 2147483647 w 18"/>
                <a:gd name="T1" fmla="*/ 2147483647 h 10"/>
                <a:gd name="T2" fmla="*/ 0 w 18"/>
                <a:gd name="T3" fmla="*/ 2147483647 h 10"/>
                <a:gd name="T4" fmla="*/ 2147483647 w 18"/>
                <a:gd name="T5" fmla="*/ 2147483647 h 10"/>
                <a:gd name="T6" fmla="*/ 2147483647 w 18"/>
                <a:gd name="T7" fmla="*/ 2147483647 h 10"/>
                <a:gd name="T8" fmla="*/ 2147483647 w 18"/>
                <a:gd name="T9" fmla="*/ 0 h 10"/>
                <a:gd name="T10" fmla="*/ 2147483647 w 18"/>
                <a:gd name="T11" fmla="*/ 2147483647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0"/>
                <a:gd name="T20" fmla="*/ 18 w 1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0">
                  <a:moveTo>
                    <a:pt x="6" y="2"/>
                  </a:moveTo>
                  <a:cubicBezTo>
                    <a:pt x="4" y="2"/>
                    <a:pt x="0" y="2"/>
                    <a:pt x="0" y="4"/>
                  </a:cubicBezTo>
                  <a:cubicBezTo>
                    <a:pt x="1" y="6"/>
                    <a:pt x="7" y="10"/>
                    <a:pt x="8" y="10"/>
                  </a:cubicBezTo>
                  <a:cubicBezTo>
                    <a:pt x="10" y="10"/>
                    <a:pt x="15" y="5"/>
                    <a:pt x="15" y="5"/>
                  </a:cubicBezTo>
                  <a:cubicBezTo>
                    <a:pt x="15" y="5"/>
                    <a:pt x="18" y="0"/>
                    <a:pt x="16" y="0"/>
                  </a:cubicBezTo>
                  <a:cubicBezTo>
                    <a:pt x="15" y="0"/>
                    <a:pt x="6" y="2"/>
                    <a:pt x="6" y="2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6" name="Freeform 59">
              <a:extLst>
                <a:ext uri="{FF2B5EF4-FFF2-40B4-BE49-F238E27FC236}">
                  <a16:creationId xmlns:a16="http://schemas.microsoft.com/office/drawing/2014/main" id="{1A1396AC-8D29-4B55-923C-8FC4001AE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604" y="2750023"/>
              <a:ext cx="577611" cy="486785"/>
            </a:xfrm>
            <a:custGeom>
              <a:avLst/>
              <a:gdLst>
                <a:gd name="T0" fmla="*/ 2147483647 w 792"/>
                <a:gd name="T1" fmla="*/ 2147483647 h 764"/>
                <a:gd name="T2" fmla="*/ 2147483647 w 792"/>
                <a:gd name="T3" fmla="*/ 2147483647 h 764"/>
                <a:gd name="T4" fmla="*/ 2147483647 w 792"/>
                <a:gd name="T5" fmla="*/ 2147483647 h 764"/>
                <a:gd name="T6" fmla="*/ 2147483647 w 792"/>
                <a:gd name="T7" fmla="*/ 2147483647 h 764"/>
                <a:gd name="T8" fmla="*/ 2147483647 w 792"/>
                <a:gd name="T9" fmla="*/ 2147483647 h 764"/>
                <a:gd name="T10" fmla="*/ 2147483647 w 792"/>
                <a:gd name="T11" fmla="*/ 2147483647 h 764"/>
                <a:gd name="T12" fmla="*/ 2147483647 w 792"/>
                <a:gd name="T13" fmla="*/ 2147483647 h 764"/>
                <a:gd name="T14" fmla="*/ 2147483647 w 792"/>
                <a:gd name="T15" fmla="*/ 2147483647 h 764"/>
                <a:gd name="T16" fmla="*/ 2147483647 w 792"/>
                <a:gd name="T17" fmla="*/ 2147483647 h 764"/>
                <a:gd name="T18" fmla="*/ 2147483647 w 792"/>
                <a:gd name="T19" fmla="*/ 2147483647 h 764"/>
                <a:gd name="T20" fmla="*/ 2147483647 w 792"/>
                <a:gd name="T21" fmla="*/ 2147483647 h 764"/>
                <a:gd name="T22" fmla="*/ 2147483647 w 792"/>
                <a:gd name="T23" fmla="*/ 2147483647 h 764"/>
                <a:gd name="T24" fmla="*/ 2147483647 w 792"/>
                <a:gd name="T25" fmla="*/ 2147483647 h 764"/>
                <a:gd name="T26" fmla="*/ 2147483647 w 792"/>
                <a:gd name="T27" fmla="*/ 2147483647 h 764"/>
                <a:gd name="T28" fmla="*/ 2147483647 w 792"/>
                <a:gd name="T29" fmla="*/ 2147483647 h 764"/>
                <a:gd name="T30" fmla="*/ 2147483647 w 792"/>
                <a:gd name="T31" fmla="*/ 2147483647 h 764"/>
                <a:gd name="T32" fmla="*/ 2147483647 w 792"/>
                <a:gd name="T33" fmla="*/ 2147483647 h 764"/>
                <a:gd name="T34" fmla="*/ 2147483647 w 792"/>
                <a:gd name="T35" fmla="*/ 2147483647 h 764"/>
                <a:gd name="T36" fmla="*/ 2147483647 w 792"/>
                <a:gd name="T37" fmla="*/ 2147483647 h 764"/>
                <a:gd name="T38" fmla="*/ 2147483647 w 792"/>
                <a:gd name="T39" fmla="*/ 2147483647 h 764"/>
                <a:gd name="T40" fmla="*/ 2147483647 w 792"/>
                <a:gd name="T41" fmla="*/ 2147483647 h 764"/>
                <a:gd name="T42" fmla="*/ 2147483647 w 792"/>
                <a:gd name="T43" fmla="*/ 2147483647 h 764"/>
                <a:gd name="T44" fmla="*/ 2147483647 w 792"/>
                <a:gd name="T45" fmla="*/ 2147483647 h 764"/>
                <a:gd name="T46" fmla="*/ 2147483647 w 792"/>
                <a:gd name="T47" fmla="*/ 2147483647 h 764"/>
                <a:gd name="T48" fmla="*/ 2147483647 w 792"/>
                <a:gd name="T49" fmla="*/ 2147483647 h 764"/>
                <a:gd name="T50" fmla="*/ 2147483647 w 792"/>
                <a:gd name="T51" fmla="*/ 2147483647 h 764"/>
                <a:gd name="T52" fmla="*/ 2147483647 w 792"/>
                <a:gd name="T53" fmla="*/ 2147483647 h 764"/>
                <a:gd name="T54" fmla="*/ 2147483647 w 792"/>
                <a:gd name="T55" fmla="*/ 2147483647 h 764"/>
                <a:gd name="T56" fmla="*/ 2147483647 w 792"/>
                <a:gd name="T57" fmla="*/ 2147483647 h 764"/>
                <a:gd name="T58" fmla="*/ 2147483647 w 792"/>
                <a:gd name="T59" fmla="*/ 2147483647 h 764"/>
                <a:gd name="T60" fmla="*/ 2147483647 w 792"/>
                <a:gd name="T61" fmla="*/ 2147483647 h 764"/>
                <a:gd name="T62" fmla="*/ 2147483647 w 792"/>
                <a:gd name="T63" fmla="*/ 2147483647 h 764"/>
                <a:gd name="T64" fmla="*/ 2147483647 w 792"/>
                <a:gd name="T65" fmla="*/ 2147483647 h 764"/>
                <a:gd name="T66" fmla="*/ 2147483647 w 792"/>
                <a:gd name="T67" fmla="*/ 2147483647 h 764"/>
                <a:gd name="T68" fmla="*/ 2147483647 w 792"/>
                <a:gd name="T69" fmla="*/ 2147483647 h 764"/>
                <a:gd name="T70" fmla="*/ 2147483647 w 792"/>
                <a:gd name="T71" fmla="*/ 2147483647 h 764"/>
                <a:gd name="T72" fmla="*/ 2147483647 w 792"/>
                <a:gd name="T73" fmla="*/ 2147483647 h 764"/>
                <a:gd name="T74" fmla="*/ 2147483647 w 792"/>
                <a:gd name="T75" fmla="*/ 2147483647 h 764"/>
                <a:gd name="T76" fmla="*/ 2147483647 w 792"/>
                <a:gd name="T77" fmla="*/ 2147483647 h 764"/>
                <a:gd name="T78" fmla="*/ 2147483647 w 792"/>
                <a:gd name="T79" fmla="*/ 2147483647 h 764"/>
                <a:gd name="T80" fmla="*/ 2147483647 w 792"/>
                <a:gd name="T81" fmla="*/ 2147483647 h 764"/>
                <a:gd name="T82" fmla="*/ 2147483647 w 792"/>
                <a:gd name="T83" fmla="*/ 2147483647 h 764"/>
                <a:gd name="T84" fmla="*/ 2147483647 w 792"/>
                <a:gd name="T85" fmla="*/ 2147483647 h 764"/>
                <a:gd name="T86" fmla="*/ 2147483647 w 792"/>
                <a:gd name="T87" fmla="*/ 2147483647 h 764"/>
                <a:gd name="T88" fmla="*/ 2147483647 w 792"/>
                <a:gd name="T89" fmla="*/ 2147483647 h 764"/>
                <a:gd name="T90" fmla="*/ 2147483647 w 792"/>
                <a:gd name="T91" fmla="*/ 2147483647 h 764"/>
                <a:gd name="T92" fmla="*/ 2147483647 w 792"/>
                <a:gd name="T93" fmla="*/ 2147483647 h 764"/>
                <a:gd name="T94" fmla="*/ 2147483647 w 792"/>
                <a:gd name="T95" fmla="*/ 2147483647 h 764"/>
                <a:gd name="T96" fmla="*/ 2147483647 w 792"/>
                <a:gd name="T97" fmla="*/ 2147483647 h 764"/>
                <a:gd name="T98" fmla="*/ 2147483647 w 792"/>
                <a:gd name="T99" fmla="*/ 2147483647 h 764"/>
                <a:gd name="T100" fmla="*/ 2147483647 w 792"/>
                <a:gd name="T101" fmla="*/ 2147483647 h 764"/>
                <a:gd name="T102" fmla="*/ 2147483647 w 792"/>
                <a:gd name="T103" fmla="*/ 2147483647 h 764"/>
                <a:gd name="T104" fmla="*/ 2147483647 w 792"/>
                <a:gd name="T105" fmla="*/ 2147483647 h 764"/>
                <a:gd name="T106" fmla="*/ 2147483647 w 792"/>
                <a:gd name="T107" fmla="*/ 2147483647 h 764"/>
                <a:gd name="T108" fmla="*/ 2147483647 w 792"/>
                <a:gd name="T109" fmla="*/ 2147483647 h 764"/>
                <a:gd name="T110" fmla="*/ 2147483647 w 792"/>
                <a:gd name="T111" fmla="*/ 2147483647 h 764"/>
                <a:gd name="T112" fmla="*/ 2147483647 w 792"/>
                <a:gd name="T113" fmla="*/ 2147483647 h 764"/>
                <a:gd name="T114" fmla="*/ 2147483647 w 792"/>
                <a:gd name="T115" fmla="*/ 2147483647 h 764"/>
                <a:gd name="T116" fmla="*/ 2147483647 w 792"/>
                <a:gd name="T117" fmla="*/ 2147483647 h 764"/>
                <a:gd name="T118" fmla="*/ 2147483647 w 792"/>
                <a:gd name="T119" fmla="*/ 2147483647 h 764"/>
                <a:gd name="T120" fmla="*/ 2147483647 w 792"/>
                <a:gd name="T121" fmla="*/ 2147483647 h 7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92"/>
                <a:gd name="T184" fmla="*/ 0 h 764"/>
                <a:gd name="T185" fmla="*/ 792 w 792"/>
                <a:gd name="T186" fmla="*/ 764 h 76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92" h="764">
                  <a:moveTo>
                    <a:pt x="791" y="221"/>
                  </a:moveTo>
                  <a:cubicBezTo>
                    <a:pt x="790" y="218"/>
                    <a:pt x="792" y="208"/>
                    <a:pt x="789" y="201"/>
                  </a:cubicBezTo>
                  <a:cubicBezTo>
                    <a:pt x="787" y="194"/>
                    <a:pt x="780" y="189"/>
                    <a:pt x="777" y="185"/>
                  </a:cubicBezTo>
                  <a:cubicBezTo>
                    <a:pt x="774" y="182"/>
                    <a:pt x="766" y="170"/>
                    <a:pt x="766" y="170"/>
                  </a:cubicBezTo>
                  <a:cubicBezTo>
                    <a:pt x="766" y="170"/>
                    <a:pt x="766" y="160"/>
                    <a:pt x="765" y="152"/>
                  </a:cubicBezTo>
                  <a:cubicBezTo>
                    <a:pt x="763" y="144"/>
                    <a:pt x="756" y="142"/>
                    <a:pt x="753" y="136"/>
                  </a:cubicBezTo>
                  <a:cubicBezTo>
                    <a:pt x="749" y="130"/>
                    <a:pt x="747" y="128"/>
                    <a:pt x="748" y="121"/>
                  </a:cubicBezTo>
                  <a:cubicBezTo>
                    <a:pt x="749" y="115"/>
                    <a:pt x="745" y="119"/>
                    <a:pt x="745" y="115"/>
                  </a:cubicBezTo>
                  <a:cubicBezTo>
                    <a:pt x="745" y="111"/>
                    <a:pt x="756" y="94"/>
                    <a:pt x="756" y="94"/>
                  </a:cubicBezTo>
                  <a:cubicBezTo>
                    <a:pt x="756" y="94"/>
                    <a:pt x="756" y="94"/>
                    <a:pt x="749" y="88"/>
                  </a:cubicBezTo>
                  <a:cubicBezTo>
                    <a:pt x="743" y="82"/>
                    <a:pt x="744" y="72"/>
                    <a:pt x="744" y="72"/>
                  </a:cubicBezTo>
                  <a:cubicBezTo>
                    <a:pt x="744" y="72"/>
                    <a:pt x="738" y="66"/>
                    <a:pt x="745" y="66"/>
                  </a:cubicBezTo>
                  <a:cubicBezTo>
                    <a:pt x="752" y="65"/>
                    <a:pt x="755" y="60"/>
                    <a:pt x="755" y="60"/>
                  </a:cubicBezTo>
                  <a:cubicBezTo>
                    <a:pt x="749" y="56"/>
                    <a:pt x="749" y="56"/>
                    <a:pt x="749" y="56"/>
                  </a:cubicBezTo>
                  <a:cubicBezTo>
                    <a:pt x="742" y="52"/>
                    <a:pt x="742" y="52"/>
                    <a:pt x="742" y="52"/>
                  </a:cubicBezTo>
                  <a:cubicBezTo>
                    <a:pt x="725" y="51"/>
                    <a:pt x="725" y="51"/>
                    <a:pt x="725" y="51"/>
                  </a:cubicBezTo>
                  <a:cubicBezTo>
                    <a:pt x="725" y="51"/>
                    <a:pt x="718" y="37"/>
                    <a:pt x="716" y="39"/>
                  </a:cubicBezTo>
                  <a:cubicBezTo>
                    <a:pt x="714" y="40"/>
                    <a:pt x="701" y="30"/>
                    <a:pt x="695" y="35"/>
                  </a:cubicBezTo>
                  <a:cubicBezTo>
                    <a:pt x="689" y="39"/>
                    <a:pt x="680" y="34"/>
                    <a:pt x="680" y="34"/>
                  </a:cubicBezTo>
                  <a:cubicBezTo>
                    <a:pt x="672" y="20"/>
                    <a:pt x="672" y="20"/>
                    <a:pt x="672" y="20"/>
                  </a:cubicBezTo>
                  <a:cubicBezTo>
                    <a:pt x="658" y="25"/>
                    <a:pt x="658" y="25"/>
                    <a:pt x="658" y="25"/>
                  </a:cubicBezTo>
                  <a:cubicBezTo>
                    <a:pt x="658" y="25"/>
                    <a:pt x="652" y="18"/>
                    <a:pt x="644" y="20"/>
                  </a:cubicBezTo>
                  <a:cubicBezTo>
                    <a:pt x="637" y="22"/>
                    <a:pt x="629" y="28"/>
                    <a:pt x="623" y="25"/>
                  </a:cubicBezTo>
                  <a:cubicBezTo>
                    <a:pt x="618" y="23"/>
                    <a:pt x="604" y="3"/>
                    <a:pt x="591" y="6"/>
                  </a:cubicBezTo>
                  <a:cubicBezTo>
                    <a:pt x="577" y="9"/>
                    <a:pt x="577" y="0"/>
                    <a:pt x="571" y="12"/>
                  </a:cubicBezTo>
                  <a:cubicBezTo>
                    <a:pt x="565" y="24"/>
                    <a:pt x="570" y="18"/>
                    <a:pt x="559" y="35"/>
                  </a:cubicBezTo>
                  <a:cubicBezTo>
                    <a:pt x="548" y="52"/>
                    <a:pt x="542" y="48"/>
                    <a:pt x="539" y="58"/>
                  </a:cubicBezTo>
                  <a:cubicBezTo>
                    <a:pt x="537" y="68"/>
                    <a:pt x="550" y="75"/>
                    <a:pt x="544" y="79"/>
                  </a:cubicBezTo>
                  <a:cubicBezTo>
                    <a:pt x="539" y="83"/>
                    <a:pt x="529" y="86"/>
                    <a:pt x="529" y="86"/>
                  </a:cubicBezTo>
                  <a:cubicBezTo>
                    <a:pt x="529" y="86"/>
                    <a:pt x="533" y="101"/>
                    <a:pt x="524" y="103"/>
                  </a:cubicBezTo>
                  <a:cubicBezTo>
                    <a:pt x="515" y="105"/>
                    <a:pt x="512" y="125"/>
                    <a:pt x="503" y="101"/>
                  </a:cubicBezTo>
                  <a:cubicBezTo>
                    <a:pt x="495" y="78"/>
                    <a:pt x="503" y="72"/>
                    <a:pt x="506" y="70"/>
                  </a:cubicBezTo>
                  <a:cubicBezTo>
                    <a:pt x="509" y="69"/>
                    <a:pt x="510" y="62"/>
                    <a:pt x="506" y="60"/>
                  </a:cubicBezTo>
                  <a:cubicBezTo>
                    <a:pt x="501" y="58"/>
                    <a:pt x="494" y="49"/>
                    <a:pt x="489" y="51"/>
                  </a:cubicBezTo>
                  <a:cubicBezTo>
                    <a:pt x="484" y="53"/>
                    <a:pt x="475" y="48"/>
                    <a:pt x="475" y="48"/>
                  </a:cubicBezTo>
                  <a:cubicBezTo>
                    <a:pt x="460" y="39"/>
                    <a:pt x="460" y="39"/>
                    <a:pt x="460" y="39"/>
                  </a:cubicBezTo>
                  <a:cubicBezTo>
                    <a:pt x="448" y="42"/>
                    <a:pt x="448" y="42"/>
                    <a:pt x="448" y="42"/>
                  </a:cubicBezTo>
                  <a:cubicBezTo>
                    <a:pt x="438" y="47"/>
                    <a:pt x="448" y="62"/>
                    <a:pt x="435" y="66"/>
                  </a:cubicBezTo>
                  <a:cubicBezTo>
                    <a:pt x="423" y="69"/>
                    <a:pt x="412" y="61"/>
                    <a:pt x="409" y="69"/>
                  </a:cubicBezTo>
                  <a:cubicBezTo>
                    <a:pt x="406" y="76"/>
                    <a:pt x="410" y="107"/>
                    <a:pt x="410" y="107"/>
                  </a:cubicBezTo>
                  <a:cubicBezTo>
                    <a:pt x="424" y="129"/>
                    <a:pt x="445" y="134"/>
                    <a:pt x="445" y="134"/>
                  </a:cubicBezTo>
                  <a:cubicBezTo>
                    <a:pt x="445" y="134"/>
                    <a:pt x="438" y="140"/>
                    <a:pt x="426" y="146"/>
                  </a:cubicBezTo>
                  <a:cubicBezTo>
                    <a:pt x="414" y="152"/>
                    <a:pt x="406" y="134"/>
                    <a:pt x="398" y="146"/>
                  </a:cubicBezTo>
                  <a:cubicBezTo>
                    <a:pt x="390" y="159"/>
                    <a:pt x="379" y="160"/>
                    <a:pt x="375" y="154"/>
                  </a:cubicBezTo>
                  <a:cubicBezTo>
                    <a:pt x="370" y="148"/>
                    <a:pt x="373" y="140"/>
                    <a:pt x="366" y="137"/>
                  </a:cubicBezTo>
                  <a:cubicBezTo>
                    <a:pt x="358" y="134"/>
                    <a:pt x="358" y="131"/>
                    <a:pt x="348" y="132"/>
                  </a:cubicBezTo>
                  <a:cubicBezTo>
                    <a:pt x="339" y="134"/>
                    <a:pt x="339" y="112"/>
                    <a:pt x="328" y="128"/>
                  </a:cubicBezTo>
                  <a:cubicBezTo>
                    <a:pt x="317" y="143"/>
                    <a:pt x="310" y="148"/>
                    <a:pt x="297" y="146"/>
                  </a:cubicBezTo>
                  <a:cubicBezTo>
                    <a:pt x="285" y="145"/>
                    <a:pt x="299" y="142"/>
                    <a:pt x="285" y="145"/>
                  </a:cubicBezTo>
                  <a:cubicBezTo>
                    <a:pt x="271" y="148"/>
                    <a:pt x="252" y="159"/>
                    <a:pt x="254" y="169"/>
                  </a:cubicBezTo>
                  <a:cubicBezTo>
                    <a:pt x="255" y="180"/>
                    <a:pt x="259" y="183"/>
                    <a:pt x="242" y="191"/>
                  </a:cubicBezTo>
                  <a:cubicBezTo>
                    <a:pt x="224" y="199"/>
                    <a:pt x="209" y="210"/>
                    <a:pt x="217" y="217"/>
                  </a:cubicBezTo>
                  <a:cubicBezTo>
                    <a:pt x="224" y="225"/>
                    <a:pt x="232" y="210"/>
                    <a:pt x="242" y="214"/>
                  </a:cubicBezTo>
                  <a:cubicBezTo>
                    <a:pt x="251" y="219"/>
                    <a:pt x="217" y="242"/>
                    <a:pt x="209" y="252"/>
                  </a:cubicBezTo>
                  <a:cubicBezTo>
                    <a:pt x="201" y="261"/>
                    <a:pt x="201" y="256"/>
                    <a:pt x="195" y="265"/>
                  </a:cubicBezTo>
                  <a:cubicBezTo>
                    <a:pt x="189" y="275"/>
                    <a:pt x="170" y="244"/>
                    <a:pt x="180" y="269"/>
                  </a:cubicBezTo>
                  <a:cubicBezTo>
                    <a:pt x="189" y="293"/>
                    <a:pt x="198" y="284"/>
                    <a:pt x="206" y="301"/>
                  </a:cubicBezTo>
                  <a:cubicBezTo>
                    <a:pt x="214" y="318"/>
                    <a:pt x="198" y="321"/>
                    <a:pt x="203" y="326"/>
                  </a:cubicBezTo>
                  <a:cubicBezTo>
                    <a:pt x="207" y="331"/>
                    <a:pt x="187" y="343"/>
                    <a:pt x="175" y="345"/>
                  </a:cubicBezTo>
                  <a:cubicBezTo>
                    <a:pt x="163" y="346"/>
                    <a:pt x="144" y="348"/>
                    <a:pt x="135" y="349"/>
                  </a:cubicBezTo>
                  <a:cubicBezTo>
                    <a:pt x="125" y="351"/>
                    <a:pt x="110" y="352"/>
                    <a:pt x="97" y="345"/>
                  </a:cubicBezTo>
                  <a:cubicBezTo>
                    <a:pt x="85" y="337"/>
                    <a:pt x="87" y="337"/>
                    <a:pt x="65" y="346"/>
                  </a:cubicBezTo>
                  <a:cubicBezTo>
                    <a:pt x="43" y="355"/>
                    <a:pt x="35" y="349"/>
                    <a:pt x="26" y="348"/>
                  </a:cubicBezTo>
                  <a:cubicBezTo>
                    <a:pt x="17" y="346"/>
                    <a:pt x="15" y="326"/>
                    <a:pt x="11" y="334"/>
                  </a:cubicBezTo>
                  <a:cubicBezTo>
                    <a:pt x="6" y="341"/>
                    <a:pt x="0" y="360"/>
                    <a:pt x="23" y="362"/>
                  </a:cubicBezTo>
                  <a:cubicBezTo>
                    <a:pt x="46" y="363"/>
                    <a:pt x="63" y="369"/>
                    <a:pt x="68" y="374"/>
                  </a:cubicBezTo>
                  <a:cubicBezTo>
                    <a:pt x="73" y="379"/>
                    <a:pt x="80" y="351"/>
                    <a:pt x="90" y="365"/>
                  </a:cubicBezTo>
                  <a:cubicBezTo>
                    <a:pt x="99" y="379"/>
                    <a:pt x="91" y="372"/>
                    <a:pt x="107" y="383"/>
                  </a:cubicBezTo>
                  <a:cubicBezTo>
                    <a:pt x="122" y="394"/>
                    <a:pt x="133" y="385"/>
                    <a:pt x="159" y="380"/>
                  </a:cubicBezTo>
                  <a:cubicBezTo>
                    <a:pt x="186" y="376"/>
                    <a:pt x="204" y="360"/>
                    <a:pt x="215" y="369"/>
                  </a:cubicBezTo>
                  <a:cubicBezTo>
                    <a:pt x="226" y="379"/>
                    <a:pt x="228" y="380"/>
                    <a:pt x="238" y="379"/>
                  </a:cubicBezTo>
                  <a:cubicBezTo>
                    <a:pt x="249" y="377"/>
                    <a:pt x="245" y="365"/>
                    <a:pt x="257" y="369"/>
                  </a:cubicBezTo>
                  <a:cubicBezTo>
                    <a:pt x="269" y="374"/>
                    <a:pt x="260" y="366"/>
                    <a:pt x="273" y="362"/>
                  </a:cubicBezTo>
                  <a:cubicBezTo>
                    <a:pt x="285" y="357"/>
                    <a:pt x="280" y="362"/>
                    <a:pt x="297" y="358"/>
                  </a:cubicBezTo>
                  <a:cubicBezTo>
                    <a:pt x="314" y="355"/>
                    <a:pt x="314" y="352"/>
                    <a:pt x="328" y="352"/>
                  </a:cubicBezTo>
                  <a:cubicBezTo>
                    <a:pt x="342" y="352"/>
                    <a:pt x="339" y="348"/>
                    <a:pt x="350" y="348"/>
                  </a:cubicBezTo>
                  <a:cubicBezTo>
                    <a:pt x="361" y="348"/>
                    <a:pt x="356" y="341"/>
                    <a:pt x="369" y="346"/>
                  </a:cubicBezTo>
                  <a:cubicBezTo>
                    <a:pt x="381" y="351"/>
                    <a:pt x="383" y="349"/>
                    <a:pt x="386" y="355"/>
                  </a:cubicBezTo>
                  <a:cubicBezTo>
                    <a:pt x="389" y="362"/>
                    <a:pt x="369" y="357"/>
                    <a:pt x="358" y="360"/>
                  </a:cubicBezTo>
                  <a:cubicBezTo>
                    <a:pt x="347" y="363"/>
                    <a:pt x="345" y="348"/>
                    <a:pt x="338" y="360"/>
                  </a:cubicBezTo>
                  <a:cubicBezTo>
                    <a:pt x="330" y="372"/>
                    <a:pt x="322" y="372"/>
                    <a:pt x="322" y="377"/>
                  </a:cubicBezTo>
                  <a:cubicBezTo>
                    <a:pt x="322" y="382"/>
                    <a:pt x="293" y="377"/>
                    <a:pt x="300" y="385"/>
                  </a:cubicBezTo>
                  <a:cubicBezTo>
                    <a:pt x="308" y="393"/>
                    <a:pt x="333" y="399"/>
                    <a:pt x="342" y="397"/>
                  </a:cubicBezTo>
                  <a:cubicBezTo>
                    <a:pt x="352" y="396"/>
                    <a:pt x="364" y="410"/>
                    <a:pt x="373" y="407"/>
                  </a:cubicBezTo>
                  <a:cubicBezTo>
                    <a:pt x="383" y="403"/>
                    <a:pt x="393" y="396"/>
                    <a:pt x="398" y="389"/>
                  </a:cubicBezTo>
                  <a:cubicBezTo>
                    <a:pt x="403" y="383"/>
                    <a:pt x="417" y="385"/>
                    <a:pt x="418" y="394"/>
                  </a:cubicBezTo>
                  <a:cubicBezTo>
                    <a:pt x="420" y="403"/>
                    <a:pt x="420" y="400"/>
                    <a:pt x="415" y="413"/>
                  </a:cubicBezTo>
                  <a:cubicBezTo>
                    <a:pt x="410" y="425"/>
                    <a:pt x="415" y="431"/>
                    <a:pt x="418" y="438"/>
                  </a:cubicBezTo>
                  <a:cubicBezTo>
                    <a:pt x="421" y="444"/>
                    <a:pt x="412" y="455"/>
                    <a:pt x="418" y="461"/>
                  </a:cubicBezTo>
                  <a:cubicBezTo>
                    <a:pt x="424" y="467"/>
                    <a:pt x="431" y="469"/>
                    <a:pt x="438" y="473"/>
                  </a:cubicBezTo>
                  <a:cubicBezTo>
                    <a:pt x="446" y="478"/>
                    <a:pt x="451" y="470"/>
                    <a:pt x="452" y="482"/>
                  </a:cubicBezTo>
                  <a:cubicBezTo>
                    <a:pt x="454" y="495"/>
                    <a:pt x="441" y="496"/>
                    <a:pt x="454" y="504"/>
                  </a:cubicBezTo>
                  <a:cubicBezTo>
                    <a:pt x="466" y="512"/>
                    <a:pt x="476" y="503"/>
                    <a:pt x="476" y="512"/>
                  </a:cubicBezTo>
                  <a:cubicBezTo>
                    <a:pt x="476" y="521"/>
                    <a:pt x="468" y="526"/>
                    <a:pt x="465" y="534"/>
                  </a:cubicBezTo>
                  <a:cubicBezTo>
                    <a:pt x="462" y="541"/>
                    <a:pt x="451" y="552"/>
                    <a:pt x="457" y="558"/>
                  </a:cubicBezTo>
                  <a:cubicBezTo>
                    <a:pt x="463" y="565"/>
                    <a:pt x="465" y="568"/>
                    <a:pt x="469" y="572"/>
                  </a:cubicBezTo>
                  <a:cubicBezTo>
                    <a:pt x="474" y="577"/>
                    <a:pt x="476" y="574"/>
                    <a:pt x="480" y="574"/>
                  </a:cubicBezTo>
                  <a:cubicBezTo>
                    <a:pt x="485" y="574"/>
                    <a:pt x="491" y="583"/>
                    <a:pt x="486" y="591"/>
                  </a:cubicBezTo>
                  <a:cubicBezTo>
                    <a:pt x="482" y="599"/>
                    <a:pt x="474" y="603"/>
                    <a:pt x="482" y="606"/>
                  </a:cubicBezTo>
                  <a:cubicBezTo>
                    <a:pt x="489" y="610"/>
                    <a:pt x="493" y="603"/>
                    <a:pt x="494" y="611"/>
                  </a:cubicBezTo>
                  <a:cubicBezTo>
                    <a:pt x="496" y="619"/>
                    <a:pt x="497" y="625"/>
                    <a:pt x="489" y="633"/>
                  </a:cubicBezTo>
                  <a:cubicBezTo>
                    <a:pt x="482" y="641"/>
                    <a:pt x="480" y="628"/>
                    <a:pt x="482" y="641"/>
                  </a:cubicBezTo>
                  <a:cubicBezTo>
                    <a:pt x="483" y="653"/>
                    <a:pt x="468" y="673"/>
                    <a:pt x="469" y="679"/>
                  </a:cubicBezTo>
                  <a:cubicBezTo>
                    <a:pt x="474" y="698"/>
                    <a:pt x="477" y="709"/>
                    <a:pt x="472" y="712"/>
                  </a:cubicBezTo>
                  <a:cubicBezTo>
                    <a:pt x="468" y="715"/>
                    <a:pt x="448" y="716"/>
                    <a:pt x="452" y="721"/>
                  </a:cubicBezTo>
                  <a:cubicBezTo>
                    <a:pt x="457" y="726"/>
                    <a:pt x="457" y="729"/>
                    <a:pt x="465" y="724"/>
                  </a:cubicBezTo>
                  <a:cubicBezTo>
                    <a:pt x="472" y="720"/>
                    <a:pt x="482" y="704"/>
                    <a:pt x="483" y="712"/>
                  </a:cubicBezTo>
                  <a:cubicBezTo>
                    <a:pt x="485" y="720"/>
                    <a:pt x="488" y="718"/>
                    <a:pt x="485" y="724"/>
                  </a:cubicBezTo>
                  <a:cubicBezTo>
                    <a:pt x="482" y="730"/>
                    <a:pt x="474" y="746"/>
                    <a:pt x="466" y="747"/>
                  </a:cubicBezTo>
                  <a:cubicBezTo>
                    <a:pt x="461" y="750"/>
                    <a:pt x="461" y="750"/>
                    <a:pt x="461" y="750"/>
                  </a:cubicBezTo>
                  <a:cubicBezTo>
                    <a:pt x="461" y="750"/>
                    <a:pt x="482" y="764"/>
                    <a:pt x="490" y="750"/>
                  </a:cubicBezTo>
                  <a:cubicBezTo>
                    <a:pt x="499" y="736"/>
                    <a:pt x="509" y="728"/>
                    <a:pt x="512" y="721"/>
                  </a:cubicBezTo>
                  <a:cubicBezTo>
                    <a:pt x="516" y="714"/>
                    <a:pt x="514" y="699"/>
                    <a:pt x="507" y="688"/>
                  </a:cubicBezTo>
                  <a:cubicBezTo>
                    <a:pt x="500" y="678"/>
                    <a:pt x="497" y="678"/>
                    <a:pt x="504" y="664"/>
                  </a:cubicBezTo>
                  <a:cubicBezTo>
                    <a:pt x="511" y="651"/>
                    <a:pt x="509" y="651"/>
                    <a:pt x="514" y="634"/>
                  </a:cubicBezTo>
                  <a:cubicBezTo>
                    <a:pt x="519" y="617"/>
                    <a:pt x="523" y="575"/>
                    <a:pt x="526" y="562"/>
                  </a:cubicBezTo>
                  <a:cubicBezTo>
                    <a:pt x="529" y="548"/>
                    <a:pt x="514" y="529"/>
                    <a:pt x="507" y="540"/>
                  </a:cubicBezTo>
                  <a:cubicBezTo>
                    <a:pt x="500" y="550"/>
                    <a:pt x="488" y="557"/>
                    <a:pt x="485" y="545"/>
                  </a:cubicBezTo>
                  <a:cubicBezTo>
                    <a:pt x="482" y="533"/>
                    <a:pt x="494" y="528"/>
                    <a:pt x="499" y="519"/>
                  </a:cubicBezTo>
                  <a:cubicBezTo>
                    <a:pt x="504" y="510"/>
                    <a:pt x="511" y="500"/>
                    <a:pt x="504" y="493"/>
                  </a:cubicBezTo>
                  <a:cubicBezTo>
                    <a:pt x="497" y="487"/>
                    <a:pt x="494" y="480"/>
                    <a:pt x="488" y="475"/>
                  </a:cubicBezTo>
                  <a:cubicBezTo>
                    <a:pt x="483" y="469"/>
                    <a:pt x="475" y="469"/>
                    <a:pt x="480" y="461"/>
                  </a:cubicBezTo>
                  <a:cubicBezTo>
                    <a:pt x="485" y="452"/>
                    <a:pt x="766" y="235"/>
                    <a:pt x="791" y="221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7" name="Freeform 60">
              <a:extLst>
                <a:ext uri="{FF2B5EF4-FFF2-40B4-BE49-F238E27FC236}">
                  <a16:creationId xmlns:a16="http://schemas.microsoft.com/office/drawing/2014/main" id="{073F2B83-A6C2-4CE2-9ED5-96305DB00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630" y="3816151"/>
              <a:ext cx="620834" cy="513067"/>
            </a:xfrm>
            <a:custGeom>
              <a:avLst/>
              <a:gdLst>
                <a:gd name="T0" fmla="*/ 2147483647 w 852"/>
                <a:gd name="T1" fmla="*/ 2147483647 h 807"/>
                <a:gd name="T2" fmla="*/ 2147483647 w 852"/>
                <a:gd name="T3" fmla="*/ 2147483647 h 807"/>
                <a:gd name="T4" fmla="*/ 2147483647 w 852"/>
                <a:gd name="T5" fmla="*/ 2147483647 h 807"/>
                <a:gd name="T6" fmla="*/ 2147483647 w 852"/>
                <a:gd name="T7" fmla="*/ 2147483647 h 807"/>
                <a:gd name="T8" fmla="*/ 2147483647 w 852"/>
                <a:gd name="T9" fmla="*/ 2147483647 h 807"/>
                <a:gd name="T10" fmla="*/ 2147483647 w 852"/>
                <a:gd name="T11" fmla="*/ 2147483647 h 807"/>
                <a:gd name="T12" fmla="*/ 2147483647 w 852"/>
                <a:gd name="T13" fmla="*/ 2147483647 h 807"/>
                <a:gd name="T14" fmla="*/ 2147483647 w 852"/>
                <a:gd name="T15" fmla="*/ 2147483647 h 807"/>
                <a:gd name="T16" fmla="*/ 2147483647 w 852"/>
                <a:gd name="T17" fmla="*/ 2147483647 h 807"/>
                <a:gd name="T18" fmla="*/ 2147483647 w 852"/>
                <a:gd name="T19" fmla="*/ 2147483647 h 807"/>
                <a:gd name="T20" fmla="*/ 2147483647 w 852"/>
                <a:gd name="T21" fmla="*/ 2147483647 h 807"/>
                <a:gd name="T22" fmla="*/ 2147483647 w 852"/>
                <a:gd name="T23" fmla="*/ 2147483647 h 807"/>
                <a:gd name="T24" fmla="*/ 2147483647 w 852"/>
                <a:gd name="T25" fmla="*/ 2147483647 h 807"/>
                <a:gd name="T26" fmla="*/ 2147483647 w 852"/>
                <a:gd name="T27" fmla="*/ 2147483647 h 807"/>
                <a:gd name="T28" fmla="*/ 2147483647 w 852"/>
                <a:gd name="T29" fmla="*/ 2147483647 h 807"/>
                <a:gd name="T30" fmla="*/ 2147483647 w 852"/>
                <a:gd name="T31" fmla="*/ 2147483647 h 807"/>
                <a:gd name="T32" fmla="*/ 2147483647 w 852"/>
                <a:gd name="T33" fmla="*/ 2147483647 h 807"/>
                <a:gd name="T34" fmla="*/ 2147483647 w 852"/>
                <a:gd name="T35" fmla="*/ 2147483647 h 807"/>
                <a:gd name="T36" fmla="*/ 2147483647 w 852"/>
                <a:gd name="T37" fmla="*/ 2147483647 h 807"/>
                <a:gd name="T38" fmla="*/ 2147483647 w 852"/>
                <a:gd name="T39" fmla="*/ 2147483647 h 807"/>
                <a:gd name="T40" fmla="*/ 2147483647 w 852"/>
                <a:gd name="T41" fmla="*/ 2147483647 h 807"/>
                <a:gd name="T42" fmla="*/ 2147483647 w 852"/>
                <a:gd name="T43" fmla="*/ 2147483647 h 807"/>
                <a:gd name="T44" fmla="*/ 2147483647 w 852"/>
                <a:gd name="T45" fmla="*/ 2147483647 h 807"/>
                <a:gd name="T46" fmla="*/ 2147483647 w 852"/>
                <a:gd name="T47" fmla="*/ 2147483647 h 807"/>
                <a:gd name="T48" fmla="*/ 2147483647 w 852"/>
                <a:gd name="T49" fmla="*/ 2147483647 h 807"/>
                <a:gd name="T50" fmla="*/ 2147483647 w 852"/>
                <a:gd name="T51" fmla="*/ 2147483647 h 807"/>
                <a:gd name="T52" fmla="*/ 2147483647 w 852"/>
                <a:gd name="T53" fmla="*/ 2147483647 h 807"/>
                <a:gd name="T54" fmla="*/ 2147483647 w 852"/>
                <a:gd name="T55" fmla="*/ 2147483647 h 807"/>
                <a:gd name="T56" fmla="*/ 2147483647 w 852"/>
                <a:gd name="T57" fmla="*/ 2147483647 h 807"/>
                <a:gd name="T58" fmla="*/ 2147483647 w 852"/>
                <a:gd name="T59" fmla="*/ 2147483647 h 807"/>
                <a:gd name="T60" fmla="*/ 2147483647 w 852"/>
                <a:gd name="T61" fmla="*/ 2147483647 h 807"/>
                <a:gd name="T62" fmla="*/ 2147483647 w 852"/>
                <a:gd name="T63" fmla="*/ 2147483647 h 807"/>
                <a:gd name="T64" fmla="*/ 2147483647 w 852"/>
                <a:gd name="T65" fmla="*/ 2147483647 h 807"/>
                <a:gd name="T66" fmla="*/ 2147483647 w 852"/>
                <a:gd name="T67" fmla="*/ 2147483647 h 807"/>
                <a:gd name="T68" fmla="*/ 2147483647 w 852"/>
                <a:gd name="T69" fmla="*/ 2147483647 h 807"/>
                <a:gd name="T70" fmla="*/ 2147483647 w 852"/>
                <a:gd name="T71" fmla="*/ 2147483647 h 807"/>
                <a:gd name="T72" fmla="*/ 2147483647 w 852"/>
                <a:gd name="T73" fmla="*/ 2147483647 h 807"/>
                <a:gd name="T74" fmla="*/ 2147483647 w 852"/>
                <a:gd name="T75" fmla="*/ 2147483647 h 807"/>
                <a:gd name="T76" fmla="*/ 2147483647 w 852"/>
                <a:gd name="T77" fmla="*/ 2147483647 h 807"/>
                <a:gd name="T78" fmla="*/ 2147483647 w 852"/>
                <a:gd name="T79" fmla="*/ 2147483647 h 807"/>
                <a:gd name="T80" fmla="*/ 2147483647 w 852"/>
                <a:gd name="T81" fmla="*/ 2147483647 h 807"/>
                <a:gd name="T82" fmla="*/ 2147483647 w 852"/>
                <a:gd name="T83" fmla="*/ 2147483647 h 807"/>
                <a:gd name="T84" fmla="*/ 2147483647 w 852"/>
                <a:gd name="T85" fmla="*/ 2147483647 h 807"/>
                <a:gd name="T86" fmla="*/ 2147483647 w 852"/>
                <a:gd name="T87" fmla="*/ 2147483647 h 807"/>
                <a:gd name="T88" fmla="*/ 2147483647 w 852"/>
                <a:gd name="T89" fmla="*/ 2147483647 h 807"/>
                <a:gd name="T90" fmla="*/ 2147483647 w 852"/>
                <a:gd name="T91" fmla="*/ 2147483647 h 807"/>
                <a:gd name="T92" fmla="*/ 2147483647 w 852"/>
                <a:gd name="T93" fmla="*/ 2147483647 h 807"/>
                <a:gd name="T94" fmla="*/ 2147483647 w 852"/>
                <a:gd name="T95" fmla="*/ 2147483647 h 807"/>
                <a:gd name="T96" fmla="*/ 2147483647 w 852"/>
                <a:gd name="T97" fmla="*/ 2147483647 h 807"/>
                <a:gd name="T98" fmla="*/ 2147483647 w 852"/>
                <a:gd name="T99" fmla="*/ 2147483647 h 807"/>
                <a:gd name="T100" fmla="*/ 2147483647 w 852"/>
                <a:gd name="T101" fmla="*/ 2147483647 h 807"/>
                <a:gd name="T102" fmla="*/ 2147483647 w 852"/>
                <a:gd name="T103" fmla="*/ 2147483647 h 807"/>
                <a:gd name="T104" fmla="*/ 2147483647 w 852"/>
                <a:gd name="T105" fmla="*/ 2147483647 h 807"/>
                <a:gd name="T106" fmla="*/ 2147483647 w 852"/>
                <a:gd name="T107" fmla="*/ 2147483647 h 807"/>
                <a:gd name="T108" fmla="*/ 2147483647 w 852"/>
                <a:gd name="T109" fmla="*/ 2147483647 h 807"/>
                <a:gd name="T110" fmla="*/ 2147483647 w 852"/>
                <a:gd name="T111" fmla="*/ 2147483647 h 80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852"/>
                <a:gd name="T169" fmla="*/ 0 h 807"/>
                <a:gd name="T170" fmla="*/ 852 w 852"/>
                <a:gd name="T171" fmla="*/ 807 h 80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852" h="807">
                  <a:moveTo>
                    <a:pt x="845" y="701"/>
                  </a:moveTo>
                  <a:cubicBezTo>
                    <a:pt x="841" y="699"/>
                    <a:pt x="833" y="697"/>
                    <a:pt x="830" y="698"/>
                  </a:cubicBezTo>
                  <a:cubicBezTo>
                    <a:pt x="824" y="698"/>
                    <a:pt x="830" y="698"/>
                    <a:pt x="819" y="699"/>
                  </a:cubicBezTo>
                  <a:cubicBezTo>
                    <a:pt x="808" y="700"/>
                    <a:pt x="812" y="704"/>
                    <a:pt x="801" y="698"/>
                  </a:cubicBezTo>
                  <a:cubicBezTo>
                    <a:pt x="789" y="691"/>
                    <a:pt x="794" y="704"/>
                    <a:pt x="791" y="707"/>
                  </a:cubicBezTo>
                  <a:cubicBezTo>
                    <a:pt x="788" y="709"/>
                    <a:pt x="783" y="719"/>
                    <a:pt x="779" y="722"/>
                  </a:cubicBezTo>
                  <a:cubicBezTo>
                    <a:pt x="775" y="726"/>
                    <a:pt x="785" y="729"/>
                    <a:pt x="793" y="734"/>
                  </a:cubicBezTo>
                  <a:cubicBezTo>
                    <a:pt x="800" y="738"/>
                    <a:pt x="798" y="752"/>
                    <a:pt x="797" y="755"/>
                  </a:cubicBezTo>
                  <a:cubicBezTo>
                    <a:pt x="795" y="758"/>
                    <a:pt x="782" y="757"/>
                    <a:pt x="768" y="755"/>
                  </a:cubicBezTo>
                  <a:cubicBezTo>
                    <a:pt x="755" y="752"/>
                    <a:pt x="761" y="759"/>
                    <a:pt x="754" y="763"/>
                  </a:cubicBezTo>
                  <a:cubicBezTo>
                    <a:pt x="748" y="767"/>
                    <a:pt x="746" y="772"/>
                    <a:pt x="745" y="780"/>
                  </a:cubicBezTo>
                  <a:cubicBezTo>
                    <a:pt x="744" y="786"/>
                    <a:pt x="744" y="798"/>
                    <a:pt x="743" y="803"/>
                  </a:cubicBezTo>
                  <a:cubicBezTo>
                    <a:pt x="743" y="804"/>
                    <a:pt x="743" y="804"/>
                    <a:pt x="743" y="804"/>
                  </a:cubicBezTo>
                  <a:cubicBezTo>
                    <a:pt x="743" y="804"/>
                    <a:pt x="726" y="807"/>
                    <a:pt x="724" y="803"/>
                  </a:cubicBezTo>
                  <a:cubicBezTo>
                    <a:pt x="721" y="800"/>
                    <a:pt x="716" y="789"/>
                    <a:pt x="711" y="789"/>
                  </a:cubicBezTo>
                  <a:cubicBezTo>
                    <a:pt x="706" y="788"/>
                    <a:pt x="697" y="789"/>
                    <a:pt x="692" y="779"/>
                  </a:cubicBezTo>
                  <a:cubicBezTo>
                    <a:pt x="688" y="770"/>
                    <a:pt x="680" y="775"/>
                    <a:pt x="674" y="765"/>
                  </a:cubicBezTo>
                  <a:cubicBezTo>
                    <a:pt x="668" y="756"/>
                    <a:pt x="660" y="753"/>
                    <a:pt x="649" y="755"/>
                  </a:cubicBezTo>
                  <a:cubicBezTo>
                    <a:pt x="638" y="756"/>
                    <a:pt x="621" y="761"/>
                    <a:pt x="612" y="765"/>
                  </a:cubicBezTo>
                  <a:cubicBezTo>
                    <a:pt x="602" y="770"/>
                    <a:pt x="593" y="770"/>
                    <a:pt x="587" y="765"/>
                  </a:cubicBezTo>
                  <a:cubicBezTo>
                    <a:pt x="581" y="761"/>
                    <a:pt x="567" y="762"/>
                    <a:pt x="561" y="759"/>
                  </a:cubicBezTo>
                  <a:cubicBezTo>
                    <a:pt x="554" y="756"/>
                    <a:pt x="536" y="750"/>
                    <a:pt x="528" y="744"/>
                  </a:cubicBezTo>
                  <a:cubicBezTo>
                    <a:pt x="520" y="738"/>
                    <a:pt x="492" y="731"/>
                    <a:pt x="486" y="724"/>
                  </a:cubicBezTo>
                  <a:cubicBezTo>
                    <a:pt x="480" y="716"/>
                    <a:pt x="474" y="725"/>
                    <a:pt x="461" y="716"/>
                  </a:cubicBezTo>
                  <a:cubicBezTo>
                    <a:pt x="449" y="707"/>
                    <a:pt x="443" y="708"/>
                    <a:pt x="434" y="700"/>
                  </a:cubicBezTo>
                  <a:cubicBezTo>
                    <a:pt x="424" y="693"/>
                    <a:pt x="420" y="690"/>
                    <a:pt x="418" y="683"/>
                  </a:cubicBezTo>
                  <a:cubicBezTo>
                    <a:pt x="416" y="677"/>
                    <a:pt x="403" y="668"/>
                    <a:pt x="393" y="666"/>
                  </a:cubicBezTo>
                  <a:cubicBezTo>
                    <a:pt x="384" y="665"/>
                    <a:pt x="373" y="648"/>
                    <a:pt x="358" y="645"/>
                  </a:cubicBezTo>
                  <a:cubicBezTo>
                    <a:pt x="342" y="642"/>
                    <a:pt x="328" y="628"/>
                    <a:pt x="327" y="611"/>
                  </a:cubicBezTo>
                  <a:cubicBezTo>
                    <a:pt x="325" y="593"/>
                    <a:pt x="306" y="598"/>
                    <a:pt x="294" y="592"/>
                  </a:cubicBezTo>
                  <a:cubicBezTo>
                    <a:pt x="282" y="586"/>
                    <a:pt x="277" y="569"/>
                    <a:pt x="274" y="558"/>
                  </a:cubicBezTo>
                  <a:cubicBezTo>
                    <a:pt x="271" y="547"/>
                    <a:pt x="286" y="527"/>
                    <a:pt x="289" y="508"/>
                  </a:cubicBezTo>
                  <a:cubicBezTo>
                    <a:pt x="293" y="490"/>
                    <a:pt x="286" y="493"/>
                    <a:pt x="279" y="480"/>
                  </a:cubicBezTo>
                  <a:cubicBezTo>
                    <a:pt x="271" y="468"/>
                    <a:pt x="277" y="462"/>
                    <a:pt x="277" y="451"/>
                  </a:cubicBezTo>
                  <a:cubicBezTo>
                    <a:pt x="277" y="440"/>
                    <a:pt x="265" y="423"/>
                    <a:pt x="258" y="417"/>
                  </a:cubicBezTo>
                  <a:cubicBezTo>
                    <a:pt x="252" y="411"/>
                    <a:pt x="238" y="395"/>
                    <a:pt x="235" y="389"/>
                  </a:cubicBezTo>
                  <a:cubicBezTo>
                    <a:pt x="232" y="383"/>
                    <a:pt x="229" y="373"/>
                    <a:pt x="223" y="358"/>
                  </a:cubicBezTo>
                  <a:cubicBezTo>
                    <a:pt x="217" y="342"/>
                    <a:pt x="209" y="352"/>
                    <a:pt x="190" y="338"/>
                  </a:cubicBezTo>
                  <a:cubicBezTo>
                    <a:pt x="172" y="324"/>
                    <a:pt x="189" y="325"/>
                    <a:pt x="200" y="319"/>
                  </a:cubicBezTo>
                  <a:cubicBezTo>
                    <a:pt x="210" y="313"/>
                    <a:pt x="204" y="304"/>
                    <a:pt x="201" y="290"/>
                  </a:cubicBezTo>
                  <a:cubicBezTo>
                    <a:pt x="198" y="276"/>
                    <a:pt x="182" y="282"/>
                    <a:pt x="179" y="268"/>
                  </a:cubicBezTo>
                  <a:cubicBezTo>
                    <a:pt x="176" y="254"/>
                    <a:pt x="164" y="249"/>
                    <a:pt x="158" y="243"/>
                  </a:cubicBezTo>
                  <a:cubicBezTo>
                    <a:pt x="151" y="237"/>
                    <a:pt x="148" y="236"/>
                    <a:pt x="145" y="226"/>
                  </a:cubicBezTo>
                  <a:cubicBezTo>
                    <a:pt x="142" y="217"/>
                    <a:pt x="141" y="201"/>
                    <a:pt x="138" y="192"/>
                  </a:cubicBezTo>
                  <a:cubicBezTo>
                    <a:pt x="134" y="183"/>
                    <a:pt x="125" y="180"/>
                    <a:pt x="122" y="167"/>
                  </a:cubicBezTo>
                  <a:cubicBezTo>
                    <a:pt x="119" y="155"/>
                    <a:pt x="120" y="149"/>
                    <a:pt x="125" y="129"/>
                  </a:cubicBezTo>
                  <a:cubicBezTo>
                    <a:pt x="130" y="108"/>
                    <a:pt x="119" y="110"/>
                    <a:pt x="114" y="98"/>
                  </a:cubicBezTo>
                  <a:cubicBezTo>
                    <a:pt x="110" y="85"/>
                    <a:pt x="116" y="85"/>
                    <a:pt x="114" y="71"/>
                  </a:cubicBezTo>
                  <a:cubicBezTo>
                    <a:pt x="113" y="57"/>
                    <a:pt x="100" y="68"/>
                    <a:pt x="90" y="59"/>
                  </a:cubicBezTo>
                  <a:cubicBezTo>
                    <a:pt x="79" y="50"/>
                    <a:pt x="66" y="39"/>
                    <a:pt x="66" y="39"/>
                  </a:cubicBezTo>
                  <a:cubicBezTo>
                    <a:pt x="66" y="39"/>
                    <a:pt x="66" y="43"/>
                    <a:pt x="66" y="50"/>
                  </a:cubicBezTo>
                  <a:cubicBezTo>
                    <a:pt x="66" y="56"/>
                    <a:pt x="66" y="67"/>
                    <a:pt x="66" y="73"/>
                  </a:cubicBezTo>
                  <a:cubicBezTo>
                    <a:pt x="66" y="79"/>
                    <a:pt x="63" y="88"/>
                    <a:pt x="60" y="94"/>
                  </a:cubicBezTo>
                  <a:cubicBezTo>
                    <a:pt x="57" y="101"/>
                    <a:pt x="63" y="110"/>
                    <a:pt x="68" y="115"/>
                  </a:cubicBezTo>
                  <a:cubicBezTo>
                    <a:pt x="72" y="119"/>
                    <a:pt x="69" y="132"/>
                    <a:pt x="71" y="143"/>
                  </a:cubicBezTo>
                  <a:cubicBezTo>
                    <a:pt x="72" y="153"/>
                    <a:pt x="79" y="158"/>
                    <a:pt x="83" y="161"/>
                  </a:cubicBezTo>
                  <a:cubicBezTo>
                    <a:pt x="88" y="164"/>
                    <a:pt x="85" y="177"/>
                    <a:pt x="82" y="187"/>
                  </a:cubicBezTo>
                  <a:cubicBezTo>
                    <a:pt x="79" y="198"/>
                    <a:pt x="82" y="203"/>
                    <a:pt x="90" y="206"/>
                  </a:cubicBezTo>
                  <a:cubicBezTo>
                    <a:pt x="97" y="209"/>
                    <a:pt x="94" y="220"/>
                    <a:pt x="96" y="228"/>
                  </a:cubicBezTo>
                  <a:cubicBezTo>
                    <a:pt x="97" y="236"/>
                    <a:pt x="100" y="245"/>
                    <a:pt x="105" y="248"/>
                  </a:cubicBezTo>
                  <a:cubicBezTo>
                    <a:pt x="110" y="251"/>
                    <a:pt x="114" y="271"/>
                    <a:pt x="119" y="279"/>
                  </a:cubicBezTo>
                  <a:cubicBezTo>
                    <a:pt x="124" y="287"/>
                    <a:pt x="120" y="302"/>
                    <a:pt x="124" y="307"/>
                  </a:cubicBezTo>
                  <a:cubicBezTo>
                    <a:pt x="127" y="311"/>
                    <a:pt x="134" y="322"/>
                    <a:pt x="138" y="327"/>
                  </a:cubicBezTo>
                  <a:cubicBezTo>
                    <a:pt x="141" y="332"/>
                    <a:pt x="133" y="347"/>
                    <a:pt x="128" y="359"/>
                  </a:cubicBezTo>
                  <a:cubicBezTo>
                    <a:pt x="124" y="372"/>
                    <a:pt x="138" y="378"/>
                    <a:pt x="151" y="377"/>
                  </a:cubicBezTo>
                  <a:cubicBezTo>
                    <a:pt x="165" y="375"/>
                    <a:pt x="165" y="411"/>
                    <a:pt x="162" y="415"/>
                  </a:cubicBezTo>
                  <a:cubicBezTo>
                    <a:pt x="159" y="420"/>
                    <a:pt x="153" y="426"/>
                    <a:pt x="142" y="423"/>
                  </a:cubicBezTo>
                  <a:cubicBezTo>
                    <a:pt x="131" y="420"/>
                    <a:pt x="130" y="404"/>
                    <a:pt x="124" y="395"/>
                  </a:cubicBezTo>
                  <a:cubicBezTo>
                    <a:pt x="117" y="386"/>
                    <a:pt x="113" y="375"/>
                    <a:pt x="108" y="359"/>
                  </a:cubicBezTo>
                  <a:cubicBezTo>
                    <a:pt x="103" y="344"/>
                    <a:pt x="97" y="359"/>
                    <a:pt x="83" y="352"/>
                  </a:cubicBezTo>
                  <a:cubicBezTo>
                    <a:pt x="69" y="344"/>
                    <a:pt x="80" y="346"/>
                    <a:pt x="85" y="335"/>
                  </a:cubicBezTo>
                  <a:cubicBezTo>
                    <a:pt x="90" y="324"/>
                    <a:pt x="93" y="322"/>
                    <a:pt x="94" y="305"/>
                  </a:cubicBezTo>
                  <a:cubicBezTo>
                    <a:pt x="96" y="288"/>
                    <a:pt x="77" y="284"/>
                    <a:pt x="72" y="260"/>
                  </a:cubicBezTo>
                  <a:cubicBezTo>
                    <a:pt x="71" y="253"/>
                    <a:pt x="62" y="257"/>
                    <a:pt x="54" y="248"/>
                  </a:cubicBezTo>
                  <a:cubicBezTo>
                    <a:pt x="46" y="239"/>
                    <a:pt x="37" y="231"/>
                    <a:pt x="32" y="200"/>
                  </a:cubicBezTo>
                  <a:cubicBezTo>
                    <a:pt x="31" y="192"/>
                    <a:pt x="46" y="200"/>
                    <a:pt x="52" y="184"/>
                  </a:cubicBezTo>
                  <a:cubicBezTo>
                    <a:pt x="59" y="169"/>
                    <a:pt x="51" y="169"/>
                    <a:pt x="46" y="153"/>
                  </a:cubicBezTo>
                  <a:cubicBezTo>
                    <a:pt x="41" y="138"/>
                    <a:pt x="38" y="143"/>
                    <a:pt x="29" y="130"/>
                  </a:cubicBezTo>
                  <a:cubicBezTo>
                    <a:pt x="20" y="118"/>
                    <a:pt x="23" y="98"/>
                    <a:pt x="23" y="88"/>
                  </a:cubicBezTo>
                  <a:cubicBezTo>
                    <a:pt x="23" y="79"/>
                    <a:pt x="15" y="51"/>
                    <a:pt x="10" y="36"/>
                  </a:cubicBezTo>
                  <a:cubicBezTo>
                    <a:pt x="6" y="20"/>
                    <a:pt x="0" y="17"/>
                    <a:pt x="1" y="6"/>
                  </a:cubicBezTo>
                  <a:cubicBezTo>
                    <a:pt x="1" y="6"/>
                    <a:pt x="12" y="9"/>
                    <a:pt x="31" y="9"/>
                  </a:cubicBezTo>
                  <a:cubicBezTo>
                    <a:pt x="49" y="9"/>
                    <a:pt x="75" y="0"/>
                    <a:pt x="85" y="14"/>
                  </a:cubicBezTo>
                  <a:cubicBezTo>
                    <a:pt x="96" y="28"/>
                    <a:pt x="97" y="38"/>
                    <a:pt x="116" y="48"/>
                  </a:cubicBezTo>
                  <a:cubicBezTo>
                    <a:pt x="135" y="59"/>
                    <a:pt x="161" y="100"/>
                    <a:pt x="212" y="100"/>
                  </a:cubicBezTo>
                  <a:cubicBezTo>
                    <a:pt x="263" y="100"/>
                    <a:pt x="273" y="115"/>
                    <a:pt x="278" y="101"/>
                  </a:cubicBezTo>
                  <a:cubicBezTo>
                    <a:pt x="284" y="88"/>
                    <a:pt x="290" y="96"/>
                    <a:pt x="314" y="101"/>
                  </a:cubicBezTo>
                  <a:cubicBezTo>
                    <a:pt x="338" y="106"/>
                    <a:pt x="338" y="115"/>
                    <a:pt x="355" y="132"/>
                  </a:cubicBezTo>
                  <a:cubicBezTo>
                    <a:pt x="373" y="149"/>
                    <a:pt x="366" y="153"/>
                    <a:pt x="374" y="178"/>
                  </a:cubicBezTo>
                  <a:cubicBezTo>
                    <a:pt x="383" y="204"/>
                    <a:pt x="381" y="209"/>
                    <a:pt x="398" y="219"/>
                  </a:cubicBezTo>
                  <a:cubicBezTo>
                    <a:pt x="415" y="230"/>
                    <a:pt x="431" y="216"/>
                    <a:pt x="446" y="204"/>
                  </a:cubicBezTo>
                  <a:cubicBezTo>
                    <a:pt x="461" y="192"/>
                    <a:pt x="451" y="182"/>
                    <a:pt x="479" y="204"/>
                  </a:cubicBezTo>
                  <a:cubicBezTo>
                    <a:pt x="506" y="226"/>
                    <a:pt x="521" y="228"/>
                    <a:pt x="518" y="259"/>
                  </a:cubicBezTo>
                  <a:cubicBezTo>
                    <a:pt x="514" y="289"/>
                    <a:pt x="533" y="329"/>
                    <a:pt x="533" y="329"/>
                  </a:cubicBezTo>
                  <a:cubicBezTo>
                    <a:pt x="549" y="353"/>
                    <a:pt x="549" y="359"/>
                    <a:pt x="564" y="365"/>
                  </a:cubicBezTo>
                  <a:cubicBezTo>
                    <a:pt x="579" y="370"/>
                    <a:pt x="597" y="378"/>
                    <a:pt x="597" y="378"/>
                  </a:cubicBezTo>
                  <a:cubicBezTo>
                    <a:pt x="597" y="379"/>
                    <a:pt x="597" y="379"/>
                    <a:pt x="597" y="379"/>
                  </a:cubicBezTo>
                  <a:cubicBezTo>
                    <a:pt x="596" y="384"/>
                    <a:pt x="592" y="387"/>
                    <a:pt x="583" y="397"/>
                  </a:cubicBezTo>
                  <a:cubicBezTo>
                    <a:pt x="568" y="415"/>
                    <a:pt x="569" y="441"/>
                    <a:pt x="556" y="494"/>
                  </a:cubicBezTo>
                  <a:cubicBezTo>
                    <a:pt x="543" y="546"/>
                    <a:pt x="580" y="587"/>
                    <a:pt x="585" y="599"/>
                  </a:cubicBezTo>
                  <a:cubicBezTo>
                    <a:pt x="591" y="612"/>
                    <a:pt x="603" y="633"/>
                    <a:pt x="603" y="633"/>
                  </a:cubicBezTo>
                  <a:cubicBezTo>
                    <a:pt x="619" y="644"/>
                    <a:pt x="619" y="644"/>
                    <a:pt x="619" y="644"/>
                  </a:cubicBezTo>
                  <a:cubicBezTo>
                    <a:pt x="619" y="644"/>
                    <a:pt x="629" y="648"/>
                    <a:pt x="637" y="657"/>
                  </a:cubicBezTo>
                  <a:cubicBezTo>
                    <a:pt x="645" y="665"/>
                    <a:pt x="668" y="669"/>
                    <a:pt x="683" y="673"/>
                  </a:cubicBezTo>
                  <a:cubicBezTo>
                    <a:pt x="698" y="678"/>
                    <a:pt x="705" y="674"/>
                    <a:pt x="730" y="660"/>
                  </a:cubicBezTo>
                  <a:cubicBezTo>
                    <a:pt x="754" y="645"/>
                    <a:pt x="739" y="666"/>
                    <a:pt x="751" y="663"/>
                  </a:cubicBezTo>
                  <a:cubicBezTo>
                    <a:pt x="763" y="660"/>
                    <a:pt x="762" y="662"/>
                    <a:pt x="778" y="653"/>
                  </a:cubicBezTo>
                  <a:cubicBezTo>
                    <a:pt x="794" y="644"/>
                    <a:pt x="789" y="646"/>
                    <a:pt x="793" y="634"/>
                  </a:cubicBezTo>
                  <a:cubicBezTo>
                    <a:pt x="793" y="634"/>
                    <a:pt x="802" y="616"/>
                    <a:pt x="811" y="622"/>
                  </a:cubicBezTo>
                  <a:cubicBezTo>
                    <a:pt x="820" y="628"/>
                    <a:pt x="831" y="633"/>
                    <a:pt x="834" y="635"/>
                  </a:cubicBezTo>
                  <a:cubicBezTo>
                    <a:pt x="838" y="638"/>
                    <a:pt x="846" y="651"/>
                    <a:pt x="847" y="652"/>
                  </a:cubicBezTo>
                  <a:cubicBezTo>
                    <a:pt x="847" y="653"/>
                    <a:pt x="852" y="675"/>
                    <a:pt x="852" y="681"/>
                  </a:cubicBezTo>
                  <a:cubicBezTo>
                    <a:pt x="852" y="686"/>
                    <a:pt x="845" y="701"/>
                    <a:pt x="845" y="701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8" name="Freeform 61">
              <a:extLst>
                <a:ext uri="{FF2B5EF4-FFF2-40B4-BE49-F238E27FC236}">
                  <a16:creationId xmlns:a16="http://schemas.microsoft.com/office/drawing/2014/main" id="{C06646E0-F920-48DB-A584-770EC2E92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389" y="2874576"/>
              <a:ext cx="119190" cy="75417"/>
            </a:xfrm>
            <a:custGeom>
              <a:avLst/>
              <a:gdLst>
                <a:gd name="T0" fmla="*/ 2147483647 w 164"/>
                <a:gd name="T1" fmla="*/ 2147483647 h 119"/>
                <a:gd name="T2" fmla="*/ 2147483647 w 164"/>
                <a:gd name="T3" fmla="*/ 2147483647 h 119"/>
                <a:gd name="T4" fmla="*/ 2147483647 w 164"/>
                <a:gd name="T5" fmla="*/ 2147483647 h 119"/>
                <a:gd name="T6" fmla="*/ 2147483647 w 164"/>
                <a:gd name="T7" fmla="*/ 2147483647 h 119"/>
                <a:gd name="T8" fmla="*/ 2147483647 w 164"/>
                <a:gd name="T9" fmla="*/ 2147483647 h 119"/>
                <a:gd name="T10" fmla="*/ 2147483647 w 164"/>
                <a:gd name="T11" fmla="*/ 2147483647 h 119"/>
                <a:gd name="T12" fmla="*/ 2147483647 w 164"/>
                <a:gd name="T13" fmla="*/ 2147483647 h 119"/>
                <a:gd name="T14" fmla="*/ 2147483647 w 164"/>
                <a:gd name="T15" fmla="*/ 2147483647 h 119"/>
                <a:gd name="T16" fmla="*/ 2147483647 w 164"/>
                <a:gd name="T17" fmla="*/ 2147483647 h 119"/>
                <a:gd name="T18" fmla="*/ 2147483647 w 164"/>
                <a:gd name="T19" fmla="*/ 2147483647 h 119"/>
                <a:gd name="T20" fmla="*/ 2147483647 w 164"/>
                <a:gd name="T21" fmla="*/ 2147483647 h 119"/>
                <a:gd name="T22" fmla="*/ 2147483647 w 164"/>
                <a:gd name="T23" fmla="*/ 2147483647 h 119"/>
                <a:gd name="T24" fmla="*/ 2147483647 w 164"/>
                <a:gd name="T25" fmla="*/ 2147483647 h 119"/>
                <a:gd name="T26" fmla="*/ 2147483647 w 164"/>
                <a:gd name="T27" fmla="*/ 2147483647 h 119"/>
                <a:gd name="T28" fmla="*/ 2147483647 w 164"/>
                <a:gd name="T29" fmla="*/ 2147483647 h 119"/>
                <a:gd name="T30" fmla="*/ 2147483647 w 164"/>
                <a:gd name="T31" fmla="*/ 2147483647 h 119"/>
                <a:gd name="T32" fmla="*/ 2147483647 w 164"/>
                <a:gd name="T33" fmla="*/ 2147483647 h 1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4"/>
                <a:gd name="T52" fmla="*/ 0 h 119"/>
                <a:gd name="T53" fmla="*/ 164 w 164"/>
                <a:gd name="T54" fmla="*/ 119 h 1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4" h="119">
                  <a:moveTo>
                    <a:pt x="88" y="13"/>
                  </a:moveTo>
                  <a:cubicBezTo>
                    <a:pt x="80" y="14"/>
                    <a:pt x="81" y="14"/>
                    <a:pt x="74" y="24"/>
                  </a:cubicBezTo>
                  <a:cubicBezTo>
                    <a:pt x="67" y="35"/>
                    <a:pt x="59" y="39"/>
                    <a:pt x="52" y="42"/>
                  </a:cubicBezTo>
                  <a:cubicBezTo>
                    <a:pt x="45" y="44"/>
                    <a:pt x="32" y="49"/>
                    <a:pt x="22" y="58"/>
                  </a:cubicBezTo>
                  <a:cubicBezTo>
                    <a:pt x="12" y="67"/>
                    <a:pt x="13" y="62"/>
                    <a:pt x="9" y="69"/>
                  </a:cubicBezTo>
                  <a:cubicBezTo>
                    <a:pt x="6" y="76"/>
                    <a:pt x="6" y="79"/>
                    <a:pt x="16" y="92"/>
                  </a:cubicBezTo>
                  <a:cubicBezTo>
                    <a:pt x="27" y="106"/>
                    <a:pt x="0" y="108"/>
                    <a:pt x="20" y="110"/>
                  </a:cubicBezTo>
                  <a:cubicBezTo>
                    <a:pt x="39" y="111"/>
                    <a:pt x="23" y="119"/>
                    <a:pt x="60" y="106"/>
                  </a:cubicBezTo>
                  <a:cubicBezTo>
                    <a:pt x="97" y="94"/>
                    <a:pt x="93" y="69"/>
                    <a:pt x="106" y="75"/>
                  </a:cubicBezTo>
                  <a:cubicBezTo>
                    <a:pt x="119" y="81"/>
                    <a:pt x="119" y="73"/>
                    <a:pt x="134" y="75"/>
                  </a:cubicBezTo>
                  <a:cubicBezTo>
                    <a:pt x="149" y="77"/>
                    <a:pt x="145" y="70"/>
                    <a:pt x="152" y="68"/>
                  </a:cubicBezTo>
                  <a:cubicBezTo>
                    <a:pt x="159" y="66"/>
                    <a:pt x="164" y="54"/>
                    <a:pt x="156" y="49"/>
                  </a:cubicBezTo>
                  <a:cubicBezTo>
                    <a:pt x="148" y="43"/>
                    <a:pt x="150" y="32"/>
                    <a:pt x="138" y="35"/>
                  </a:cubicBezTo>
                  <a:cubicBezTo>
                    <a:pt x="127" y="37"/>
                    <a:pt x="126" y="36"/>
                    <a:pt x="121" y="21"/>
                  </a:cubicBezTo>
                  <a:cubicBezTo>
                    <a:pt x="116" y="6"/>
                    <a:pt x="120" y="0"/>
                    <a:pt x="110" y="5"/>
                  </a:cubicBezTo>
                  <a:cubicBezTo>
                    <a:pt x="99" y="9"/>
                    <a:pt x="100" y="4"/>
                    <a:pt x="96" y="7"/>
                  </a:cubicBezTo>
                  <a:cubicBezTo>
                    <a:pt x="91" y="11"/>
                    <a:pt x="88" y="13"/>
                    <a:pt x="88" y="13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79" name="Freeform 62">
              <a:extLst>
                <a:ext uri="{FF2B5EF4-FFF2-40B4-BE49-F238E27FC236}">
                  <a16:creationId xmlns:a16="http://schemas.microsoft.com/office/drawing/2014/main" id="{2C897A7B-F452-4A29-954B-9979F7F83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823" y="2920284"/>
              <a:ext cx="167651" cy="127981"/>
            </a:xfrm>
            <a:custGeom>
              <a:avLst/>
              <a:gdLst>
                <a:gd name="T0" fmla="*/ 2147483647 w 230"/>
                <a:gd name="T1" fmla="*/ 2147483647 h 200"/>
                <a:gd name="T2" fmla="*/ 2147483647 w 230"/>
                <a:gd name="T3" fmla="*/ 2147483647 h 200"/>
                <a:gd name="T4" fmla="*/ 2147483647 w 230"/>
                <a:gd name="T5" fmla="*/ 2147483647 h 200"/>
                <a:gd name="T6" fmla="*/ 2147483647 w 230"/>
                <a:gd name="T7" fmla="*/ 2147483647 h 200"/>
                <a:gd name="T8" fmla="*/ 2147483647 w 230"/>
                <a:gd name="T9" fmla="*/ 2147483647 h 200"/>
                <a:gd name="T10" fmla="*/ 2147483647 w 230"/>
                <a:gd name="T11" fmla="*/ 2147483647 h 200"/>
                <a:gd name="T12" fmla="*/ 2147483647 w 230"/>
                <a:gd name="T13" fmla="*/ 2147483647 h 200"/>
                <a:gd name="T14" fmla="*/ 2147483647 w 230"/>
                <a:gd name="T15" fmla="*/ 2147483647 h 200"/>
                <a:gd name="T16" fmla="*/ 2147483647 w 230"/>
                <a:gd name="T17" fmla="*/ 2147483647 h 200"/>
                <a:gd name="T18" fmla="*/ 2147483647 w 230"/>
                <a:gd name="T19" fmla="*/ 2147483647 h 200"/>
                <a:gd name="T20" fmla="*/ 2147483647 w 230"/>
                <a:gd name="T21" fmla="*/ 2147483647 h 200"/>
                <a:gd name="T22" fmla="*/ 2147483647 w 230"/>
                <a:gd name="T23" fmla="*/ 2147483647 h 200"/>
                <a:gd name="T24" fmla="*/ 2147483647 w 230"/>
                <a:gd name="T25" fmla="*/ 2147483647 h 200"/>
                <a:gd name="T26" fmla="*/ 2147483647 w 230"/>
                <a:gd name="T27" fmla="*/ 2147483647 h 200"/>
                <a:gd name="T28" fmla="*/ 2147483647 w 230"/>
                <a:gd name="T29" fmla="*/ 2147483647 h 200"/>
                <a:gd name="T30" fmla="*/ 2147483647 w 230"/>
                <a:gd name="T31" fmla="*/ 2147483647 h 200"/>
                <a:gd name="T32" fmla="*/ 2147483647 w 230"/>
                <a:gd name="T33" fmla="*/ 2147483647 h 200"/>
                <a:gd name="T34" fmla="*/ 2147483647 w 230"/>
                <a:gd name="T35" fmla="*/ 2147483647 h 200"/>
                <a:gd name="T36" fmla="*/ 2147483647 w 230"/>
                <a:gd name="T37" fmla="*/ 2147483647 h 200"/>
                <a:gd name="T38" fmla="*/ 2147483647 w 230"/>
                <a:gd name="T39" fmla="*/ 2147483647 h 200"/>
                <a:gd name="T40" fmla="*/ 2147483647 w 230"/>
                <a:gd name="T41" fmla="*/ 2147483647 h 200"/>
                <a:gd name="T42" fmla="*/ 2147483647 w 230"/>
                <a:gd name="T43" fmla="*/ 2147483647 h 200"/>
                <a:gd name="T44" fmla="*/ 2147483647 w 230"/>
                <a:gd name="T45" fmla="*/ 2147483647 h 200"/>
                <a:gd name="T46" fmla="*/ 2147483647 w 230"/>
                <a:gd name="T47" fmla="*/ 2147483647 h 200"/>
                <a:gd name="T48" fmla="*/ 2147483647 w 230"/>
                <a:gd name="T49" fmla="*/ 2147483647 h 200"/>
                <a:gd name="T50" fmla="*/ 2147483647 w 230"/>
                <a:gd name="T51" fmla="*/ 2147483647 h 200"/>
                <a:gd name="T52" fmla="*/ 2147483647 w 230"/>
                <a:gd name="T53" fmla="*/ 2147483647 h 200"/>
                <a:gd name="T54" fmla="*/ 2147483647 w 230"/>
                <a:gd name="T55" fmla="*/ 2147483647 h 200"/>
                <a:gd name="T56" fmla="*/ 2147483647 w 230"/>
                <a:gd name="T57" fmla="*/ 2147483647 h 200"/>
                <a:gd name="T58" fmla="*/ 2147483647 w 230"/>
                <a:gd name="T59" fmla="*/ 2147483647 h 200"/>
                <a:gd name="T60" fmla="*/ 2147483647 w 230"/>
                <a:gd name="T61" fmla="*/ 2147483647 h 200"/>
                <a:gd name="T62" fmla="*/ 2147483647 w 230"/>
                <a:gd name="T63" fmla="*/ 2147483647 h 200"/>
                <a:gd name="T64" fmla="*/ 2147483647 w 230"/>
                <a:gd name="T65" fmla="*/ 2147483647 h 200"/>
                <a:gd name="T66" fmla="*/ 2147483647 w 230"/>
                <a:gd name="T67" fmla="*/ 2147483647 h 200"/>
                <a:gd name="T68" fmla="*/ 2147483647 w 230"/>
                <a:gd name="T69" fmla="*/ 2147483647 h 200"/>
                <a:gd name="T70" fmla="*/ 2147483647 w 230"/>
                <a:gd name="T71" fmla="*/ 2147483647 h 200"/>
                <a:gd name="T72" fmla="*/ 2147483647 w 230"/>
                <a:gd name="T73" fmla="*/ 2147483647 h 200"/>
                <a:gd name="T74" fmla="*/ 2147483647 w 230"/>
                <a:gd name="T75" fmla="*/ 2147483647 h 200"/>
                <a:gd name="T76" fmla="*/ 2147483647 w 230"/>
                <a:gd name="T77" fmla="*/ 2147483647 h 200"/>
                <a:gd name="T78" fmla="*/ 2147483647 w 230"/>
                <a:gd name="T79" fmla="*/ 2147483647 h 2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30"/>
                <a:gd name="T121" fmla="*/ 0 h 200"/>
                <a:gd name="T122" fmla="*/ 230 w 230"/>
                <a:gd name="T123" fmla="*/ 200 h 20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30" h="200">
                  <a:moveTo>
                    <a:pt x="55" y="25"/>
                  </a:moveTo>
                  <a:cubicBezTo>
                    <a:pt x="48" y="32"/>
                    <a:pt x="28" y="44"/>
                    <a:pt x="34" y="52"/>
                  </a:cubicBezTo>
                  <a:cubicBezTo>
                    <a:pt x="41" y="60"/>
                    <a:pt x="41" y="57"/>
                    <a:pt x="48" y="61"/>
                  </a:cubicBezTo>
                  <a:cubicBezTo>
                    <a:pt x="55" y="64"/>
                    <a:pt x="37" y="72"/>
                    <a:pt x="33" y="71"/>
                  </a:cubicBezTo>
                  <a:cubicBezTo>
                    <a:pt x="30" y="70"/>
                    <a:pt x="28" y="56"/>
                    <a:pt x="25" y="67"/>
                  </a:cubicBezTo>
                  <a:cubicBezTo>
                    <a:pt x="23" y="77"/>
                    <a:pt x="19" y="84"/>
                    <a:pt x="31" y="87"/>
                  </a:cubicBezTo>
                  <a:cubicBezTo>
                    <a:pt x="43" y="91"/>
                    <a:pt x="51" y="89"/>
                    <a:pt x="62" y="94"/>
                  </a:cubicBezTo>
                  <a:cubicBezTo>
                    <a:pt x="74" y="100"/>
                    <a:pt x="90" y="100"/>
                    <a:pt x="85" y="108"/>
                  </a:cubicBezTo>
                  <a:cubicBezTo>
                    <a:pt x="81" y="116"/>
                    <a:pt x="64" y="123"/>
                    <a:pt x="55" y="115"/>
                  </a:cubicBezTo>
                  <a:cubicBezTo>
                    <a:pt x="46" y="107"/>
                    <a:pt x="39" y="100"/>
                    <a:pt x="33" y="101"/>
                  </a:cubicBezTo>
                  <a:cubicBezTo>
                    <a:pt x="28" y="102"/>
                    <a:pt x="17" y="97"/>
                    <a:pt x="13" y="102"/>
                  </a:cubicBezTo>
                  <a:cubicBezTo>
                    <a:pt x="8" y="108"/>
                    <a:pt x="0" y="122"/>
                    <a:pt x="15" y="132"/>
                  </a:cubicBezTo>
                  <a:cubicBezTo>
                    <a:pt x="30" y="143"/>
                    <a:pt x="44" y="133"/>
                    <a:pt x="44" y="145"/>
                  </a:cubicBezTo>
                  <a:cubicBezTo>
                    <a:pt x="44" y="157"/>
                    <a:pt x="25" y="163"/>
                    <a:pt x="41" y="167"/>
                  </a:cubicBezTo>
                  <a:cubicBezTo>
                    <a:pt x="58" y="170"/>
                    <a:pt x="69" y="166"/>
                    <a:pt x="87" y="168"/>
                  </a:cubicBezTo>
                  <a:cubicBezTo>
                    <a:pt x="106" y="170"/>
                    <a:pt x="105" y="158"/>
                    <a:pt x="119" y="166"/>
                  </a:cubicBezTo>
                  <a:cubicBezTo>
                    <a:pt x="132" y="174"/>
                    <a:pt x="127" y="158"/>
                    <a:pt x="141" y="168"/>
                  </a:cubicBezTo>
                  <a:cubicBezTo>
                    <a:pt x="154" y="178"/>
                    <a:pt x="151" y="180"/>
                    <a:pt x="170" y="190"/>
                  </a:cubicBezTo>
                  <a:cubicBezTo>
                    <a:pt x="190" y="200"/>
                    <a:pt x="198" y="198"/>
                    <a:pt x="203" y="195"/>
                  </a:cubicBezTo>
                  <a:cubicBezTo>
                    <a:pt x="207" y="191"/>
                    <a:pt x="204" y="174"/>
                    <a:pt x="204" y="174"/>
                  </a:cubicBezTo>
                  <a:cubicBezTo>
                    <a:pt x="204" y="174"/>
                    <a:pt x="206" y="176"/>
                    <a:pt x="218" y="177"/>
                  </a:cubicBezTo>
                  <a:cubicBezTo>
                    <a:pt x="229" y="178"/>
                    <a:pt x="230" y="165"/>
                    <a:pt x="225" y="163"/>
                  </a:cubicBezTo>
                  <a:cubicBezTo>
                    <a:pt x="219" y="162"/>
                    <a:pt x="200" y="152"/>
                    <a:pt x="205" y="148"/>
                  </a:cubicBezTo>
                  <a:cubicBezTo>
                    <a:pt x="210" y="145"/>
                    <a:pt x="203" y="154"/>
                    <a:pt x="204" y="131"/>
                  </a:cubicBezTo>
                  <a:cubicBezTo>
                    <a:pt x="205" y="108"/>
                    <a:pt x="200" y="120"/>
                    <a:pt x="210" y="106"/>
                  </a:cubicBezTo>
                  <a:cubicBezTo>
                    <a:pt x="219" y="92"/>
                    <a:pt x="212" y="102"/>
                    <a:pt x="214" y="80"/>
                  </a:cubicBezTo>
                  <a:cubicBezTo>
                    <a:pt x="217" y="59"/>
                    <a:pt x="222" y="44"/>
                    <a:pt x="213" y="42"/>
                  </a:cubicBezTo>
                  <a:cubicBezTo>
                    <a:pt x="204" y="41"/>
                    <a:pt x="197" y="26"/>
                    <a:pt x="192" y="35"/>
                  </a:cubicBezTo>
                  <a:cubicBezTo>
                    <a:pt x="188" y="45"/>
                    <a:pt x="181" y="56"/>
                    <a:pt x="180" y="70"/>
                  </a:cubicBezTo>
                  <a:cubicBezTo>
                    <a:pt x="179" y="84"/>
                    <a:pt x="176" y="95"/>
                    <a:pt x="169" y="97"/>
                  </a:cubicBezTo>
                  <a:cubicBezTo>
                    <a:pt x="162" y="98"/>
                    <a:pt x="157" y="78"/>
                    <a:pt x="165" y="71"/>
                  </a:cubicBezTo>
                  <a:cubicBezTo>
                    <a:pt x="173" y="64"/>
                    <a:pt x="175" y="41"/>
                    <a:pt x="165" y="48"/>
                  </a:cubicBezTo>
                  <a:cubicBezTo>
                    <a:pt x="154" y="55"/>
                    <a:pt x="122" y="63"/>
                    <a:pt x="130" y="59"/>
                  </a:cubicBezTo>
                  <a:cubicBezTo>
                    <a:pt x="138" y="54"/>
                    <a:pt x="144" y="53"/>
                    <a:pt x="142" y="45"/>
                  </a:cubicBezTo>
                  <a:cubicBezTo>
                    <a:pt x="139" y="37"/>
                    <a:pt x="127" y="32"/>
                    <a:pt x="123" y="34"/>
                  </a:cubicBezTo>
                  <a:cubicBezTo>
                    <a:pt x="120" y="37"/>
                    <a:pt x="89" y="42"/>
                    <a:pt x="105" y="32"/>
                  </a:cubicBezTo>
                  <a:cubicBezTo>
                    <a:pt x="121" y="22"/>
                    <a:pt x="135" y="0"/>
                    <a:pt x="121" y="6"/>
                  </a:cubicBezTo>
                  <a:cubicBezTo>
                    <a:pt x="107" y="11"/>
                    <a:pt x="76" y="8"/>
                    <a:pt x="71" y="12"/>
                  </a:cubicBezTo>
                  <a:cubicBezTo>
                    <a:pt x="67" y="17"/>
                    <a:pt x="62" y="11"/>
                    <a:pt x="60" y="17"/>
                  </a:cubicBezTo>
                  <a:cubicBezTo>
                    <a:pt x="58" y="23"/>
                    <a:pt x="55" y="25"/>
                    <a:pt x="55" y="25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0" name="Freeform 63">
              <a:extLst>
                <a:ext uri="{FF2B5EF4-FFF2-40B4-BE49-F238E27FC236}">
                  <a16:creationId xmlns:a16="http://schemas.microsoft.com/office/drawing/2014/main" id="{AFA9F48F-284B-48D1-82F2-4DEEA22CE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481" y="2840295"/>
              <a:ext cx="81206" cy="26282"/>
            </a:xfrm>
            <a:custGeom>
              <a:avLst/>
              <a:gdLst>
                <a:gd name="T0" fmla="*/ 2147483647 w 112"/>
                <a:gd name="T1" fmla="*/ 2147483647 h 42"/>
                <a:gd name="T2" fmla="*/ 2147483647 w 112"/>
                <a:gd name="T3" fmla="*/ 2147483647 h 42"/>
                <a:gd name="T4" fmla="*/ 2147483647 w 112"/>
                <a:gd name="T5" fmla="*/ 2147483647 h 42"/>
                <a:gd name="T6" fmla="*/ 2147483647 w 112"/>
                <a:gd name="T7" fmla="*/ 2147483647 h 42"/>
                <a:gd name="T8" fmla="*/ 2147483647 w 112"/>
                <a:gd name="T9" fmla="*/ 2147483647 h 42"/>
                <a:gd name="T10" fmla="*/ 2147483647 w 112"/>
                <a:gd name="T11" fmla="*/ 2147483647 h 42"/>
                <a:gd name="T12" fmla="*/ 2147483647 w 112"/>
                <a:gd name="T13" fmla="*/ 2147483647 h 42"/>
                <a:gd name="T14" fmla="*/ 2147483647 w 112"/>
                <a:gd name="T15" fmla="*/ 2147483647 h 42"/>
                <a:gd name="T16" fmla="*/ 2147483647 w 112"/>
                <a:gd name="T17" fmla="*/ 2147483647 h 42"/>
                <a:gd name="T18" fmla="*/ 2147483647 w 112"/>
                <a:gd name="T19" fmla="*/ 2147483647 h 42"/>
                <a:gd name="T20" fmla="*/ 2147483647 w 112"/>
                <a:gd name="T21" fmla="*/ 2147483647 h 42"/>
                <a:gd name="T22" fmla="*/ 2147483647 w 112"/>
                <a:gd name="T23" fmla="*/ 2147483647 h 42"/>
                <a:gd name="T24" fmla="*/ 2147483647 w 112"/>
                <a:gd name="T25" fmla="*/ 2147483647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2"/>
                <a:gd name="T40" fmla="*/ 0 h 42"/>
                <a:gd name="T41" fmla="*/ 112 w 112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2" h="42">
                  <a:moveTo>
                    <a:pt x="73" y="1"/>
                  </a:moveTo>
                  <a:cubicBezTo>
                    <a:pt x="67" y="0"/>
                    <a:pt x="55" y="0"/>
                    <a:pt x="48" y="8"/>
                  </a:cubicBezTo>
                  <a:cubicBezTo>
                    <a:pt x="41" y="16"/>
                    <a:pt x="36" y="15"/>
                    <a:pt x="30" y="14"/>
                  </a:cubicBezTo>
                  <a:cubicBezTo>
                    <a:pt x="25" y="13"/>
                    <a:pt x="22" y="12"/>
                    <a:pt x="17" y="15"/>
                  </a:cubicBezTo>
                  <a:cubicBezTo>
                    <a:pt x="11" y="19"/>
                    <a:pt x="0" y="20"/>
                    <a:pt x="11" y="29"/>
                  </a:cubicBezTo>
                  <a:cubicBezTo>
                    <a:pt x="21" y="38"/>
                    <a:pt x="29" y="42"/>
                    <a:pt x="37" y="38"/>
                  </a:cubicBezTo>
                  <a:cubicBezTo>
                    <a:pt x="45" y="35"/>
                    <a:pt x="50" y="12"/>
                    <a:pt x="55" y="25"/>
                  </a:cubicBezTo>
                  <a:cubicBezTo>
                    <a:pt x="59" y="39"/>
                    <a:pt x="62" y="19"/>
                    <a:pt x="66" y="29"/>
                  </a:cubicBezTo>
                  <a:cubicBezTo>
                    <a:pt x="71" y="39"/>
                    <a:pt x="75" y="27"/>
                    <a:pt x="80" y="28"/>
                  </a:cubicBezTo>
                  <a:cubicBezTo>
                    <a:pt x="85" y="29"/>
                    <a:pt x="88" y="29"/>
                    <a:pt x="93" y="30"/>
                  </a:cubicBezTo>
                  <a:cubicBezTo>
                    <a:pt x="97" y="31"/>
                    <a:pt x="101" y="21"/>
                    <a:pt x="104" y="19"/>
                  </a:cubicBezTo>
                  <a:cubicBezTo>
                    <a:pt x="108" y="16"/>
                    <a:pt x="112" y="9"/>
                    <a:pt x="108" y="9"/>
                  </a:cubicBezTo>
                  <a:cubicBezTo>
                    <a:pt x="103" y="9"/>
                    <a:pt x="73" y="1"/>
                    <a:pt x="73" y="1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1" name="Freeform 64">
              <a:extLst>
                <a:ext uri="{FF2B5EF4-FFF2-40B4-BE49-F238E27FC236}">
                  <a16:creationId xmlns:a16="http://schemas.microsoft.com/office/drawing/2014/main" id="{471C7C06-80F6-464E-BE4D-55A7DA664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296" y="2870005"/>
              <a:ext cx="90375" cy="42279"/>
            </a:xfrm>
            <a:custGeom>
              <a:avLst/>
              <a:gdLst>
                <a:gd name="T0" fmla="*/ 2147483647 w 124"/>
                <a:gd name="T1" fmla="*/ 2147483647 h 67"/>
                <a:gd name="T2" fmla="*/ 2147483647 w 124"/>
                <a:gd name="T3" fmla="*/ 2147483647 h 67"/>
                <a:gd name="T4" fmla="*/ 0 w 124"/>
                <a:gd name="T5" fmla="*/ 2147483647 h 67"/>
                <a:gd name="T6" fmla="*/ 2147483647 w 124"/>
                <a:gd name="T7" fmla="*/ 2147483647 h 67"/>
                <a:gd name="T8" fmla="*/ 2147483647 w 124"/>
                <a:gd name="T9" fmla="*/ 2147483647 h 67"/>
                <a:gd name="T10" fmla="*/ 2147483647 w 124"/>
                <a:gd name="T11" fmla="*/ 2147483647 h 67"/>
                <a:gd name="T12" fmla="*/ 2147483647 w 124"/>
                <a:gd name="T13" fmla="*/ 2147483647 h 67"/>
                <a:gd name="T14" fmla="*/ 2147483647 w 124"/>
                <a:gd name="T15" fmla="*/ 2147483647 h 67"/>
                <a:gd name="T16" fmla="*/ 2147483647 w 124"/>
                <a:gd name="T17" fmla="*/ 2147483647 h 67"/>
                <a:gd name="T18" fmla="*/ 2147483647 w 124"/>
                <a:gd name="T19" fmla="*/ 2147483647 h 67"/>
                <a:gd name="T20" fmla="*/ 2147483647 w 124"/>
                <a:gd name="T21" fmla="*/ 2147483647 h 67"/>
                <a:gd name="T22" fmla="*/ 2147483647 w 124"/>
                <a:gd name="T23" fmla="*/ 2147483647 h 67"/>
                <a:gd name="T24" fmla="*/ 2147483647 w 124"/>
                <a:gd name="T25" fmla="*/ 2147483647 h 67"/>
                <a:gd name="T26" fmla="*/ 2147483647 w 124"/>
                <a:gd name="T27" fmla="*/ 2147483647 h 67"/>
                <a:gd name="T28" fmla="*/ 2147483647 w 124"/>
                <a:gd name="T29" fmla="*/ 2147483647 h 67"/>
                <a:gd name="T30" fmla="*/ 2147483647 w 124"/>
                <a:gd name="T31" fmla="*/ 2147483647 h 67"/>
                <a:gd name="T32" fmla="*/ 2147483647 w 124"/>
                <a:gd name="T33" fmla="*/ 2147483647 h 67"/>
                <a:gd name="T34" fmla="*/ 2147483647 w 124"/>
                <a:gd name="T35" fmla="*/ 2147483647 h 67"/>
                <a:gd name="T36" fmla="*/ 2147483647 w 124"/>
                <a:gd name="T37" fmla="*/ 2147483647 h 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67"/>
                <a:gd name="T59" fmla="*/ 124 w 124"/>
                <a:gd name="T60" fmla="*/ 67 h 6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67">
                  <a:moveTo>
                    <a:pt x="34" y="3"/>
                  </a:moveTo>
                  <a:cubicBezTo>
                    <a:pt x="30" y="3"/>
                    <a:pt x="15" y="5"/>
                    <a:pt x="17" y="12"/>
                  </a:cubicBezTo>
                  <a:cubicBezTo>
                    <a:pt x="19" y="19"/>
                    <a:pt x="0" y="28"/>
                    <a:pt x="0" y="28"/>
                  </a:cubicBezTo>
                  <a:cubicBezTo>
                    <a:pt x="9" y="38"/>
                    <a:pt x="11" y="30"/>
                    <a:pt x="19" y="37"/>
                  </a:cubicBezTo>
                  <a:cubicBezTo>
                    <a:pt x="27" y="44"/>
                    <a:pt x="19" y="47"/>
                    <a:pt x="24" y="47"/>
                  </a:cubicBezTo>
                  <a:cubicBezTo>
                    <a:pt x="28" y="47"/>
                    <a:pt x="33" y="28"/>
                    <a:pt x="39" y="38"/>
                  </a:cubicBezTo>
                  <a:cubicBezTo>
                    <a:pt x="45" y="49"/>
                    <a:pt x="12" y="49"/>
                    <a:pt x="13" y="53"/>
                  </a:cubicBezTo>
                  <a:cubicBezTo>
                    <a:pt x="15" y="58"/>
                    <a:pt x="56" y="58"/>
                    <a:pt x="64" y="61"/>
                  </a:cubicBezTo>
                  <a:cubicBezTo>
                    <a:pt x="72" y="65"/>
                    <a:pt x="98" y="62"/>
                    <a:pt x="102" y="65"/>
                  </a:cubicBezTo>
                  <a:cubicBezTo>
                    <a:pt x="107" y="67"/>
                    <a:pt x="111" y="53"/>
                    <a:pt x="115" y="50"/>
                  </a:cubicBezTo>
                  <a:cubicBezTo>
                    <a:pt x="118" y="46"/>
                    <a:pt x="113" y="43"/>
                    <a:pt x="110" y="34"/>
                  </a:cubicBezTo>
                  <a:cubicBezTo>
                    <a:pt x="108" y="24"/>
                    <a:pt x="111" y="26"/>
                    <a:pt x="115" y="21"/>
                  </a:cubicBezTo>
                  <a:cubicBezTo>
                    <a:pt x="118" y="16"/>
                    <a:pt x="124" y="0"/>
                    <a:pt x="115" y="5"/>
                  </a:cubicBezTo>
                  <a:cubicBezTo>
                    <a:pt x="106" y="9"/>
                    <a:pt x="92" y="4"/>
                    <a:pt x="91" y="14"/>
                  </a:cubicBezTo>
                  <a:cubicBezTo>
                    <a:pt x="90" y="24"/>
                    <a:pt x="85" y="33"/>
                    <a:pt x="82" y="31"/>
                  </a:cubicBezTo>
                  <a:cubicBezTo>
                    <a:pt x="78" y="30"/>
                    <a:pt x="76" y="22"/>
                    <a:pt x="71" y="22"/>
                  </a:cubicBezTo>
                  <a:cubicBezTo>
                    <a:pt x="67" y="22"/>
                    <a:pt x="61" y="23"/>
                    <a:pt x="58" y="19"/>
                  </a:cubicBezTo>
                  <a:cubicBezTo>
                    <a:pt x="56" y="14"/>
                    <a:pt x="58" y="1"/>
                    <a:pt x="52" y="1"/>
                  </a:cubicBezTo>
                  <a:cubicBezTo>
                    <a:pt x="45" y="1"/>
                    <a:pt x="34" y="3"/>
                    <a:pt x="34" y="3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2" name="Freeform 65">
              <a:extLst>
                <a:ext uri="{FF2B5EF4-FFF2-40B4-BE49-F238E27FC236}">
                  <a16:creationId xmlns:a16="http://schemas.microsoft.com/office/drawing/2014/main" id="{474A35D8-315F-4406-B14D-0F4476DEB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5714" y="2948851"/>
              <a:ext cx="68108" cy="54849"/>
            </a:xfrm>
            <a:custGeom>
              <a:avLst/>
              <a:gdLst>
                <a:gd name="T0" fmla="*/ 2147483647 w 94"/>
                <a:gd name="T1" fmla="*/ 2147483647 h 86"/>
                <a:gd name="T2" fmla="*/ 2147483647 w 94"/>
                <a:gd name="T3" fmla="*/ 2147483647 h 86"/>
                <a:gd name="T4" fmla="*/ 2147483647 w 94"/>
                <a:gd name="T5" fmla="*/ 2147483647 h 86"/>
                <a:gd name="T6" fmla="*/ 2147483647 w 94"/>
                <a:gd name="T7" fmla="*/ 2147483647 h 86"/>
                <a:gd name="T8" fmla="*/ 2147483647 w 94"/>
                <a:gd name="T9" fmla="*/ 2147483647 h 86"/>
                <a:gd name="T10" fmla="*/ 2147483647 w 94"/>
                <a:gd name="T11" fmla="*/ 2147483647 h 86"/>
                <a:gd name="T12" fmla="*/ 2147483647 w 94"/>
                <a:gd name="T13" fmla="*/ 2147483647 h 86"/>
                <a:gd name="T14" fmla="*/ 2147483647 w 94"/>
                <a:gd name="T15" fmla="*/ 2147483647 h 86"/>
                <a:gd name="T16" fmla="*/ 2147483647 w 94"/>
                <a:gd name="T17" fmla="*/ 2147483647 h 86"/>
                <a:gd name="T18" fmla="*/ 2147483647 w 94"/>
                <a:gd name="T19" fmla="*/ 2147483647 h 86"/>
                <a:gd name="T20" fmla="*/ 2147483647 w 94"/>
                <a:gd name="T21" fmla="*/ 2147483647 h 86"/>
                <a:gd name="T22" fmla="*/ 2147483647 w 94"/>
                <a:gd name="T23" fmla="*/ 2147483647 h 86"/>
                <a:gd name="T24" fmla="*/ 2147483647 w 94"/>
                <a:gd name="T25" fmla="*/ 2147483647 h 86"/>
                <a:gd name="T26" fmla="*/ 2147483647 w 94"/>
                <a:gd name="T27" fmla="*/ 2147483647 h 86"/>
                <a:gd name="T28" fmla="*/ 2147483647 w 94"/>
                <a:gd name="T29" fmla="*/ 2147483647 h 86"/>
                <a:gd name="T30" fmla="*/ 2147483647 w 94"/>
                <a:gd name="T31" fmla="*/ 2147483647 h 86"/>
                <a:gd name="T32" fmla="*/ 2147483647 w 94"/>
                <a:gd name="T33" fmla="*/ 2147483647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86"/>
                <a:gd name="T53" fmla="*/ 94 w 94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86">
                  <a:moveTo>
                    <a:pt x="47" y="4"/>
                  </a:moveTo>
                  <a:cubicBezTo>
                    <a:pt x="42" y="2"/>
                    <a:pt x="35" y="18"/>
                    <a:pt x="39" y="20"/>
                  </a:cubicBezTo>
                  <a:cubicBezTo>
                    <a:pt x="44" y="23"/>
                    <a:pt x="53" y="26"/>
                    <a:pt x="45" y="28"/>
                  </a:cubicBezTo>
                  <a:cubicBezTo>
                    <a:pt x="37" y="31"/>
                    <a:pt x="27" y="32"/>
                    <a:pt x="27" y="32"/>
                  </a:cubicBezTo>
                  <a:cubicBezTo>
                    <a:pt x="27" y="32"/>
                    <a:pt x="24" y="17"/>
                    <a:pt x="20" y="18"/>
                  </a:cubicBezTo>
                  <a:cubicBezTo>
                    <a:pt x="15" y="19"/>
                    <a:pt x="0" y="49"/>
                    <a:pt x="12" y="54"/>
                  </a:cubicBezTo>
                  <a:cubicBezTo>
                    <a:pt x="23" y="58"/>
                    <a:pt x="31" y="47"/>
                    <a:pt x="34" y="58"/>
                  </a:cubicBezTo>
                  <a:cubicBezTo>
                    <a:pt x="36" y="70"/>
                    <a:pt x="24" y="80"/>
                    <a:pt x="32" y="83"/>
                  </a:cubicBezTo>
                  <a:cubicBezTo>
                    <a:pt x="41" y="85"/>
                    <a:pt x="49" y="86"/>
                    <a:pt x="53" y="78"/>
                  </a:cubicBezTo>
                  <a:cubicBezTo>
                    <a:pt x="58" y="70"/>
                    <a:pt x="54" y="58"/>
                    <a:pt x="64" y="64"/>
                  </a:cubicBezTo>
                  <a:cubicBezTo>
                    <a:pt x="73" y="70"/>
                    <a:pt x="77" y="59"/>
                    <a:pt x="79" y="53"/>
                  </a:cubicBezTo>
                  <a:cubicBezTo>
                    <a:pt x="80" y="46"/>
                    <a:pt x="79" y="38"/>
                    <a:pt x="79" y="38"/>
                  </a:cubicBezTo>
                  <a:cubicBezTo>
                    <a:pt x="79" y="38"/>
                    <a:pt x="75" y="21"/>
                    <a:pt x="81" y="20"/>
                  </a:cubicBezTo>
                  <a:cubicBezTo>
                    <a:pt x="87" y="19"/>
                    <a:pt x="91" y="11"/>
                    <a:pt x="91" y="11"/>
                  </a:cubicBezTo>
                  <a:cubicBezTo>
                    <a:pt x="91" y="11"/>
                    <a:pt x="94" y="0"/>
                    <a:pt x="88" y="3"/>
                  </a:cubicBezTo>
                  <a:cubicBezTo>
                    <a:pt x="82" y="6"/>
                    <a:pt x="51" y="3"/>
                    <a:pt x="51" y="3"/>
                  </a:cubicBezTo>
                  <a:lnTo>
                    <a:pt x="47" y="4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3" name="Freeform 66">
              <a:extLst>
                <a:ext uri="{FF2B5EF4-FFF2-40B4-BE49-F238E27FC236}">
                  <a16:creationId xmlns:a16="http://schemas.microsoft.com/office/drawing/2014/main" id="{3DA3A196-7DAB-48EF-AC27-68506F47C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0974" y="2964848"/>
              <a:ext cx="315656" cy="258248"/>
            </a:xfrm>
            <a:custGeom>
              <a:avLst/>
              <a:gdLst>
                <a:gd name="T0" fmla="*/ 2147483647 w 433"/>
                <a:gd name="T1" fmla="*/ 2147483647 h 406"/>
                <a:gd name="T2" fmla="*/ 2147483647 w 433"/>
                <a:gd name="T3" fmla="*/ 2147483647 h 406"/>
                <a:gd name="T4" fmla="*/ 2147483647 w 433"/>
                <a:gd name="T5" fmla="*/ 2147483647 h 406"/>
                <a:gd name="T6" fmla="*/ 2147483647 w 433"/>
                <a:gd name="T7" fmla="*/ 2147483647 h 406"/>
                <a:gd name="T8" fmla="*/ 2147483647 w 433"/>
                <a:gd name="T9" fmla="*/ 2147483647 h 406"/>
                <a:gd name="T10" fmla="*/ 2147483647 w 433"/>
                <a:gd name="T11" fmla="*/ 2147483647 h 406"/>
                <a:gd name="T12" fmla="*/ 2147483647 w 433"/>
                <a:gd name="T13" fmla="*/ 2147483647 h 406"/>
                <a:gd name="T14" fmla="*/ 2147483647 w 433"/>
                <a:gd name="T15" fmla="*/ 2147483647 h 406"/>
                <a:gd name="T16" fmla="*/ 2147483647 w 433"/>
                <a:gd name="T17" fmla="*/ 2147483647 h 406"/>
                <a:gd name="T18" fmla="*/ 2147483647 w 433"/>
                <a:gd name="T19" fmla="*/ 2147483647 h 406"/>
                <a:gd name="T20" fmla="*/ 2147483647 w 433"/>
                <a:gd name="T21" fmla="*/ 2147483647 h 406"/>
                <a:gd name="T22" fmla="*/ 2147483647 w 433"/>
                <a:gd name="T23" fmla="*/ 2147483647 h 406"/>
                <a:gd name="T24" fmla="*/ 2147483647 w 433"/>
                <a:gd name="T25" fmla="*/ 2147483647 h 406"/>
                <a:gd name="T26" fmla="*/ 2147483647 w 433"/>
                <a:gd name="T27" fmla="*/ 2147483647 h 406"/>
                <a:gd name="T28" fmla="*/ 2147483647 w 433"/>
                <a:gd name="T29" fmla="*/ 2147483647 h 406"/>
                <a:gd name="T30" fmla="*/ 2147483647 w 433"/>
                <a:gd name="T31" fmla="*/ 2147483647 h 406"/>
                <a:gd name="T32" fmla="*/ 2147483647 w 433"/>
                <a:gd name="T33" fmla="*/ 2147483647 h 406"/>
                <a:gd name="T34" fmla="*/ 2147483647 w 433"/>
                <a:gd name="T35" fmla="*/ 2147483647 h 406"/>
                <a:gd name="T36" fmla="*/ 2147483647 w 433"/>
                <a:gd name="T37" fmla="*/ 2147483647 h 406"/>
                <a:gd name="T38" fmla="*/ 2147483647 w 433"/>
                <a:gd name="T39" fmla="*/ 2147483647 h 406"/>
                <a:gd name="T40" fmla="*/ 2147483647 w 433"/>
                <a:gd name="T41" fmla="*/ 2147483647 h 406"/>
                <a:gd name="T42" fmla="*/ 2147483647 w 433"/>
                <a:gd name="T43" fmla="*/ 2147483647 h 406"/>
                <a:gd name="T44" fmla="*/ 2147483647 w 433"/>
                <a:gd name="T45" fmla="*/ 2147483647 h 406"/>
                <a:gd name="T46" fmla="*/ 2147483647 w 433"/>
                <a:gd name="T47" fmla="*/ 2147483647 h 406"/>
                <a:gd name="T48" fmla="*/ 2147483647 w 433"/>
                <a:gd name="T49" fmla="*/ 2147483647 h 406"/>
                <a:gd name="T50" fmla="*/ 2147483647 w 433"/>
                <a:gd name="T51" fmla="*/ 2147483647 h 406"/>
                <a:gd name="T52" fmla="*/ 2147483647 w 433"/>
                <a:gd name="T53" fmla="*/ 2147483647 h 406"/>
                <a:gd name="T54" fmla="*/ 2147483647 w 433"/>
                <a:gd name="T55" fmla="*/ 2147483647 h 406"/>
                <a:gd name="T56" fmla="*/ 2147483647 w 433"/>
                <a:gd name="T57" fmla="*/ 2147483647 h 406"/>
                <a:gd name="T58" fmla="*/ 2147483647 w 433"/>
                <a:gd name="T59" fmla="*/ 2147483647 h 406"/>
                <a:gd name="T60" fmla="*/ 2147483647 w 433"/>
                <a:gd name="T61" fmla="*/ 2147483647 h 406"/>
                <a:gd name="T62" fmla="*/ 2147483647 w 433"/>
                <a:gd name="T63" fmla="*/ 2147483647 h 406"/>
                <a:gd name="T64" fmla="*/ 2147483647 w 433"/>
                <a:gd name="T65" fmla="*/ 2147483647 h 406"/>
                <a:gd name="T66" fmla="*/ 2147483647 w 433"/>
                <a:gd name="T67" fmla="*/ 2147483647 h 406"/>
                <a:gd name="T68" fmla="*/ 2147483647 w 433"/>
                <a:gd name="T69" fmla="*/ 2147483647 h 406"/>
                <a:gd name="T70" fmla="*/ 2147483647 w 433"/>
                <a:gd name="T71" fmla="*/ 2147483647 h 406"/>
                <a:gd name="T72" fmla="*/ 2147483647 w 433"/>
                <a:gd name="T73" fmla="*/ 2147483647 h 406"/>
                <a:gd name="T74" fmla="*/ 2147483647 w 433"/>
                <a:gd name="T75" fmla="*/ 2147483647 h 406"/>
                <a:gd name="T76" fmla="*/ 2147483647 w 433"/>
                <a:gd name="T77" fmla="*/ 2147483647 h 406"/>
                <a:gd name="T78" fmla="*/ 2147483647 w 433"/>
                <a:gd name="T79" fmla="*/ 2147483647 h 406"/>
                <a:gd name="T80" fmla="*/ 2147483647 w 433"/>
                <a:gd name="T81" fmla="*/ 2147483647 h 406"/>
                <a:gd name="T82" fmla="*/ 2147483647 w 433"/>
                <a:gd name="T83" fmla="*/ 2147483647 h 406"/>
                <a:gd name="T84" fmla="*/ 2147483647 w 433"/>
                <a:gd name="T85" fmla="*/ 2147483647 h 406"/>
                <a:gd name="T86" fmla="*/ 2147483647 w 433"/>
                <a:gd name="T87" fmla="*/ 2147483647 h 406"/>
                <a:gd name="T88" fmla="*/ 2147483647 w 433"/>
                <a:gd name="T89" fmla="*/ 2147483647 h 406"/>
                <a:gd name="T90" fmla="*/ 2147483647 w 433"/>
                <a:gd name="T91" fmla="*/ 2147483647 h 406"/>
                <a:gd name="T92" fmla="*/ 2147483647 w 433"/>
                <a:gd name="T93" fmla="*/ 2147483647 h 406"/>
                <a:gd name="T94" fmla="*/ 2147483647 w 433"/>
                <a:gd name="T95" fmla="*/ 2147483647 h 406"/>
                <a:gd name="T96" fmla="*/ 2147483647 w 433"/>
                <a:gd name="T97" fmla="*/ 2147483647 h 406"/>
                <a:gd name="T98" fmla="*/ 2147483647 w 433"/>
                <a:gd name="T99" fmla="*/ 0 h 40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33"/>
                <a:gd name="T151" fmla="*/ 0 h 406"/>
                <a:gd name="T152" fmla="*/ 433 w 433"/>
                <a:gd name="T153" fmla="*/ 406 h 40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33" h="406">
                  <a:moveTo>
                    <a:pt x="54" y="0"/>
                  </a:moveTo>
                  <a:cubicBezTo>
                    <a:pt x="43" y="1"/>
                    <a:pt x="35" y="12"/>
                    <a:pt x="27" y="24"/>
                  </a:cubicBezTo>
                  <a:cubicBezTo>
                    <a:pt x="19" y="37"/>
                    <a:pt x="7" y="42"/>
                    <a:pt x="7" y="54"/>
                  </a:cubicBezTo>
                  <a:cubicBezTo>
                    <a:pt x="7" y="67"/>
                    <a:pt x="0" y="70"/>
                    <a:pt x="5" y="76"/>
                  </a:cubicBezTo>
                  <a:cubicBezTo>
                    <a:pt x="9" y="82"/>
                    <a:pt x="17" y="65"/>
                    <a:pt x="28" y="74"/>
                  </a:cubicBezTo>
                  <a:cubicBezTo>
                    <a:pt x="38" y="83"/>
                    <a:pt x="42" y="85"/>
                    <a:pt x="31" y="89"/>
                  </a:cubicBezTo>
                  <a:cubicBezTo>
                    <a:pt x="21" y="92"/>
                    <a:pt x="8" y="98"/>
                    <a:pt x="8" y="98"/>
                  </a:cubicBezTo>
                  <a:cubicBezTo>
                    <a:pt x="8" y="98"/>
                    <a:pt x="5" y="102"/>
                    <a:pt x="21" y="106"/>
                  </a:cubicBezTo>
                  <a:cubicBezTo>
                    <a:pt x="37" y="111"/>
                    <a:pt x="43" y="92"/>
                    <a:pt x="46" y="103"/>
                  </a:cubicBezTo>
                  <a:cubicBezTo>
                    <a:pt x="50" y="113"/>
                    <a:pt x="44" y="116"/>
                    <a:pt x="55" y="116"/>
                  </a:cubicBezTo>
                  <a:cubicBezTo>
                    <a:pt x="67" y="116"/>
                    <a:pt x="67" y="108"/>
                    <a:pt x="77" y="116"/>
                  </a:cubicBezTo>
                  <a:cubicBezTo>
                    <a:pt x="88" y="125"/>
                    <a:pt x="97" y="121"/>
                    <a:pt x="112" y="125"/>
                  </a:cubicBezTo>
                  <a:cubicBezTo>
                    <a:pt x="127" y="128"/>
                    <a:pt x="138" y="119"/>
                    <a:pt x="138" y="119"/>
                  </a:cubicBezTo>
                  <a:cubicBezTo>
                    <a:pt x="138" y="119"/>
                    <a:pt x="138" y="96"/>
                    <a:pt x="149" y="111"/>
                  </a:cubicBezTo>
                  <a:cubicBezTo>
                    <a:pt x="159" y="126"/>
                    <a:pt x="153" y="128"/>
                    <a:pt x="165" y="133"/>
                  </a:cubicBezTo>
                  <a:cubicBezTo>
                    <a:pt x="176" y="137"/>
                    <a:pt x="195" y="149"/>
                    <a:pt x="208" y="163"/>
                  </a:cubicBezTo>
                  <a:cubicBezTo>
                    <a:pt x="220" y="176"/>
                    <a:pt x="218" y="171"/>
                    <a:pt x="220" y="176"/>
                  </a:cubicBezTo>
                  <a:cubicBezTo>
                    <a:pt x="223" y="182"/>
                    <a:pt x="206" y="193"/>
                    <a:pt x="216" y="190"/>
                  </a:cubicBezTo>
                  <a:cubicBezTo>
                    <a:pt x="225" y="188"/>
                    <a:pt x="227" y="185"/>
                    <a:pt x="232" y="188"/>
                  </a:cubicBezTo>
                  <a:cubicBezTo>
                    <a:pt x="236" y="191"/>
                    <a:pt x="241" y="194"/>
                    <a:pt x="240" y="199"/>
                  </a:cubicBezTo>
                  <a:cubicBezTo>
                    <a:pt x="239" y="205"/>
                    <a:pt x="229" y="218"/>
                    <a:pt x="240" y="212"/>
                  </a:cubicBezTo>
                  <a:cubicBezTo>
                    <a:pt x="250" y="206"/>
                    <a:pt x="255" y="190"/>
                    <a:pt x="255" y="204"/>
                  </a:cubicBezTo>
                  <a:cubicBezTo>
                    <a:pt x="255" y="218"/>
                    <a:pt x="249" y="220"/>
                    <a:pt x="254" y="224"/>
                  </a:cubicBezTo>
                  <a:cubicBezTo>
                    <a:pt x="258" y="227"/>
                    <a:pt x="269" y="232"/>
                    <a:pt x="261" y="235"/>
                  </a:cubicBezTo>
                  <a:cubicBezTo>
                    <a:pt x="253" y="239"/>
                    <a:pt x="256" y="242"/>
                    <a:pt x="251" y="244"/>
                  </a:cubicBezTo>
                  <a:cubicBezTo>
                    <a:pt x="247" y="247"/>
                    <a:pt x="242" y="241"/>
                    <a:pt x="238" y="251"/>
                  </a:cubicBezTo>
                  <a:cubicBezTo>
                    <a:pt x="233" y="262"/>
                    <a:pt x="233" y="265"/>
                    <a:pt x="236" y="272"/>
                  </a:cubicBezTo>
                  <a:cubicBezTo>
                    <a:pt x="240" y="279"/>
                    <a:pt x="210" y="292"/>
                    <a:pt x="201" y="288"/>
                  </a:cubicBezTo>
                  <a:cubicBezTo>
                    <a:pt x="191" y="285"/>
                    <a:pt x="182" y="274"/>
                    <a:pt x="178" y="278"/>
                  </a:cubicBezTo>
                  <a:cubicBezTo>
                    <a:pt x="173" y="281"/>
                    <a:pt x="155" y="302"/>
                    <a:pt x="160" y="314"/>
                  </a:cubicBezTo>
                  <a:cubicBezTo>
                    <a:pt x="166" y="325"/>
                    <a:pt x="171" y="340"/>
                    <a:pt x="188" y="339"/>
                  </a:cubicBezTo>
                  <a:cubicBezTo>
                    <a:pt x="205" y="338"/>
                    <a:pt x="206" y="318"/>
                    <a:pt x="212" y="322"/>
                  </a:cubicBezTo>
                  <a:cubicBezTo>
                    <a:pt x="218" y="325"/>
                    <a:pt x="234" y="310"/>
                    <a:pt x="240" y="314"/>
                  </a:cubicBezTo>
                  <a:cubicBezTo>
                    <a:pt x="246" y="317"/>
                    <a:pt x="256" y="304"/>
                    <a:pt x="263" y="325"/>
                  </a:cubicBezTo>
                  <a:cubicBezTo>
                    <a:pt x="270" y="346"/>
                    <a:pt x="280" y="350"/>
                    <a:pt x="288" y="355"/>
                  </a:cubicBezTo>
                  <a:cubicBezTo>
                    <a:pt x="296" y="360"/>
                    <a:pt x="310" y="339"/>
                    <a:pt x="304" y="359"/>
                  </a:cubicBezTo>
                  <a:cubicBezTo>
                    <a:pt x="299" y="378"/>
                    <a:pt x="329" y="372"/>
                    <a:pt x="339" y="383"/>
                  </a:cubicBezTo>
                  <a:cubicBezTo>
                    <a:pt x="349" y="393"/>
                    <a:pt x="348" y="371"/>
                    <a:pt x="361" y="389"/>
                  </a:cubicBezTo>
                  <a:cubicBezTo>
                    <a:pt x="374" y="406"/>
                    <a:pt x="379" y="391"/>
                    <a:pt x="386" y="397"/>
                  </a:cubicBezTo>
                  <a:cubicBezTo>
                    <a:pt x="393" y="402"/>
                    <a:pt x="401" y="389"/>
                    <a:pt x="404" y="393"/>
                  </a:cubicBezTo>
                  <a:cubicBezTo>
                    <a:pt x="406" y="398"/>
                    <a:pt x="348" y="356"/>
                    <a:pt x="344" y="354"/>
                  </a:cubicBezTo>
                  <a:cubicBezTo>
                    <a:pt x="339" y="352"/>
                    <a:pt x="330" y="340"/>
                    <a:pt x="339" y="340"/>
                  </a:cubicBezTo>
                  <a:cubicBezTo>
                    <a:pt x="348" y="340"/>
                    <a:pt x="359" y="336"/>
                    <a:pt x="367" y="349"/>
                  </a:cubicBezTo>
                  <a:cubicBezTo>
                    <a:pt x="375" y="363"/>
                    <a:pt x="377" y="352"/>
                    <a:pt x="385" y="359"/>
                  </a:cubicBezTo>
                  <a:cubicBezTo>
                    <a:pt x="393" y="365"/>
                    <a:pt x="399" y="354"/>
                    <a:pt x="405" y="361"/>
                  </a:cubicBezTo>
                  <a:cubicBezTo>
                    <a:pt x="410" y="368"/>
                    <a:pt x="414" y="357"/>
                    <a:pt x="415" y="354"/>
                  </a:cubicBezTo>
                  <a:cubicBezTo>
                    <a:pt x="416" y="350"/>
                    <a:pt x="413" y="330"/>
                    <a:pt x="413" y="330"/>
                  </a:cubicBezTo>
                  <a:cubicBezTo>
                    <a:pt x="413" y="330"/>
                    <a:pt x="406" y="302"/>
                    <a:pt x="398" y="310"/>
                  </a:cubicBezTo>
                  <a:cubicBezTo>
                    <a:pt x="390" y="318"/>
                    <a:pt x="389" y="289"/>
                    <a:pt x="376" y="293"/>
                  </a:cubicBezTo>
                  <a:cubicBezTo>
                    <a:pt x="363" y="296"/>
                    <a:pt x="368" y="281"/>
                    <a:pt x="352" y="276"/>
                  </a:cubicBezTo>
                  <a:cubicBezTo>
                    <a:pt x="336" y="270"/>
                    <a:pt x="325" y="246"/>
                    <a:pt x="322" y="249"/>
                  </a:cubicBezTo>
                  <a:cubicBezTo>
                    <a:pt x="318" y="253"/>
                    <a:pt x="314" y="233"/>
                    <a:pt x="309" y="244"/>
                  </a:cubicBezTo>
                  <a:cubicBezTo>
                    <a:pt x="304" y="256"/>
                    <a:pt x="334" y="228"/>
                    <a:pt x="339" y="235"/>
                  </a:cubicBezTo>
                  <a:cubicBezTo>
                    <a:pt x="344" y="242"/>
                    <a:pt x="354" y="248"/>
                    <a:pt x="359" y="253"/>
                  </a:cubicBezTo>
                  <a:cubicBezTo>
                    <a:pt x="363" y="257"/>
                    <a:pt x="370" y="243"/>
                    <a:pt x="382" y="258"/>
                  </a:cubicBezTo>
                  <a:cubicBezTo>
                    <a:pt x="393" y="273"/>
                    <a:pt x="401" y="267"/>
                    <a:pt x="412" y="279"/>
                  </a:cubicBezTo>
                  <a:cubicBezTo>
                    <a:pt x="422" y="291"/>
                    <a:pt x="428" y="279"/>
                    <a:pt x="428" y="267"/>
                  </a:cubicBezTo>
                  <a:cubicBezTo>
                    <a:pt x="428" y="256"/>
                    <a:pt x="433" y="228"/>
                    <a:pt x="430" y="234"/>
                  </a:cubicBezTo>
                  <a:cubicBezTo>
                    <a:pt x="427" y="240"/>
                    <a:pt x="421" y="204"/>
                    <a:pt x="409" y="217"/>
                  </a:cubicBezTo>
                  <a:cubicBezTo>
                    <a:pt x="398" y="229"/>
                    <a:pt x="391" y="196"/>
                    <a:pt x="378" y="199"/>
                  </a:cubicBezTo>
                  <a:cubicBezTo>
                    <a:pt x="365" y="203"/>
                    <a:pt x="362" y="187"/>
                    <a:pt x="355" y="183"/>
                  </a:cubicBezTo>
                  <a:cubicBezTo>
                    <a:pt x="348" y="180"/>
                    <a:pt x="340" y="161"/>
                    <a:pt x="336" y="164"/>
                  </a:cubicBezTo>
                  <a:cubicBezTo>
                    <a:pt x="331" y="166"/>
                    <a:pt x="323" y="143"/>
                    <a:pt x="318" y="143"/>
                  </a:cubicBezTo>
                  <a:cubicBezTo>
                    <a:pt x="314" y="143"/>
                    <a:pt x="333" y="156"/>
                    <a:pt x="333" y="149"/>
                  </a:cubicBezTo>
                  <a:cubicBezTo>
                    <a:pt x="333" y="142"/>
                    <a:pt x="326" y="122"/>
                    <a:pt x="319" y="127"/>
                  </a:cubicBezTo>
                  <a:cubicBezTo>
                    <a:pt x="312" y="131"/>
                    <a:pt x="302" y="135"/>
                    <a:pt x="301" y="140"/>
                  </a:cubicBezTo>
                  <a:cubicBezTo>
                    <a:pt x="300" y="144"/>
                    <a:pt x="297" y="143"/>
                    <a:pt x="294" y="140"/>
                  </a:cubicBezTo>
                  <a:cubicBezTo>
                    <a:pt x="291" y="136"/>
                    <a:pt x="291" y="111"/>
                    <a:pt x="299" y="114"/>
                  </a:cubicBezTo>
                  <a:cubicBezTo>
                    <a:pt x="307" y="118"/>
                    <a:pt x="289" y="108"/>
                    <a:pt x="289" y="108"/>
                  </a:cubicBezTo>
                  <a:cubicBezTo>
                    <a:pt x="289" y="108"/>
                    <a:pt x="284" y="118"/>
                    <a:pt x="279" y="125"/>
                  </a:cubicBezTo>
                  <a:cubicBezTo>
                    <a:pt x="274" y="131"/>
                    <a:pt x="278" y="91"/>
                    <a:pt x="281" y="91"/>
                  </a:cubicBezTo>
                  <a:cubicBezTo>
                    <a:pt x="285" y="91"/>
                    <a:pt x="259" y="87"/>
                    <a:pt x="257" y="99"/>
                  </a:cubicBezTo>
                  <a:cubicBezTo>
                    <a:pt x="255" y="112"/>
                    <a:pt x="246" y="89"/>
                    <a:pt x="247" y="85"/>
                  </a:cubicBezTo>
                  <a:cubicBezTo>
                    <a:pt x="248" y="82"/>
                    <a:pt x="236" y="74"/>
                    <a:pt x="236" y="74"/>
                  </a:cubicBezTo>
                  <a:cubicBezTo>
                    <a:pt x="236" y="74"/>
                    <a:pt x="229" y="88"/>
                    <a:pt x="232" y="92"/>
                  </a:cubicBezTo>
                  <a:cubicBezTo>
                    <a:pt x="234" y="97"/>
                    <a:pt x="219" y="90"/>
                    <a:pt x="217" y="87"/>
                  </a:cubicBezTo>
                  <a:cubicBezTo>
                    <a:pt x="214" y="83"/>
                    <a:pt x="211" y="74"/>
                    <a:pt x="213" y="68"/>
                  </a:cubicBezTo>
                  <a:cubicBezTo>
                    <a:pt x="216" y="62"/>
                    <a:pt x="208" y="52"/>
                    <a:pt x="203" y="53"/>
                  </a:cubicBezTo>
                  <a:cubicBezTo>
                    <a:pt x="198" y="54"/>
                    <a:pt x="183" y="48"/>
                    <a:pt x="187" y="59"/>
                  </a:cubicBezTo>
                  <a:cubicBezTo>
                    <a:pt x="190" y="69"/>
                    <a:pt x="197" y="88"/>
                    <a:pt x="187" y="78"/>
                  </a:cubicBezTo>
                  <a:cubicBezTo>
                    <a:pt x="176" y="69"/>
                    <a:pt x="163" y="55"/>
                    <a:pt x="161" y="52"/>
                  </a:cubicBezTo>
                  <a:cubicBezTo>
                    <a:pt x="160" y="48"/>
                    <a:pt x="144" y="40"/>
                    <a:pt x="144" y="40"/>
                  </a:cubicBezTo>
                  <a:cubicBezTo>
                    <a:pt x="144" y="40"/>
                    <a:pt x="140" y="50"/>
                    <a:pt x="138" y="53"/>
                  </a:cubicBezTo>
                  <a:cubicBezTo>
                    <a:pt x="137" y="57"/>
                    <a:pt x="130" y="54"/>
                    <a:pt x="127" y="57"/>
                  </a:cubicBezTo>
                  <a:cubicBezTo>
                    <a:pt x="123" y="59"/>
                    <a:pt x="117" y="54"/>
                    <a:pt x="122" y="46"/>
                  </a:cubicBezTo>
                  <a:cubicBezTo>
                    <a:pt x="128" y="38"/>
                    <a:pt x="133" y="23"/>
                    <a:pt x="129" y="22"/>
                  </a:cubicBezTo>
                  <a:cubicBezTo>
                    <a:pt x="126" y="21"/>
                    <a:pt x="123" y="6"/>
                    <a:pt x="113" y="7"/>
                  </a:cubicBezTo>
                  <a:cubicBezTo>
                    <a:pt x="103" y="8"/>
                    <a:pt x="92" y="30"/>
                    <a:pt x="85" y="31"/>
                  </a:cubicBezTo>
                  <a:cubicBezTo>
                    <a:pt x="78" y="32"/>
                    <a:pt x="58" y="20"/>
                    <a:pt x="63" y="28"/>
                  </a:cubicBezTo>
                  <a:cubicBezTo>
                    <a:pt x="69" y="36"/>
                    <a:pt x="63" y="42"/>
                    <a:pt x="73" y="43"/>
                  </a:cubicBezTo>
                  <a:cubicBezTo>
                    <a:pt x="82" y="44"/>
                    <a:pt x="88" y="57"/>
                    <a:pt x="84" y="57"/>
                  </a:cubicBezTo>
                  <a:cubicBezTo>
                    <a:pt x="81" y="57"/>
                    <a:pt x="77" y="53"/>
                    <a:pt x="74" y="54"/>
                  </a:cubicBezTo>
                  <a:cubicBezTo>
                    <a:pt x="70" y="55"/>
                    <a:pt x="70" y="40"/>
                    <a:pt x="66" y="46"/>
                  </a:cubicBezTo>
                  <a:cubicBezTo>
                    <a:pt x="61" y="52"/>
                    <a:pt x="63" y="53"/>
                    <a:pt x="68" y="60"/>
                  </a:cubicBezTo>
                  <a:cubicBezTo>
                    <a:pt x="73" y="67"/>
                    <a:pt x="85" y="65"/>
                    <a:pt x="84" y="68"/>
                  </a:cubicBezTo>
                  <a:cubicBezTo>
                    <a:pt x="83" y="72"/>
                    <a:pt x="81" y="75"/>
                    <a:pt x="73" y="77"/>
                  </a:cubicBezTo>
                  <a:cubicBezTo>
                    <a:pt x="65" y="80"/>
                    <a:pt x="68" y="73"/>
                    <a:pt x="61" y="77"/>
                  </a:cubicBezTo>
                  <a:cubicBezTo>
                    <a:pt x="54" y="82"/>
                    <a:pt x="45" y="75"/>
                    <a:pt x="46" y="68"/>
                  </a:cubicBezTo>
                  <a:cubicBezTo>
                    <a:pt x="47" y="61"/>
                    <a:pt x="51" y="19"/>
                    <a:pt x="68" y="13"/>
                  </a:cubicBezTo>
                  <a:cubicBezTo>
                    <a:pt x="85" y="7"/>
                    <a:pt x="54" y="0"/>
                    <a:pt x="54" y="0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4" name="Freeform 67">
              <a:extLst>
                <a:ext uri="{FF2B5EF4-FFF2-40B4-BE49-F238E27FC236}">
                  <a16:creationId xmlns:a16="http://schemas.microsoft.com/office/drawing/2014/main" id="{01E00F18-F707-48D0-8C69-7A346EEC1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0517" y="2965991"/>
              <a:ext cx="43223" cy="22854"/>
            </a:xfrm>
            <a:custGeom>
              <a:avLst/>
              <a:gdLst>
                <a:gd name="T0" fmla="*/ 2147483647 w 60"/>
                <a:gd name="T1" fmla="*/ 2147483647 h 36"/>
                <a:gd name="T2" fmla="*/ 2147483647 w 60"/>
                <a:gd name="T3" fmla="*/ 2147483647 h 36"/>
                <a:gd name="T4" fmla="*/ 2147483647 w 60"/>
                <a:gd name="T5" fmla="*/ 2147483647 h 36"/>
                <a:gd name="T6" fmla="*/ 2147483647 w 60"/>
                <a:gd name="T7" fmla="*/ 2147483647 h 36"/>
                <a:gd name="T8" fmla="*/ 2147483647 w 60"/>
                <a:gd name="T9" fmla="*/ 2147483647 h 36"/>
                <a:gd name="T10" fmla="*/ 2147483647 w 60"/>
                <a:gd name="T11" fmla="*/ 2147483647 h 36"/>
                <a:gd name="T12" fmla="*/ 2147483647 w 60"/>
                <a:gd name="T13" fmla="*/ 2147483647 h 36"/>
                <a:gd name="T14" fmla="*/ 2147483647 w 60"/>
                <a:gd name="T15" fmla="*/ 2147483647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"/>
                <a:gd name="T25" fmla="*/ 0 h 36"/>
                <a:gd name="T26" fmla="*/ 60 w 60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" h="36">
                  <a:moveTo>
                    <a:pt x="18" y="4"/>
                  </a:moveTo>
                  <a:cubicBezTo>
                    <a:pt x="9" y="0"/>
                    <a:pt x="1" y="6"/>
                    <a:pt x="1" y="13"/>
                  </a:cubicBezTo>
                  <a:cubicBezTo>
                    <a:pt x="1" y="20"/>
                    <a:pt x="0" y="22"/>
                    <a:pt x="7" y="27"/>
                  </a:cubicBezTo>
                  <a:cubicBezTo>
                    <a:pt x="14" y="32"/>
                    <a:pt x="21" y="32"/>
                    <a:pt x="28" y="34"/>
                  </a:cubicBezTo>
                  <a:cubicBezTo>
                    <a:pt x="35" y="36"/>
                    <a:pt x="41" y="23"/>
                    <a:pt x="45" y="27"/>
                  </a:cubicBezTo>
                  <a:cubicBezTo>
                    <a:pt x="50" y="30"/>
                    <a:pt x="60" y="19"/>
                    <a:pt x="56" y="18"/>
                  </a:cubicBezTo>
                  <a:cubicBezTo>
                    <a:pt x="51" y="17"/>
                    <a:pt x="38" y="5"/>
                    <a:pt x="35" y="5"/>
                  </a:cubicBezTo>
                  <a:cubicBezTo>
                    <a:pt x="31" y="5"/>
                    <a:pt x="18" y="4"/>
                    <a:pt x="18" y="4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5" name="Freeform 68">
              <a:extLst>
                <a:ext uri="{FF2B5EF4-FFF2-40B4-BE49-F238E27FC236}">
                  <a16:creationId xmlns:a16="http://schemas.microsoft.com/office/drawing/2014/main" id="{61ED1269-D1D0-4681-99FD-A47FFCCD7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045" y="3137394"/>
              <a:ext cx="89065" cy="58277"/>
            </a:xfrm>
            <a:custGeom>
              <a:avLst/>
              <a:gdLst>
                <a:gd name="T0" fmla="*/ 2147483647 w 123"/>
                <a:gd name="T1" fmla="*/ 0 h 92"/>
                <a:gd name="T2" fmla="*/ 2147483647 w 123"/>
                <a:gd name="T3" fmla="*/ 2147483647 h 92"/>
                <a:gd name="T4" fmla="*/ 2147483647 w 123"/>
                <a:gd name="T5" fmla="*/ 2147483647 h 92"/>
                <a:gd name="T6" fmla="*/ 2147483647 w 123"/>
                <a:gd name="T7" fmla="*/ 2147483647 h 92"/>
                <a:gd name="T8" fmla="*/ 2147483647 w 123"/>
                <a:gd name="T9" fmla="*/ 2147483647 h 92"/>
                <a:gd name="T10" fmla="*/ 2147483647 w 123"/>
                <a:gd name="T11" fmla="*/ 2147483647 h 92"/>
                <a:gd name="T12" fmla="*/ 2147483647 w 123"/>
                <a:gd name="T13" fmla="*/ 2147483647 h 92"/>
                <a:gd name="T14" fmla="*/ 2147483647 w 123"/>
                <a:gd name="T15" fmla="*/ 2147483647 h 92"/>
                <a:gd name="T16" fmla="*/ 2147483647 w 123"/>
                <a:gd name="T17" fmla="*/ 2147483647 h 92"/>
                <a:gd name="T18" fmla="*/ 2147483647 w 123"/>
                <a:gd name="T19" fmla="*/ 2147483647 h 92"/>
                <a:gd name="T20" fmla="*/ 2147483647 w 123"/>
                <a:gd name="T21" fmla="*/ 2147483647 h 92"/>
                <a:gd name="T22" fmla="*/ 2147483647 w 123"/>
                <a:gd name="T23" fmla="*/ 2147483647 h 92"/>
                <a:gd name="T24" fmla="*/ 2147483647 w 123"/>
                <a:gd name="T25" fmla="*/ 2147483647 h 92"/>
                <a:gd name="T26" fmla="*/ 2147483647 w 123"/>
                <a:gd name="T27" fmla="*/ 2147483647 h 92"/>
                <a:gd name="T28" fmla="*/ 2147483647 w 123"/>
                <a:gd name="T29" fmla="*/ 2147483647 h 92"/>
                <a:gd name="T30" fmla="*/ 2147483647 w 123"/>
                <a:gd name="T31" fmla="*/ 0 h 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3"/>
                <a:gd name="T49" fmla="*/ 0 h 92"/>
                <a:gd name="T50" fmla="*/ 123 w 123"/>
                <a:gd name="T51" fmla="*/ 92 h 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3" h="92">
                  <a:moveTo>
                    <a:pt x="47" y="0"/>
                  </a:moveTo>
                  <a:cubicBezTo>
                    <a:pt x="47" y="0"/>
                    <a:pt x="30" y="3"/>
                    <a:pt x="30" y="11"/>
                  </a:cubicBezTo>
                  <a:cubicBezTo>
                    <a:pt x="30" y="20"/>
                    <a:pt x="30" y="25"/>
                    <a:pt x="29" y="35"/>
                  </a:cubicBezTo>
                  <a:cubicBezTo>
                    <a:pt x="28" y="44"/>
                    <a:pt x="5" y="67"/>
                    <a:pt x="3" y="71"/>
                  </a:cubicBezTo>
                  <a:cubicBezTo>
                    <a:pt x="0" y="76"/>
                    <a:pt x="14" y="69"/>
                    <a:pt x="20" y="70"/>
                  </a:cubicBezTo>
                  <a:cubicBezTo>
                    <a:pt x="26" y="71"/>
                    <a:pt x="41" y="56"/>
                    <a:pt x="35" y="71"/>
                  </a:cubicBezTo>
                  <a:cubicBezTo>
                    <a:pt x="29" y="86"/>
                    <a:pt x="20" y="92"/>
                    <a:pt x="32" y="91"/>
                  </a:cubicBezTo>
                  <a:cubicBezTo>
                    <a:pt x="43" y="90"/>
                    <a:pt x="47" y="71"/>
                    <a:pt x="54" y="70"/>
                  </a:cubicBezTo>
                  <a:cubicBezTo>
                    <a:pt x="60" y="69"/>
                    <a:pt x="65" y="51"/>
                    <a:pt x="71" y="65"/>
                  </a:cubicBezTo>
                  <a:cubicBezTo>
                    <a:pt x="77" y="78"/>
                    <a:pt x="78" y="67"/>
                    <a:pt x="90" y="76"/>
                  </a:cubicBezTo>
                  <a:cubicBezTo>
                    <a:pt x="103" y="85"/>
                    <a:pt x="113" y="75"/>
                    <a:pt x="118" y="76"/>
                  </a:cubicBezTo>
                  <a:cubicBezTo>
                    <a:pt x="123" y="77"/>
                    <a:pt x="119" y="56"/>
                    <a:pt x="111" y="56"/>
                  </a:cubicBezTo>
                  <a:cubicBezTo>
                    <a:pt x="103" y="56"/>
                    <a:pt x="89" y="46"/>
                    <a:pt x="85" y="40"/>
                  </a:cubicBezTo>
                  <a:cubicBezTo>
                    <a:pt x="80" y="35"/>
                    <a:pt x="80" y="23"/>
                    <a:pt x="74" y="21"/>
                  </a:cubicBezTo>
                  <a:cubicBezTo>
                    <a:pt x="68" y="18"/>
                    <a:pt x="60" y="11"/>
                    <a:pt x="60" y="11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6" name="Freeform 69">
              <a:extLst>
                <a:ext uri="{FF2B5EF4-FFF2-40B4-BE49-F238E27FC236}">
                  <a16:creationId xmlns:a16="http://schemas.microsoft.com/office/drawing/2014/main" id="{5ADCD0DC-6045-4475-93C8-BB4DCB29F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409" y="3201385"/>
              <a:ext cx="30125" cy="21711"/>
            </a:xfrm>
            <a:custGeom>
              <a:avLst/>
              <a:gdLst>
                <a:gd name="T0" fmla="*/ 2147483647 w 41"/>
                <a:gd name="T1" fmla="*/ 0 h 34"/>
                <a:gd name="T2" fmla="*/ 2147483647 w 41"/>
                <a:gd name="T3" fmla="*/ 2147483647 h 34"/>
                <a:gd name="T4" fmla="*/ 2147483647 w 41"/>
                <a:gd name="T5" fmla="*/ 2147483647 h 34"/>
                <a:gd name="T6" fmla="*/ 2147483647 w 41"/>
                <a:gd name="T7" fmla="*/ 2147483647 h 34"/>
                <a:gd name="T8" fmla="*/ 2147483647 w 41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34"/>
                <a:gd name="T17" fmla="*/ 41 w 41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34">
                  <a:moveTo>
                    <a:pt x="24" y="0"/>
                  </a:moveTo>
                  <a:cubicBezTo>
                    <a:pt x="18" y="4"/>
                    <a:pt x="0" y="4"/>
                    <a:pt x="8" y="19"/>
                  </a:cubicBezTo>
                  <a:cubicBezTo>
                    <a:pt x="16" y="34"/>
                    <a:pt x="21" y="23"/>
                    <a:pt x="26" y="23"/>
                  </a:cubicBezTo>
                  <a:cubicBezTo>
                    <a:pt x="32" y="23"/>
                    <a:pt x="37" y="19"/>
                    <a:pt x="39" y="15"/>
                  </a:cubicBezTo>
                  <a:cubicBezTo>
                    <a:pt x="41" y="12"/>
                    <a:pt x="24" y="0"/>
                    <a:pt x="24" y="0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7" name="Freeform 70">
              <a:extLst>
                <a:ext uri="{FF2B5EF4-FFF2-40B4-BE49-F238E27FC236}">
                  <a16:creationId xmlns:a16="http://schemas.microsoft.com/office/drawing/2014/main" id="{A857A08A-91AC-48DB-A596-A8362EED4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6110" y="3215097"/>
              <a:ext cx="18337" cy="19426"/>
            </a:xfrm>
            <a:custGeom>
              <a:avLst/>
              <a:gdLst>
                <a:gd name="T0" fmla="*/ 2147483647 w 26"/>
                <a:gd name="T1" fmla="*/ 0 h 30"/>
                <a:gd name="T2" fmla="*/ 2147483647 w 26"/>
                <a:gd name="T3" fmla="*/ 2147483647 h 30"/>
                <a:gd name="T4" fmla="*/ 2147483647 w 26"/>
                <a:gd name="T5" fmla="*/ 2147483647 h 30"/>
                <a:gd name="T6" fmla="*/ 2147483647 w 26"/>
                <a:gd name="T7" fmla="*/ 2147483647 h 30"/>
                <a:gd name="T8" fmla="*/ 2147483647 w 26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30"/>
                <a:gd name="T17" fmla="*/ 26 w 26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30">
                  <a:moveTo>
                    <a:pt x="17" y="0"/>
                  </a:moveTo>
                  <a:cubicBezTo>
                    <a:pt x="10" y="0"/>
                    <a:pt x="0" y="2"/>
                    <a:pt x="3" y="14"/>
                  </a:cubicBezTo>
                  <a:cubicBezTo>
                    <a:pt x="6" y="25"/>
                    <a:pt x="8" y="30"/>
                    <a:pt x="14" y="28"/>
                  </a:cubicBezTo>
                  <a:cubicBezTo>
                    <a:pt x="21" y="25"/>
                    <a:pt x="26" y="15"/>
                    <a:pt x="26" y="15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8" name="Freeform 71">
              <a:extLst>
                <a:ext uri="{FF2B5EF4-FFF2-40B4-BE49-F238E27FC236}">
                  <a16:creationId xmlns:a16="http://schemas.microsoft.com/office/drawing/2014/main" id="{F33E6E92-BB67-428C-9142-43A7B0D55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5403" y="3083688"/>
              <a:ext cx="35364" cy="27425"/>
            </a:xfrm>
            <a:custGeom>
              <a:avLst/>
              <a:gdLst>
                <a:gd name="T0" fmla="*/ 2147483647 w 49"/>
                <a:gd name="T1" fmla="*/ 2147483647 h 42"/>
                <a:gd name="T2" fmla="*/ 2147483647 w 49"/>
                <a:gd name="T3" fmla="*/ 2147483647 h 42"/>
                <a:gd name="T4" fmla="*/ 2147483647 w 49"/>
                <a:gd name="T5" fmla="*/ 2147483647 h 42"/>
                <a:gd name="T6" fmla="*/ 2147483647 w 49"/>
                <a:gd name="T7" fmla="*/ 2147483647 h 42"/>
                <a:gd name="T8" fmla="*/ 2147483647 w 49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42"/>
                <a:gd name="T17" fmla="*/ 49 w 49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42">
                  <a:moveTo>
                    <a:pt x="29" y="4"/>
                  </a:moveTo>
                  <a:cubicBezTo>
                    <a:pt x="24" y="3"/>
                    <a:pt x="11" y="0"/>
                    <a:pt x="8" y="14"/>
                  </a:cubicBezTo>
                  <a:cubicBezTo>
                    <a:pt x="4" y="27"/>
                    <a:pt x="0" y="19"/>
                    <a:pt x="9" y="31"/>
                  </a:cubicBezTo>
                  <a:cubicBezTo>
                    <a:pt x="18" y="42"/>
                    <a:pt x="33" y="39"/>
                    <a:pt x="37" y="36"/>
                  </a:cubicBezTo>
                  <a:cubicBezTo>
                    <a:pt x="40" y="32"/>
                    <a:pt x="49" y="9"/>
                    <a:pt x="29" y="4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89" name="Freeform 72">
              <a:extLst>
                <a:ext uri="{FF2B5EF4-FFF2-40B4-BE49-F238E27FC236}">
                  <a16:creationId xmlns:a16="http://schemas.microsoft.com/office/drawing/2014/main" id="{273694E7-8523-4A69-BEAA-6F2F4757F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0621" y="2767163"/>
              <a:ext cx="175510" cy="154263"/>
            </a:xfrm>
            <a:custGeom>
              <a:avLst/>
              <a:gdLst>
                <a:gd name="T0" fmla="*/ 2147483647 w 242"/>
                <a:gd name="T1" fmla="*/ 2147483647 h 241"/>
                <a:gd name="T2" fmla="*/ 2147483647 w 242"/>
                <a:gd name="T3" fmla="*/ 2147483647 h 241"/>
                <a:gd name="T4" fmla="*/ 2147483647 w 242"/>
                <a:gd name="T5" fmla="*/ 2147483647 h 241"/>
                <a:gd name="T6" fmla="*/ 2147483647 w 242"/>
                <a:gd name="T7" fmla="*/ 2147483647 h 241"/>
                <a:gd name="T8" fmla="*/ 2147483647 w 242"/>
                <a:gd name="T9" fmla="*/ 2147483647 h 241"/>
                <a:gd name="T10" fmla="*/ 2147483647 w 242"/>
                <a:gd name="T11" fmla="*/ 2147483647 h 241"/>
                <a:gd name="T12" fmla="*/ 2147483647 w 242"/>
                <a:gd name="T13" fmla="*/ 2147483647 h 241"/>
                <a:gd name="T14" fmla="*/ 2147483647 w 242"/>
                <a:gd name="T15" fmla="*/ 2147483647 h 241"/>
                <a:gd name="T16" fmla="*/ 2147483647 w 242"/>
                <a:gd name="T17" fmla="*/ 2147483647 h 241"/>
                <a:gd name="T18" fmla="*/ 2147483647 w 242"/>
                <a:gd name="T19" fmla="*/ 2147483647 h 241"/>
                <a:gd name="T20" fmla="*/ 2147483647 w 242"/>
                <a:gd name="T21" fmla="*/ 2147483647 h 241"/>
                <a:gd name="T22" fmla="*/ 2147483647 w 242"/>
                <a:gd name="T23" fmla="*/ 2147483647 h 241"/>
                <a:gd name="T24" fmla="*/ 2147483647 w 242"/>
                <a:gd name="T25" fmla="*/ 2147483647 h 241"/>
                <a:gd name="T26" fmla="*/ 2147483647 w 242"/>
                <a:gd name="T27" fmla="*/ 2147483647 h 241"/>
                <a:gd name="T28" fmla="*/ 2147483647 w 242"/>
                <a:gd name="T29" fmla="*/ 2147483647 h 241"/>
                <a:gd name="T30" fmla="*/ 2147483647 w 242"/>
                <a:gd name="T31" fmla="*/ 2147483647 h 241"/>
                <a:gd name="T32" fmla="*/ 2147483647 w 242"/>
                <a:gd name="T33" fmla="*/ 2147483647 h 241"/>
                <a:gd name="T34" fmla="*/ 2147483647 w 242"/>
                <a:gd name="T35" fmla="*/ 2147483647 h 241"/>
                <a:gd name="T36" fmla="*/ 2147483647 w 242"/>
                <a:gd name="T37" fmla="*/ 2147483647 h 241"/>
                <a:gd name="T38" fmla="*/ 2147483647 w 242"/>
                <a:gd name="T39" fmla="*/ 2147483647 h 241"/>
                <a:gd name="T40" fmla="*/ 2147483647 w 242"/>
                <a:gd name="T41" fmla="*/ 2147483647 h 241"/>
                <a:gd name="T42" fmla="*/ 2147483647 w 242"/>
                <a:gd name="T43" fmla="*/ 2147483647 h 241"/>
                <a:gd name="T44" fmla="*/ 2147483647 w 242"/>
                <a:gd name="T45" fmla="*/ 2147483647 h 241"/>
                <a:gd name="T46" fmla="*/ 2147483647 w 242"/>
                <a:gd name="T47" fmla="*/ 2147483647 h 241"/>
                <a:gd name="T48" fmla="*/ 2147483647 w 242"/>
                <a:gd name="T49" fmla="*/ 2147483647 h 241"/>
                <a:gd name="T50" fmla="*/ 2147483647 w 242"/>
                <a:gd name="T51" fmla="*/ 2147483647 h 241"/>
                <a:gd name="T52" fmla="*/ 2147483647 w 242"/>
                <a:gd name="T53" fmla="*/ 2147483647 h 241"/>
                <a:gd name="T54" fmla="*/ 2147483647 w 242"/>
                <a:gd name="T55" fmla="*/ 2147483647 h 241"/>
                <a:gd name="T56" fmla="*/ 2147483647 w 242"/>
                <a:gd name="T57" fmla="*/ 2147483647 h 241"/>
                <a:gd name="T58" fmla="*/ 2147483647 w 242"/>
                <a:gd name="T59" fmla="*/ 2147483647 h 241"/>
                <a:gd name="T60" fmla="*/ 2147483647 w 242"/>
                <a:gd name="T61" fmla="*/ 2147483647 h 241"/>
                <a:gd name="T62" fmla="*/ 2147483647 w 242"/>
                <a:gd name="T63" fmla="*/ 2147483647 h 241"/>
                <a:gd name="T64" fmla="*/ 2147483647 w 242"/>
                <a:gd name="T65" fmla="*/ 2147483647 h 241"/>
                <a:gd name="T66" fmla="*/ 2147483647 w 242"/>
                <a:gd name="T67" fmla="*/ 2147483647 h 2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2"/>
                <a:gd name="T103" fmla="*/ 0 h 241"/>
                <a:gd name="T104" fmla="*/ 242 w 242"/>
                <a:gd name="T105" fmla="*/ 241 h 24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2" h="241">
                  <a:moveTo>
                    <a:pt x="228" y="17"/>
                  </a:moveTo>
                  <a:cubicBezTo>
                    <a:pt x="219" y="16"/>
                    <a:pt x="213" y="9"/>
                    <a:pt x="204" y="14"/>
                  </a:cubicBezTo>
                  <a:cubicBezTo>
                    <a:pt x="194" y="18"/>
                    <a:pt x="192" y="17"/>
                    <a:pt x="186" y="15"/>
                  </a:cubicBezTo>
                  <a:cubicBezTo>
                    <a:pt x="181" y="13"/>
                    <a:pt x="181" y="0"/>
                    <a:pt x="169" y="5"/>
                  </a:cubicBezTo>
                  <a:cubicBezTo>
                    <a:pt x="158" y="9"/>
                    <a:pt x="139" y="14"/>
                    <a:pt x="141" y="20"/>
                  </a:cubicBezTo>
                  <a:cubicBezTo>
                    <a:pt x="144" y="25"/>
                    <a:pt x="139" y="29"/>
                    <a:pt x="129" y="25"/>
                  </a:cubicBezTo>
                  <a:cubicBezTo>
                    <a:pt x="118" y="22"/>
                    <a:pt x="110" y="10"/>
                    <a:pt x="114" y="21"/>
                  </a:cubicBezTo>
                  <a:cubicBezTo>
                    <a:pt x="117" y="31"/>
                    <a:pt x="92" y="22"/>
                    <a:pt x="88" y="28"/>
                  </a:cubicBezTo>
                  <a:cubicBezTo>
                    <a:pt x="85" y="33"/>
                    <a:pt x="75" y="40"/>
                    <a:pt x="79" y="45"/>
                  </a:cubicBezTo>
                  <a:cubicBezTo>
                    <a:pt x="84" y="50"/>
                    <a:pt x="79" y="42"/>
                    <a:pt x="66" y="48"/>
                  </a:cubicBezTo>
                  <a:cubicBezTo>
                    <a:pt x="54" y="55"/>
                    <a:pt x="55" y="58"/>
                    <a:pt x="68" y="65"/>
                  </a:cubicBezTo>
                  <a:cubicBezTo>
                    <a:pt x="80" y="71"/>
                    <a:pt x="92" y="58"/>
                    <a:pt x="85" y="70"/>
                  </a:cubicBezTo>
                  <a:cubicBezTo>
                    <a:pt x="78" y="83"/>
                    <a:pt x="71" y="88"/>
                    <a:pt x="81" y="85"/>
                  </a:cubicBezTo>
                  <a:cubicBezTo>
                    <a:pt x="92" y="83"/>
                    <a:pt x="92" y="71"/>
                    <a:pt x="98" y="71"/>
                  </a:cubicBezTo>
                  <a:cubicBezTo>
                    <a:pt x="103" y="71"/>
                    <a:pt x="114" y="81"/>
                    <a:pt x="121" y="77"/>
                  </a:cubicBezTo>
                  <a:cubicBezTo>
                    <a:pt x="128" y="74"/>
                    <a:pt x="124" y="61"/>
                    <a:pt x="130" y="67"/>
                  </a:cubicBezTo>
                  <a:cubicBezTo>
                    <a:pt x="136" y="73"/>
                    <a:pt x="113" y="92"/>
                    <a:pt x="117" y="96"/>
                  </a:cubicBezTo>
                  <a:cubicBezTo>
                    <a:pt x="122" y="99"/>
                    <a:pt x="103" y="99"/>
                    <a:pt x="102" y="96"/>
                  </a:cubicBezTo>
                  <a:cubicBezTo>
                    <a:pt x="101" y="92"/>
                    <a:pt x="87" y="88"/>
                    <a:pt x="95" y="96"/>
                  </a:cubicBezTo>
                  <a:cubicBezTo>
                    <a:pt x="103" y="104"/>
                    <a:pt x="113" y="98"/>
                    <a:pt x="115" y="111"/>
                  </a:cubicBezTo>
                  <a:cubicBezTo>
                    <a:pt x="117" y="123"/>
                    <a:pt x="99" y="125"/>
                    <a:pt x="96" y="120"/>
                  </a:cubicBezTo>
                  <a:cubicBezTo>
                    <a:pt x="94" y="115"/>
                    <a:pt x="91" y="104"/>
                    <a:pt x="91" y="104"/>
                  </a:cubicBezTo>
                  <a:cubicBezTo>
                    <a:pt x="91" y="104"/>
                    <a:pt x="71" y="106"/>
                    <a:pt x="75" y="115"/>
                  </a:cubicBezTo>
                  <a:cubicBezTo>
                    <a:pt x="78" y="125"/>
                    <a:pt x="84" y="128"/>
                    <a:pt x="88" y="131"/>
                  </a:cubicBezTo>
                  <a:cubicBezTo>
                    <a:pt x="93" y="135"/>
                    <a:pt x="108" y="128"/>
                    <a:pt x="101" y="141"/>
                  </a:cubicBezTo>
                  <a:cubicBezTo>
                    <a:pt x="94" y="153"/>
                    <a:pt x="87" y="149"/>
                    <a:pt x="83" y="149"/>
                  </a:cubicBezTo>
                  <a:cubicBezTo>
                    <a:pt x="78" y="149"/>
                    <a:pt x="78" y="133"/>
                    <a:pt x="72" y="141"/>
                  </a:cubicBezTo>
                  <a:cubicBezTo>
                    <a:pt x="66" y="149"/>
                    <a:pt x="72" y="158"/>
                    <a:pt x="66" y="159"/>
                  </a:cubicBezTo>
                  <a:cubicBezTo>
                    <a:pt x="61" y="160"/>
                    <a:pt x="50" y="160"/>
                    <a:pt x="50" y="160"/>
                  </a:cubicBezTo>
                  <a:cubicBezTo>
                    <a:pt x="50" y="160"/>
                    <a:pt x="38" y="167"/>
                    <a:pt x="50" y="172"/>
                  </a:cubicBezTo>
                  <a:cubicBezTo>
                    <a:pt x="53" y="173"/>
                    <a:pt x="56" y="173"/>
                    <a:pt x="58" y="173"/>
                  </a:cubicBezTo>
                  <a:cubicBezTo>
                    <a:pt x="65" y="174"/>
                    <a:pt x="68" y="170"/>
                    <a:pt x="71" y="173"/>
                  </a:cubicBezTo>
                  <a:cubicBezTo>
                    <a:pt x="75" y="176"/>
                    <a:pt x="72" y="183"/>
                    <a:pt x="75" y="189"/>
                  </a:cubicBezTo>
                  <a:cubicBezTo>
                    <a:pt x="77" y="195"/>
                    <a:pt x="85" y="188"/>
                    <a:pt x="85" y="188"/>
                  </a:cubicBezTo>
                  <a:cubicBezTo>
                    <a:pt x="85" y="188"/>
                    <a:pt x="70" y="198"/>
                    <a:pt x="66" y="191"/>
                  </a:cubicBezTo>
                  <a:cubicBezTo>
                    <a:pt x="63" y="184"/>
                    <a:pt x="44" y="179"/>
                    <a:pt x="45" y="183"/>
                  </a:cubicBezTo>
                  <a:cubicBezTo>
                    <a:pt x="46" y="198"/>
                    <a:pt x="26" y="194"/>
                    <a:pt x="23" y="198"/>
                  </a:cubicBezTo>
                  <a:cubicBezTo>
                    <a:pt x="19" y="203"/>
                    <a:pt x="0" y="207"/>
                    <a:pt x="19" y="214"/>
                  </a:cubicBezTo>
                  <a:cubicBezTo>
                    <a:pt x="39" y="221"/>
                    <a:pt x="39" y="210"/>
                    <a:pt x="51" y="213"/>
                  </a:cubicBezTo>
                  <a:cubicBezTo>
                    <a:pt x="64" y="217"/>
                    <a:pt x="66" y="222"/>
                    <a:pt x="72" y="219"/>
                  </a:cubicBezTo>
                  <a:cubicBezTo>
                    <a:pt x="78" y="216"/>
                    <a:pt x="78" y="198"/>
                    <a:pt x="84" y="209"/>
                  </a:cubicBezTo>
                  <a:cubicBezTo>
                    <a:pt x="90" y="219"/>
                    <a:pt x="80" y="221"/>
                    <a:pt x="87" y="224"/>
                  </a:cubicBezTo>
                  <a:cubicBezTo>
                    <a:pt x="94" y="226"/>
                    <a:pt x="99" y="216"/>
                    <a:pt x="102" y="222"/>
                  </a:cubicBezTo>
                  <a:cubicBezTo>
                    <a:pt x="106" y="229"/>
                    <a:pt x="99" y="241"/>
                    <a:pt x="109" y="239"/>
                  </a:cubicBezTo>
                  <a:cubicBezTo>
                    <a:pt x="119" y="236"/>
                    <a:pt x="115" y="218"/>
                    <a:pt x="126" y="222"/>
                  </a:cubicBezTo>
                  <a:cubicBezTo>
                    <a:pt x="138" y="227"/>
                    <a:pt x="140" y="217"/>
                    <a:pt x="140" y="217"/>
                  </a:cubicBezTo>
                  <a:cubicBezTo>
                    <a:pt x="140" y="217"/>
                    <a:pt x="140" y="205"/>
                    <a:pt x="136" y="206"/>
                  </a:cubicBezTo>
                  <a:cubicBezTo>
                    <a:pt x="131" y="207"/>
                    <a:pt x="126" y="203"/>
                    <a:pt x="126" y="199"/>
                  </a:cubicBezTo>
                  <a:cubicBezTo>
                    <a:pt x="126" y="196"/>
                    <a:pt x="133" y="201"/>
                    <a:pt x="139" y="196"/>
                  </a:cubicBezTo>
                  <a:cubicBezTo>
                    <a:pt x="145" y="191"/>
                    <a:pt x="137" y="177"/>
                    <a:pt x="140" y="178"/>
                  </a:cubicBezTo>
                  <a:cubicBezTo>
                    <a:pt x="156" y="181"/>
                    <a:pt x="156" y="176"/>
                    <a:pt x="160" y="173"/>
                  </a:cubicBezTo>
                  <a:cubicBezTo>
                    <a:pt x="163" y="169"/>
                    <a:pt x="164" y="151"/>
                    <a:pt x="164" y="151"/>
                  </a:cubicBezTo>
                  <a:cubicBezTo>
                    <a:pt x="164" y="151"/>
                    <a:pt x="158" y="141"/>
                    <a:pt x="153" y="145"/>
                  </a:cubicBezTo>
                  <a:cubicBezTo>
                    <a:pt x="148" y="150"/>
                    <a:pt x="147" y="136"/>
                    <a:pt x="147" y="136"/>
                  </a:cubicBezTo>
                  <a:cubicBezTo>
                    <a:pt x="147" y="136"/>
                    <a:pt x="136" y="143"/>
                    <a:pt x="140" y="134"/>
                  </a:cubicBezTo>
                  <a:cubicBezTo>
                    <a:pt x="145" y="125"/>
                    <a:pt x="155" y="114"/>
                    <a:pt x="161" y="123"/>
                  </a:cubicBezTo>
                  <a:cubicBezTo>
                    <a:pt x="167" y="133"/>
                    <a:pt x="158" y="127"/>
                    <a:pt x="167" y="130"/>
                  </a:cubicBezTo>
                  <a:cubicBezTo>
                    <a:pt x="176" y="134"/>
                    <a:pt x="172" y="130"/>
                    <a:pt x="179" y="122"/>
                  </a:cubicBezTo>
                  <a:cubicBezTo>
                    <a:pt x="186" y="114"/>
                    <a:pt x="191" y="108"/>
                    <a:pt x="186" y="110"/>
                  </a:cubicBezTo>
                  <a:cubicBezTo>
                    <a:pt x="182" y="111"/>
                    <a:pt x="174" y="110"/>
                    <a:pt x="176" y="105"/>
                  </a:cubicBezTo>
                  <a:cubicBezTo>
                    <a:pt x="178" y="100"/>
                    <a:pt x="182" y="95"/>
                    <a:pt x="186" y="97"/>
                  </a:cubicBezTo>
                  <a:cubicBezTo>
                    <a:pt x="191" y="99"/>
                    <a:pt x="191" y="84"/>
                    <a:pt x="200" y="83"/>
                  </a:cubicBezTo>
                  <a:cubicBezTo>
                    <a:pt x="209" y="82"/>
                    <a:pt x="212" y="75"/>
                    <a:pt x="216" y="70"/>
                  </a:cubicBezTo>
                  <a:cubicBezTo>
                    <a:pt x="221" y="66"/>
                    <a:pt x="229" y="55"/>
                    <a:pt x="229" y="55"/>
                  </a:cubicBezTo>
                  <a:cubicBezTo>
                    <a:pt x="229" y="55"/>
                    <a:pt x="221" y="53"/>
                    <a:pt x="216" y="55"/>
                  </a:cubicBezTo>
                  <a:cubicBezTo>
                    <a:pt x="212" y="58"/>
                    <a:pt x="202" y="52"/>
                    <a:pt x="211" y="48"/>
                  </a:cubicBezTo>
                  <a:cubicBezTo>
                    <a:pt x="219" y="45"/>
                    <a:pt x="242" y="27"/>
                    <a:pt x="242" y="27"/>
                  </a:cubicBezTo>
                  <a:cubicBezTo>
                    <a:pt x="242" y="27"/>
                    <a:pt x="237" y="18"/>
                    <a:pt x="228" y="17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0" name="Freeform 73">
              <a:extLst>
                <a:ext uri="{FF2B5EF4-FFF2-40B4-BE49-F238E27FC236}">
                  <a16:creationId xmlns:a16="http://schemas.microsoft.com/office/drawing/2014/main" id="{38A31A1B-F9FE-4691-9D64-DBE6A8644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7523" y="2802587"/>
              <a:ext cx="64179" cy="68561"/>
            </a:xfrm>
            <a:custGeom>
              <a:avLst/>
              <a:gdLst>
                <a:gd name="T0" fmla="*/ 2147483647 w 87"/>
                <a:gd name="T1" fmla="*/ 2147483647 h 109"/>
                <a:gd name="T2" fmla="*/ 2147483647 w 87"/>
                <a:gd name="T3" fmla="*/ 2147483647 h 109"/>
                <a:gd name="T4" fmla="*/ 2147483647 w 87"/>
                <a:gd name="T5" fmla="*/ 2147483647 h 109"/>
                <a:gd name="T6" fmla="*/ 2147483647 w 87"/>
                <a:gd name="T7" fmla="*/ 2147483647 h 109"/>
                <a:gd name="T8" fmla="*/ 2147483647 w 87"/>
                <a:gd name="T9" fmla="*/ 2147483647 h 109"/>
                <a:gd name="T10" fmla="*/ 2147483647 w 87"/>
                <a:gd name="T11" fmla="*/ 2147483647 h 109"/>
                <a:gd name="T12" fmla="*/ 2147483647 w 87"/>
                <a:gd name="T13" fmla="*/ 2147483647 h 109"/>
                <a:gd name="T14" fmla="*/ 2147483647 w 87"/>
                <a:gd name="T15" fmla="*/ 2147483647 h 109"/>
                <a:gd name="T16" fmla="*/ 2147483647 w 87"/>
                <a:gd name="T17" fmla="*/ 2147483647 h 109"/>
                <a:gd name="T18" fmla="*/ 2147483647 w 87"/>
                <a:gd name="T19" fmla="*/ 2147483647 h 109"/>
                <a:gd name="T20" fmla="*/ 2147483647 w 87"/>
                <a:gd name="T21" fmla="*/ 2147483647 h 109"/>
                <a:gd name="T22" fmla="*/ 2147483647 w 87"/>
                <a:gd name="T23" fmla="*/ 2147483647 h 109"/>
                <a:gd name="T24" fmla="*/ 2147483647 w 87"/>
                <a:gd name="T25" fmla="*/ 2147483647 h 109"/>
                <a:gd name="T26" fmla="*/ 2147483647 w 87"/>
                <a:gd name="T27" fmla="*/ 2147483647 h 109"/>
                <a:gd name="T28" fmla="*/ 2147483647 w 87"/>
                <a:gd name="T29" fmla="*/ 2147483647 h 109"/>
                <a:gd name="T30" fmla="*/ 2147483647 w 87"/>
                <a:gd name="T31" fmla="*/ 2147483647 h 109"/>
                <a:gd name="T32" fmla="*/ 2147483647 w 87"/>
                <a:gd name="T33" fmla="*/ 2147483647 h 109"/>
                <a:gd name="T34" fmla="*/ 2147483647 w 87"/>
                <a:gd name="T35" fmla="*/ 2147483647 h 109"/>
                <a:gd name="T36" fmla="*/ 2147483647 w 87"/>
                <a:gd name="T37" fmla="*/ 2147483647 h 109"/>
                <a:gd name="T38" fmla="*/ 2147483647 w 87"/>
                <a:gd name="T39" fmla="*/ 2147483647 h 109"/>
                <a:gd name="T40" fmla="*/ 2147483647 w 87"/>
                <a:gd name="T41" fmla="*/ 2147483647 h 109"/>
                <a:gd name="T42" fmla="*/ 2147483647 w 87"/>
                <a:gd name="T43" fmla="*/ 2147483647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7"/>
                <a:gd name="T67" fmla="*/ 0 h 109"/>
                <a:gd name="T68" fmla="*/ 87 w 87"/>
                <a:gd name="T69" fmla="*/ 109 h 10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7" h="109">
                  <a:moveTo>
                    <a:pt x="55" y="1"/>
                  </a:moveTo>
                  <a:cubicBezTo>
                    <a:pt x="47" y="3"/>
                    <a:pt x="37" y="4"/>
                    <a:pt x="39" y="11"/>
                  </a:cubicBezTo>
                  <a:cubicBezTo>
                    <a:pt x="40" y="17"/>
                    <a:pt x="40" y="19"/>
                    <a:pt x="36" y="23"/>
                  </a:cubicBezTo>
                  <a:cubicBezTo>
                    <a:pt x="33" y="28"/>
                    <a:pt x="26" y="28"/>
                    <a:pt x="21" y="27"/>
                  </a:cubicBezTo>
                  <a:cubicBezTo>
                    <a:pt x="17" y="26"/>
                    <a:pt x="7" y="20"/>
                    <a:pt x="13" y="29"/>
                  </a:cubicBezTo>
                  <a:cubicBezTo>
                    <a:pt x="19" y="38"/>
                    <a:pt x="25" y="41"/>
                    <a:pt x="22" y="44"/>
                  </a:cubicBezTo>
                  <a:cubicBezTo>
                    <a:pt x="20" y="47"/>
                    <a:pt x="4" y="39"/>
                    <a:pt x="3" y="44"/>
                  </a:cubicBezTo>
                  <a:cubicBezTo>
                    <a:pt x="2" y="49"/>
                    <a:pt x="0" y="45"/>
                    <a:pt x="4" y="52"/>
                  </a:cubicBezTo>
                  <a:cubicBezTo>
                    <a:pt x="7" y="59"/>
                    <a:pt x="20" y="51"/>
                    <a:pt x="20" y="56"/>
                  </a:cubicBezTo>
                  <a:cubicBezTo>
                    <a:pt x="20" y="60"/>
                    <a:pt x="6" y="60"/>
                    <a:pt x="13" y="65"/>
                  </a:cubicBezTo>
                  <a:cubicBezTo>
                    <a:pt x="20" y="69"/>
                    <a:pt x="26" y="60"/>
                    <a:pt x="30" y="61"/>
                  </a:cubicBezTo>
                  <a:cubicBezTo>
                    <a:pt x="35" y="62"/>
                    <a:pt x="24" y="71"/>
                    <a:pt x="20" y="74"/>
                  </a:cubicBezTo>
                  <a:cubicBezTo>
                    <a:pt x="17" y="77"/>
                    <a:pt x="14" y="79"/>
                    <a:pt x="20" y="85"/>
                  </a:cubicBezTo>
                  <a:cubicBezTo>
                    <a:pt x="26" y="92"/>
                    <a:pt x="42" y="84"/>
                    <a:pt x="40" y="90"/>
                  </a:cubicBezTo>
                  <a:cubicBezTo>
                    <a:pt x="37" y="96"/>
                    <a:pt x="19" y="109"/>
                    <a:pt x="33" y="106"/>
                  </a:cubicBezTo>
                  <a:cubicBezTo>
                    <a:pt x="47" y="104"/>
                    <a:pt x="51" y="94"/>
                    <a:pt x="56" y="94"/>
                  </a:cubicBezTo>
                  <a:cubicBezTo>
                    <a:pt x="60" y="94"/>
                    <a:pt x="60" y="77"/>
                    <a:pt x="68" y="83"/>
                  </a:cubicBezTo>
                  <a:cubicBezTo>
                    <a:pt x="77" y="89"/>
                    <a:pt x="81" y="79"/>
                    <a:pt x="79" y="71"/>
                  </a:cubicBezTo>
                  <a:cubicBezTo>
                    <a:pt x="77" y="62"/>
                    <a:pt x="75" y="52"/>
                    <a:pt x="81" y="51"/>
                  </a:cubicBezTo>
                  <a:cubicBezTo>
                    <a:pt x="87" y="50"/>
                    <a:pt x="81" y="44"/>
                    <a:pt x="74" y="38"/>
                  </a:cubicBezTo>
                  <a:cubicBezTo>
                    <a:pt x="67" y="32"/>
                    <a:pt x="67" y="26"/>
                    <a:pt x="64" y="21"/>
                  </a:cubicBezTo>
                  <a:cubicBezTo>
                    <a:pt x="60" y="16"/>
                    <a:pt x="62" y="0"/>
                    <a:pt x="55" y="1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1" name="Freeform 74">
              <a:extLst>
                <a:ext uri="{FF2B5EF4-FFF2-40B4-BE49-F238E27FC236}">
                  <a16:creationId xmlns:a16="http://schemas.microsoft.com/office/drawing/2014/main" id="{2F308745-BD9A-4771-B1E7-E63407CB0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893" y="2832297"/>
              <a:ext cx="34054" cy="44565"/>
            </a:xfrm>
            <a:custGeom>
              <a:avLst/>
              <a:gdLst>
                <a:gd name="T0" fmla="*/ 2147483647 w 46"/>
                <a:gd name="T1" fmla="*/ 2147483647 h 70"/>
                <a:gd name="T2" fmla="*/ 2147483647 w 46"/>
                <a:gd name="T3" fmla="*/ 2147483647 h 70"/>
                <a:gd name="T4" fmla="*/ 2147483647 w 46"/>
                <a:gd name="T5" fmla="*/ 2147483647 h 70"/>
                <a:gd name="T6" fmla="*/ 2147483647 w 46"/>
                <a:gd name="T7" fmla="*/ 2147483647 h 70"/>
                <a:gd name="T8" fmla="*/ 2147483647 w 46"/>
                <a:gd name="T9" fmla="*/ 2147483647 h 70"/>
                <a:gd name="T10" fmla="*/ 2147483647 w 46"/>
                <a:gd name="T11" fmla="*/ 2147483647 h 70"/>
                <a:gd name="T12" fmla="*/ 2147483647 w 46"/>
                <a:gd name="T13" fmla="*/ 2147483647 h 70"/>
                <a:gd name="T14" fmla="*/ 2147483647 w 46"/>
                <a:gd name="T15" fmla="*/ 2147483647 h 70"/>
                <a:gd name="T16" fmla="*/ 2147483647 w 46"/>
                <a:gd name="T17" fmla="*/ 2147483647 h 70"/>
                <a:gd name="T18" fmla="*/ 2147483647 w 46"/>
                <a:gd name="T19" fmla="*/ 2147483647 h 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"/>
                <a:gd name="T31" fmla="*/ 0 h 70"/>
                <a:gd name="T32" fmla="*/ 46 w 46"/>
                <a:gd name="T33" fmla="*/ 70 h 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" h="70">
                  <a:moveTo>
                    <a:pt x="15" y="2"/>
                  </a:moveTo>
                  <a:cubicBezTo>
                    <a:pt x="7" y="3"/>
                    <a:pt x="5" y="24"/>
                    <a:pt x="9" y="27"/>
                  </a:cubicBezTo>
                  <a:cubicBezTo>
                    <a:pt x="14" y="30"/>
                    <a:pt x="5" y="27"/>
                    <a:pt x="2" y="30"/>
                  </a:cubicBezTo>
                  <a:cubicBezTo>
                    <a:pt x="0" y="34"/>
                    <a:pt x="10" y="38"/>
                    <a:pt x="16" y="41"/>
                  </a:cubicBezTo>
                  <a:cubicBezTo>
                    <a:pt x="22" y="43"/>
                    <a:pt x="25" y="49"/>
                    <a:pt x="24" y="55"/>
                  </a:cubicBezTo>
                  <a:cubicBezTo>
                    <a:pt x="23" y="60"/>
                    <a:pt x="29" y="70"/>
                    <a:pt x="35" y="64"/>
                  </a:cubicBezTo>
                  <a:cubicBezTo>
                    <a:pt x="40" y="58"/>
                    <a:pt x="40" y="45"/>
                    <a:pt x="40" y="38"/>
                  </a:cubicBezTo>
                  <a:cubicBezTo>
                    <a:pt x="40" y="32"/>
                    <a:pt x="46" y="22"/>
                    <a:pt x="44" y="19"/>
                  </a:cubicBezTo>
                  <a:cubicBezTo>
                    <a:pt x="41" y="15"/>
                    <a:pt x="35" y="0"/>
                    <a:pt x="31" y="3"/>
                  </a:cubicBezTo>
                  <a:cubicBezTo>
                    <a:pt x="28" y="5"/>
                    <a:pt x="15" y="2"/>
                    <a:pt x="15" y="2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2" name="Freeform 75">
              <a:extLst>
                <a:ext uri="{FF2B5EF4-FFF2-40B4-BE49-F238E27FC236}">
                  <a16:creationId xmlns:a16="http://schemas.microsoft.com/office/drawing/2014/main" id="{EE9079CA-9FC0-4B97-91F5-2CCB1097A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567" y="2855150"/>
              <a:ext cx="22266" cy="17140"/>
            </a:xfrm>
            <a:custGeom>
              <a:avLst/>
              <a:gdLst>
                <a:gd name="T0" fmla="*/ 2147483647 w 30"/>
                <a:gd name="T1" fmla="*/ 2147483647 h 27"/>
                <a:gd name="T2" fmla="*/ 2147483647 w 30"/>
                <a:gd name="T3" fmla="*/ 2147483647 h 27"/>
                <a:gd name="T4" fmla="*/ 2147483647 w 30"/>
                <a:gd name="T5" fmla="*/ 2147483647 h 27"/>
                <a:gd name="T6" fmla="*/ 2147483647 w 30"/>
                <a:gd name="T7" fmla="*/ 2147483647 h 27"/>
                <a:gd name="T8" fmla="*/ 2147483647 w 30"/>
                <a:gd name="T9" fmla="*/ 2147483647 h 27"/>
                <a:gd name="T10" fmla="*/ 2147483647 w 30"/>
                <a:gd name="T11" fmla="*/ 2147483647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27"/>
                <a:gd name="T20" fmla="*/ 30 w 30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27">
                  <a:moveTo>
                    <a:pt x="12" y="1"/>
                  </a:moveTo>
                  <a:cubicBezTo>
                    <a:pt x="9" y="0"/>
                    <a:pt x="0" y="8"/>
                    <a:pt x="5" y="16"/>
                  </a:cubicBezTo>
                  <a:cubicBezTo>
                    <a:pt x="11" y="24"/>
                    <a:pt x="9" y="20"/>
                    <a:pt x="15" y="23"/>
                  </a:cubicBezTo>
                  <a:cubicBezTo>
                    <a:pt x="20" y="27"/>
                    <a:pt x="25" y="19"/>
                    <a:pt x="25" y="19"/>
                  </a:cubicBezTo>
                  <a:cubicBezTo>
                    <a:pt x="30" y="9"/>
                    <a:pt x="30" y="9"/>
                    <a:pt x="30" y="9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3" name="Freeform 76">
              <a:extLst>
                <a:ext uri="{FF2B5EF4-FFF2-40B4-BE49-F238E27FC236}">
                  <a16:creationId xmlns:a16="http://schemas.microsoft.com/office/drawing/2014/main" id="{BA9B6C1E-B309-4567-B012-C35B50EC5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317" y="2881432"/>
              <a:ext cx="49772" cy="44565"/>
            </a:xfrm>
            <a:custGeom>
              <a:avLst/>
              <a:gdLst>
                <a:gd name="T0" fmla="*/ 2147483647 w 67"/>
                <a:gd name="T1" fmla="*/ 2147483647 h 70"/>
                <a:gd name="T2" fmla="*/ 2147483647 w 67"/>
                <a:gd name="T3" fmla="*/ 2147483647 h 70"/>
                <a:gd name="T4" fmla="*/ 2147483647 w 67"/>
                <a:gd name="T5" fmla="*/ 2147483647 h 70"/>
                <a:gd name="T6" fmla="*/ 2147483647 w 67"/>
                <a:gd name="T7" fmla="*/ 2147483647 h 70"/>
                <a:gd name="T8" fmla="*/ 2147483647 w 67"/>
                <a:gd name="T9" fmla="*/ 2147483647 h 70"/>
                <a:gd name="T10" fmla="*/ 2147483647 w 67"/>
                <a:gd name="T11" fmla="*/ 2147483647 h 70"/>
                <a:gd name="T12" fmla="*/ 2147483647 w 67"/>
                <a:gd name="T13" fmla="*/ 2147483647 h 70"/>
                <a:gd name="T14" fmla="*/ 2147483647 w 67"/>
                <a:gd name="T15" fmla="*/ 2147483647 h 70"/>
                <a:gd name="T16" fmla="*/ 2147483647 w 67"/>
                <a:gd name="T17" fmla="*/ 2147483647 h 70"/>
                <a:gd name="T18" fmla="*/ 2147483647 w 67"/>
                <a:gd name="T19" fmla="*/ 2147483647 h 70"/>
                <a:gd name="T20" fmla="*/ 2147483647 w 67"/>
                <a:gd name="T21" fmla="*/ 2147483647 h 70"/>
                <a:gd name="T22" fmla="*/ 2147483647 w 67"/>
                <a:gd name="T23" fmla="*/ 2147483647 h 70"/>
                <a:gd name="T24" fmla="*/ 2147483647 w 67"/>
                <a:gd name="T25" fmla="*/ 2147483647 h 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"/>
                <a:gd name="T40" fmla="*/ 0 h 70"/>
                <a:gd name="T41" fmla="*/ 67 w 67"/>
                <a:gd name="T42" fmla="*/ 70 h 7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" h="70">
                  <a:moveTo>
                    <a:pt x="39" y="13"/>
                  </a:moveTo>
                  <a:cubicBezTo>
                    <a:pt x="38" y="19"/>
                    <a:pt x="28" y="26"/>
                    <a:pt x="25" y="28"/>
                  </a:cubicBezTo>
                  <a:cubicBezTo>
                    <a:pt x="22" y="31"/>
                    <a:pt x="16" y="24"/>
                    <a:pt x="16" y="24"/>
                  </a:cubicBezTo>
                  <a:cubicBezTo>
                    <a:pt x="16" y="24"/>
                    <a:pt x="8" y="29"/>
                    <a:pt x="7" y="25"/>
                  </a:cubicBezTo>
                  <a:cubicBezTo>
                    <a:pt x="5" y="20"/>
                    <a:pt x="10" y="0"/>
                    <a:pt x="5" y="2"/>
                  </a:cubicBezTo>
                  <a:cubicBezTo>
                    <a:pt x="1" y="4"/>
                    <a:pt x="0" y="41"/>
                    <a:pt x="4" y="42"/>
                  </a:cubicBezTo>
                  <a:cubicBezTo>
                    <a:pt x="9" y="43"/>
                    <a:pt x="17" y="36"/>
                    <a:pt x="22" y="39"/>
                  </a:cubicBezTo>
                  <a:cubicBezTo>
                    <a:pt x="26" y="41"/>
                    <a:pt x="15" y="54"/>
                    <a:pt x="13" y="57"/>
                  </a:cubicBezTo>
                  <a:cubicBezTo>
                    <a:pt x="12" y="61"/>
                    <a:pt x="18" y="65"/>
                    <a:pt x="23" y="68"/>
                  </a:cubicBezTo>
                  <a:cubicBezTo>
                    <a:pt x="27" y="70"/>
                    <a:pt x="37" y="61"/>
                    <a:pt x="42" y="63"/>
                  </a:cubicBezTo>
                  <a:cubicBezTo>
                    <a:pt x="48" y="65"/>
                    <a:pt x="57" y="54"/>
                    <a:pt x="58" y="49"/>
                  </a:cubicBezTo>
                  <a:cubicBezTo>
                    <a:pt x="60" y="44"/>
                    <a:pt x="67" y="19"/>
                    <a:pt x="62" y="18"/>
                  </a:cubicBezTo>
                  <a:cubicBezTo>
                    <a:pt x="57" y="17"/>
                    <a:pt x="39" y="13"/>
                    <a:pt x="39" y="13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4" name="Freeform 77">
              <a:extLst>
                <a:ext uri="{FF2B5EF4-FFF2-40B4-BE49-F238E27FC236}">
                  <a16:creationId xmlns:a16="http://schemas.microsoft.com/office/drawing/2014/main" id="{5CCAFF7C-8B4D-44B2-AC64-7C835CE1E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355" y="2900858"/>
              <a:ext cx="107402" cy="52564"/>
            </a:xfrm>
            <a:custGeom>
              <a:avLst/>
              <a:gdLst>
                <a:gd name="T0" fmla="*/ 2147483647 w 148"/>
                <a:gd name="T1" fmla="*/ 2147483647 h 82"/>
                <a:gd name="T2" fmla="*/ 2147483647 w 148"/>
                <a:gd name="T3" fmla="*/ 2147483647 h 82"/>
                <a:gd name="T4" fmla="*/ 2147483647 w 148"/>
                <a:gd name="T5" fmla="*/ 2147483647 h 82"/>
                <a:gd name="T6" fmla="*/ 2147483647 w 148"/>
                <a:gd name="T7" fmla="*/ 2147483647 h 82"/>
                <a:gd name="T8" fmla="*/ 2147483647 w 148"/>
                <a:gd name="T9" fmla="*/ 2147483647 h 82"/>
                <a:gd name="T10" fmla="*/ 2147483647 w 148"/>
                <a:gd name="T11" fmla="*/ 2147483647 h 82"/>
                <a:gd name="T12" fmla="*/ 2147483647 w 148"/>
                <a:gd name="T13" fmla="*/ 2147483647 h 82"/>
                <a:gd name="T14" fmla="*/ 2147483647 w 148"/>
                <a:gd name="T15" fmla="*/ 2147483647 h 82"/>
                <a:gd name="T16" fmla="*/ 2147483647 w 148"/>
                <a:gd name="T17" fmla="*/ 2147483647 h 82"/>
                <a:gd name="T18" fmla="*/ 2147483647 w 148"/>
                <a:gd name="T19" fmla="*/ 2147483647 h 82"/>
                <a:gd name="T20" fmla="*/ 2147483647 w 148"/>
                <a:gd name="T21" fmla="*/ 2147483647 h 82"/>
                <a:gd name="T22" fmla="*/ 2147483647 w 148"/>
                <a:gd name="T23" fmla="*/ 2147483647 h 82"/>
                <a:gd name="T24" fmla="*/ 2147483647 w 148"/>
                <a:gd name="T25" fmla="*/ 2147483647 h 82"/>
                <a:gd name="T26" fmla="*/ 2147483647 w 148"/>
                <a:gd name="T27" fmla="*/ 2147483647 h 82"/>
                <a:gd name="T28" fmla="*/ 2147483647 w 148"/>
                <a:gd name="T29" fmla="*/ 2147483647 h 82"/>
                <a:gd name="T30" fmla="*/ 2147483647 w 148"/>
                <a:gd name="T31" fmla="*/ 2147483647 h 82"/>
                <a:gd name="T32" fmla="*/ 2147483647 w 148"/>
                <a:gd name="T33" fmla="*/ 2147483647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8"/>
                <a:gd name="T52" fmla="*/ 0 h 82"/>
                <a:gd name="T53" fmla="*/ 148 w 148"/>
                <a:gd name="T54" fmla="*/ 82 h 8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8" h="82">
                  <a:moveTo>
                    <a:pt x="22" y="1"/>
                  </a:moveTo>
                  <a:cubicBezTo>
                    <a:pt x="15" y="0"/>
                    <a:pt x="0" y="1"/>
                    <a:pt x="9" y="11"/>
                  </a:cubicBezTo>
                  <a:cubicBezTo>
                    <a:pt x="18" y="22"/>
                    <a:pt x="22" y="30"/>
                    <a:pt x="17" y="34"/>
                  </a:cubicBezTo>
                  <a:cubicBezTo>
                    <a:pt x="12" y="39"/>
                    <a:pt x="4" y="40"/>
                    <a:pt x="5" y="47"/>
                  </a:cubicBezTo>
                  <a:cubicBezTo>
                    <a:pt x="7" y="54"/>
                    <a:pt x="10" y="53"/>
                    <a:pt x="17" y="56"/>
                  </a:cubicBezTo>
                  <a:cubicBezTo>
                    <a:pt x="24" y="60"/>
                    <a:pt x="32" y="46"/>
                    <a:pt x="41" y="56"/>
                  </a:cubicBezTo>
                  <a:cubicBezTo>
                    <a:pt x="50" y="67"/>
                    <a:pt x="60" y="62"/>
                    <a:pt x="66" y="68"/>
                  </a:cubicBezTo>
                  <a:cubicBezTo>
                    <a:pt x="73" y="74"/>
                    <a:pt x="78" y="61"/>
                    <a:pt x="87" y="71"/>
                  </a:cubicBezTo>
                  <a:cubicBezTo>
                    <a:pt x="96" y="82"/>
                    <a:pt x="100" y="62"/>
                    <a:pt x="106" y="67"/>
                  </a:cubicBezTo>
                  <a:cubicBezTo>
                    <a:pt x="111" y="71"/>
                    <a:pt x="121" y="47"/>
                    <a:pt x="125" y="64"/>
                  </a:cubicBezTo>
                  <a:cubicBezTo>
                    <a:pt x="130" y="82"/>
                    <a:pt x="148" y="39"/>
                    <a:pt x="144" y="38"/>
                  </a:cubicBezTo>
                  <a:cubicBezTo>
                    <a:pt x="139" y="37"/>
                    <a:pt x="108" y="26"/>
                    <a:pt x="107" y="30"/>
                  </a:cubicBezTo>
                  <a:cubicBezTo>
                    <a:pt x="106" y="33"/>
                    <a:pt x="90" y="40"/>
                    <a:pt x="83" y="42"/>
                  </a:cubicBezTo>
                  <a:cubicBezTo>
                    <a:pt x="76" y="45"/>
                    <a:pt x="62" y="33"/>
                    <a:pt x="58" y="36"/>
                  </a:cubicBezTo>
                  <a:cubicBezTo>
                    <a:pt x="55" y="38"/>
                    <a:pt x="49" y="30"/>
                    <a:pt x="45" y="31"/>
                  </a:cubicBezTo>
                  <a:cubicBezTo>
                    <a:pt x="40" y="32"/>
                    <a:pt x="30" y="17"/>
                    <a:pt x="32" y="14"/>
                  </a:cubicBezTo>
                  <a:cubicBezTo>
                    <a:pt x="34" y="10"/>
                    <a:pt x="28" y="2"/>
                    <a:pt x="22" y="1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5" name="Freeform 78">
              <a:extLst>
                <a:ext uri="{FF2B5EF4-FFF2-40B4-BE49-F238E27FC236}">
                  <a16:creationId xmlns:a16="http://schemas.microsoft.com/office/drawing/2014/main" id="{2D1C9A85-92D4-46BD-B445-816740859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1681" y="2916855"/>
              <a:ext cx="34054" cy="25139"/>
            </a:xfrm>
            <a:custGeom>
              <a:avLst/>
              <a:gdLst>
                <a:gd name="T0" fmla="*/ 2147483647 w 47"/>
                <a:gd name="T1" fmla="*/ 2147483647 h 38"/>
                <a:gd name="T2" fmla="*/ 2147483647 w 47"/>
                <a:gd name="T3" fmla="*/ 2147483647 h 38"/>
                <a:gd name="T4" fmla="*/ 2147483647 w 47"/>
                <a:gd name="T5" fmla="*/ 2147483647 h 38"/>
                <a:gd name="T6" fmla="*/ 2147483647 w 47"/>
                <a:gd name="T7" fmla="*/ 2147483647 h 38"/>
                <a:gd name="T8" fmla="*/ 2147483647 w 47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38"/>
                <a:gd name="T17" fmla="*/ 47 w 4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38">
                  <a:moveTo>
                    <a:pt x="23" y="1"/>
                  </a:moveTo>
                  <a:cubicBezTo>
                    <a:pt x="16" y="0"/>
                    <a:pt x="0" y="5"/>
                    <a:pt x="10" y="21"/>
                  </a:cubicBezTo>
                  <a:cubicBezTo>
                    <a:pt x="21" y="37"/>
                    <a:pt x="20" y="31"/>
                    <a:pt x="30" y="35"/>
                  </a:cubicBezTo>
                  <a:cubicBezTo>
                    <a:pt x="40" y="38"/>
                    <a:pt x="47" y="31"/>
                    <a:pt x="47" y="24"/>
                  </a:cubicBezTo>
                  <a:cubicBezTo>
                    <a:pt x="47" y="17"/>
                    <a:pt x="29" y="2"/>
                    <a:pt x="23" y="1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6" name="Freeform 79">
              <a:extLst>
                <a:ext uri="{FF2B5EF4-FFF2-40B4-BE49-F238E27FC236}">
                  <a16:creationId xmlns:a16="http://schemas.microsoft.com/office/drawing/2014/main" id="{CF57BFAA-5A60-43B2-BDC7-ECE17D834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1184" y="3428780"/>
              <a:ext cx="146695" cy="118840"/>
            </a:xfrm>
            <a:custGeom>
              <a:avLst/>
              <a:gdLst>
                <a:gd name="T0" fmla="*/ 2147483647 w 200"/>
                <a:gd name="T1" fmla="*/ 2147483647 h 187"/>
                <a:gd name="T2" fmla="*/ 2147483647 w 200"/>
                <a:gd name="T3" fmla="*/ 2147483647 h 187"/>
                <a:gd name="T4" fmla="*/ 2147483647 w 200"/>
                <a:gd name="T5" fmla="*/ 2147483647 h 187"/>
                <a:gd name="T6" fmla="*/ 2147483647 w 200"/>
                <a:gd name="T7" fmla="*/ 2147483647 h 187"/>
                <a:gd name="T8" fmla="*/ 2147483647 w 200"/>
                <a:gd name="T9" fmla="*/ 2147483647 h 187"/>
                <a:gd name="T10" fmla="*/ 2147483647 w 200"/>
                <a:gd name="T11" fmla="*/ 2147483647 h 187"/>
                <a:gd name="T12" fmla="*/ 2147483647 w 200"/>
                <a:gd name="T13" fmla="*/ 2147483647 h 187"/>
                <a:gd name="T14" fmla="*/ 2147483647 w 200"/>
                <a:gd name="T15" fmla="*/ 2147483647 h 187"/>
                <a:gd name="T16" fmla="*/ 2147483647 w 200"/>
                <a:gd name="T17" fmla="*/ 2147483647 h 187"/>
                <a:gd name="T18" fmla="*/ 2147483647 w 200"/>
                <a:gd name="T19" fmla="*/ 2147483647 h 187"/>
                <a:gd name="T20" fmla="*/ 2147483647 w 200"/>
                <a:gd name="T21" fmla="*/ 2147483647 h 187"/>
                <a:gd name="T22" fmla="*/ 2147483647 w 200"/>
                <a:gd name="T23" fmla="*/ 2147483647 h 187"/>
                <a:gd name="T24" fmla="*/ 2147483647 w 200"/>
                <a:gd name="T25" fmla="*/ 2147483647 h 187"/>
                <a:gd name="T26" fmla="*/ 2147483647 w 200"/>
                <a:gd name="T27" fmla="*/ 2147483647 h 187"/>
                <a:gd name="T28" fmla="*/ 2147483647 w 200"/>
                <a:gd name="T29" fmla="*/ 2147483647 h 187"/>
                <a:gd name="T30" fmla="*/ 2147483647 w 200"/>
                <a:gd name="T31" fmla="*/ 2147483647 h 187"/>
                <a:gd name="T32" fmla="*/ 2147483647 w 200"/>
                <a:gd name="T33" fmla="*/ 2147483647 h 187"/>
                <a:gd name="T34" fmla="*/ 2147483647 w 200"/>
                <a:gd name="T35" fmla="*/ 2147483647 h 187"/>
                <a:gd name="T36" fmla="*/ 2147483647 w 200"/>
                <a:gd name="T37" fmla="*/ 2147483647 h 187"/>
                <a:gd name="T38" fmla="*/ 2147483647 w 200"/>
                <a:gd name="T39" fmla="*/ 2147483647 h 187"/>
                <a:gd name="T40" fmla="*/ 2147483647 w 200"/>
                <a:gd name="T41" fmla="*/ 2147483647 h 187"/>
                <a:gd name="T42" fmla="*/ 2147483647 w 200"/>
                <a:gd name="T43" fmla="*/ 2147483647 h 187"/>
                <a:gd name="T44" fmla="*/ 2147483647 w 200"/>
                <a:gd name="T45" fmla="*/ 2147483647 h 1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0"/>
                <a:gd name="T70" fmla="*/ 0 h 187"/>
                <a:gd name="T71" fmla="*/ 200 w 200"/>
                <a:gd name="T72" fmla="*/ 187 h 1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0" h="187">
                  <a:moveTo>
                    <a:pt x="80" y="25"/>
                  </a:moveTo>
                  <a:cubicBezTo>
                    <a:pt x="76" y="11"/>
                    <a:pt x="64" y="0"/>
                    <a:pt x="56" y="14"/>
                  </a:cubicBezTo>
                  <a:cubicBezTo>
                    <a:pt x="47" y="27"/>
                    <a:pt x="42" y="18"/>
                    <a:pt x="45" y="43"/>
                  </a:cubicBezTo>
                  <a:cubicBezTo>
                    <a:pt x="47" y="67"/>
                    <a:pt x="45" y="73"/>
                    <a:pt x="36" y="86"/>
                  </a:cubicBezTo>
                  <a:cubicBezTo>
                    <a:pt x="28" y="100"/>
                    <a:pt x="46" y="100"/>
                    <a:pt x="34" y="106"/>
                  </a:cubicBezTo>
                  <a:cubicBezTo>
                    <a:pt x="22" y="112"/>
                    <a:pt x="0" y="102"/>
                    <a:pt x="12" y="114"/>
                  </a:cubicBezTo>
                  <a:cubicBezTo>
                    <a:pt x="24" y="126"/>
                    <a:pt x="41" y="121"/>
                    <a:pt x="32" y="131"/>
                  </a:cubicBezTo>
                  <a:cubicBezTo>
                    <a:pt x="22" y="141"/>
                    <a:pt x="5" y="135"/>
                    <a:pt x="15" y="146"/>
                  </a:cubicBezTo>
                  <a:cubicBezTo>
                    <a:pt x="24" y="156"/>
                    <a:pt x="50" y="147"/>
                    <a:pt x="59" y="148"/>
                  </a:cubicBezTo>
                  <a:cubicBezTo>
                    <a:pt x="69" y="149"/>
                    <a:pt x="80" y="140"/>
                    <a:pt x="92" y="149"/>
                  </a:cubicBezTo>
                  <a:cubicBezTo>
                    <a:pt x="104" y="159"/>
                    <a:pt x="110" y="143"/>
                    <a:pt x="121" y="149"/>
                  </a:cubicBezTo>
                  <a:cubicBezTo>
                    <a:pt x="132" y="155"/>
                    <a:pt x="99" y="171"/>
                    <a:pt x="132" y="166"/>
                  </a:cubicBezTo>
                  <a:cubicBezTo>
                    <a:pt x="165" y="161"/>
                    <a:pt x="162" y="131"/>
                    <a:pt x="171" y="159"/>
                  </a:cubicBezTo>
                  <a:cubicBezTo>
                    <a:pt x="179" y="187"/>
                    <a:pt x="183" y="183"/>
                    <a:pt x="191" y="176"/>
                  </a:cubicBezTo>
                  <a:cubicBezTo>
                    <a:pt x="200" y="169"/>
                    <a:pt x="200" y="125"/>
                    <a:pt x="190" y="126"/>
                  </a:cubicBezTo>
                  <a:cubicBezTo>
                    <a:pt x="180" y="127"/>
                    <a:pt x="184" y="103"/>
                    <a:pt x="173" y="117"/>
                  </a:cubicBezTo>
                  <a:cubicBezTo>
                    <a:pt x="162" y="130"/>
                    <a:pt x="154" y="117"/>
                    <a:pt x="157" y="108"/>
                  </a:cubicBezTo>
                  <a:cubicBezTo>
                    <a:pt x="161" y="100"/>
                    <a:pt x="170" y="79"/>
                    <a:pt x="153" y="87"/>
                  </a:cubicBezTo>
                  <a:cubicBezTo>
                    <a:pt x="136" y="96"/>
                    <a:pt x="159" y="73"/>
                    <a:pt x="127" y="79"/>
                  </a:cubicBezTo>
                  <a:cubicBezTo>
                    <a:pt x="96" y="85"/>
                    <a:pt x="82" y="84"/>
                    <a:pt x="81" y="73"/>
                  </a:cubicBezTo>
                  <a:cubicBezTo>
                    <a:pt x="80" y="62"/>
                    <a:pt x="76" y="50"/>
                    <a:pt x="81" y="44"/>
                  </a:cubicBezTo>
                  <a:cubicBezTo>
                    <a:pt x="86" y="38"/>
                    <a:pt x="87" y="26"/>
                    <a:pt x="87" y="26"/>
                  </a:cubicBezTo>
                  <a:lnTo>
                    <a:pt x="80" y="25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7" name="Freeform 80">
              <a:extLst>
                <a:ext uri="{FF2B5EF4-FFF2-40B4-BE49-F238E27FC236}">
                  <a16:creationId xmlns:a16="http://schemas.microsoft.com/office/drawing/2014/main" id="{B335094A-480B-4274-A26E-A866D5224F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8310" y="3402498"/>
              <a:ext cx="1199755" cy="693612"/>
            </a:xfrm>
            <a:custGeom>
              <a:avLst/>
              <a:gdLst>
                <a:gd name="T0" fmla="*/ 2147483647 w 1644"/>
                <a:gd name="T1" fmla="*/ 2147483647 h 1089"/>
                <a:gd name="T2" fmla="*/ 2147483647 w 1644"/>
                <a:gd name="T3" fmla="*/ 2147483647 h 1089"/>
                <a:gd name="T4" fmla="*/ 2147483647 w 1644"/>
                <a:gd name="T5" fmla="*/ 2147483647 h 1089"/>
                <a:gd name="T6" fmla="*/ 2147483647 w 1644"/>
                <a:gd name="T7" fmla="*/ 2147483647 h 1089"/>
                <a:gd name="T8" fmla="*/ 2147483647 w 1644"/>
                <a:gd name="T9" fmla="*/ 2147483647 h 1089"/>
                <a:gd name="T10" fmla="*/ 2147483647 w 1644"/>
                <a:gd name="T11" fmla="*/ 2147483647 h 1089"/>
                <a:gd name="T12" fmla="*/ 2147483647 w 1644"/>
                <a:gd name="T13" fmla="*/ 2147483647 h 1089"/>
                <a:gd name="T14" fmla="*/ 2147483647 w 1644"/>
                <a:gd name="T15" fmla="*/ 2147483647 h 1089"/>
                <a:gd name="T16" fmla="*/ 2147483647 w 1644"/>
                <a:gd name="T17" fmla="*/ 2147483647 h 1089"/>
                <a:gd name="T18" fmla="*/ 2147483647 w 1644"/>
                <a:gd name="T19" fmla="*/ 2147483647 h 1089"/>
                <a:gd name="T20" fmla="*/ 2147483647 w 1644"/>
                <a:gd name="T21" fmla="*/ 2147483647 h 1089"/>
                <a:gd name="T22" fmla="*/ 2147483647 w 1644"/>
                <a:gd name="T23" fmla="*/ 2147483647 h 1089"/>
                <a:gd name="T24" fmla="*/ 2147483647 w 1644"/>
                <a:gd name="T25" fmla="*/ 2147483647 h 1089"/>
                <a:gd name="T26" fmla="*/ 2147483647 w 1644"/>
                <a:gd name="T27" fmla="*/ 2147483647 h 1089"/>
                <a:gd name="T28" fmla="*/ 2147483647 w 1644"/>
                <a:gd name="T29" fmla="*/ 2147483647 h 1089"/>
                <a:gd name="T30" fmla="*/ 2147483647 w 1644"/>
                <a:gd name="T31" fmla="*/ 2147483647 h 1089"/>
                <a:gd name="T32" fmla="*/ 2147483647 w 1644"/>
                <a:gd name="T33" fmla="*/ 2147483647 h 1089"/>
                <a:gd name="T34" fmla="*/ 2147483647 w 1644"/>
                <a:gd name="T35" fmla="*/ 2147483647 h 1089"/>
                <a:gd name="T36" fmla="*/ 2147483647 w 1644"/>
                <a:gd name="T37" fmla="*/ 2147483647 h 1089"/>
                <a:gd name="T38" fmla="*/ 2147483647 w 1644"/>
                <a:gd name="T39" fmla="*/ 2147483647 h 1089"/>
                <a:gd name="T40" fmla="*/ 2147483647 w 1644"/>
                <a:gd name="T41" fmla="*/ 2147483647 h 1089"/>
                <a:gd name="T42" fmla="*/ 2147483647 w 1644"/>
                <a:gd name="T43" fmla="*/ 2147483647 h 1089"/>
                <a:gd name="T44" fmla="*/ 2147483647 w 1644"/>
                <a:gd name="T45" fmla="*/ 2147483647 h 1089"/>
                <a:gd name="T46" fmla="*/ 2147483647 w 1644"/>
                <a:gd name="T47" fmla="*/ 2147483647 h 1089"/>
                <a:gd name="T48" fmla="*/ 2147483647 w 1644"/>
                <a:gd name="T49" fmla="*/ 2147483647 h 1089"/>
                <a:gd name="T50" fmla="*/ 2147483647 w 1644"/>
                <a:gd name="T51" fmla="*/ 2147483647 h 1089"/>
                <a:gd name="T52" fmla="*/ 2147483647 w 1644"/>
                <a:gd name="T53" fmla="*/ 2147483647 h 1089"/>
                <a:gd name="T54" fmla="*/ 2147483647 w 1644"/>
                <a:gd name="T55" fmla="*/ 2147483647 h 1089"/>
                <a:gd name="T56" fmla="*/ 2147483647 w 1644"/>
                <a:gd name="T57" fmla="*/ 2147483647 h 1089"/>
                <a:gd name="T58" fmla="*/ 2147483647 w 1644"/>
                <a:gd name="T59" fmla="*/ 2147483647 h 1089"/>
                <a:gd name="T60" fmla="*/ 2147483647 w 1644"/>
                <a:gd name="T61" fmla="*/ 2147483647 h 1089"/>
                <a:gd name="T62" fmla="*/ 2147483647 w 1644"/>
                <a:gd name="T63" fmla="*/ 2147483647 h 1089"/>
                <a:gd name="T64" fmla="*/ 2147483647 w 1644"/>
                <a:gd name="T65" fmla="*/ 2147483647 h 1089"/>
                <a:gd name="T66" fmla="*/ 2147483647 w 1644"/>
                <a:gd name="T67" fmla="*/ 2147483647 h 1089"/>
                <a:gd name="T68" fmla="*/ 2147483647 w 1644"/>
                <a:gd name="T69" fmla="*/ 2147483647 h 1089"/>
                <a:gd name="T70" fmla="*/ 2147483647 w 1644"/>
                <a:gd name="T71" fmla="*/ 2147483647 h 1089"/>
                <a:gd name="T72" fmla="*/ 2147483647 w 1644"/>
                <a:gd name="T73" fmla="*/ 2147483647 h 1089"/>
                <a:gd name="T74" fmla="*/ 2147483647 w 1644"/>
                <a:gd name="T75" fmla="*/ 2147483647 h 1089"/>
                <a:gd name="T76" fmla="*/ 2147483647 w 1644"/>
                <a:gd name="T77" fmla="*/ 2147483647 h 1089"/>
                <a:gd name="T78" fmla="*/ 2147483647 w 1644"/>
                <a:gd name="T79" fmla="*/ 2147483647 h 1089"/>
                <a:gd name="T80" fmla="*/ 2147483647 w 1644"/>
                <a:gd name="T81" fmla="*/ 2147483647 h 1089"/>
                <a:gd name="T82" fmla="*/ 2147483647 w 1644"/>
                <a:gd name="T83" fmla="*/ 2147483647 h 1089"/>
                <a:gd name="T84" fmla="*/ 2147483647 w 1644"/>
                <a:gd name="T85" fmla="*/ 2147483647 h 1089"/>
                <a:gd name="T86" fmla="*/ 2147483647 w 1644"/>
                <a:gd name="T87" fmla="*/ 2147483647 h 1089"/>
                <a:gd name="T88" fmla="*/ 2147483647 w 1644"/>
                <a:gd name="T89" fmla="*/ 2147483647 h 1089"/>
                <a:gd name="T90" fmla="*/ 2147483647 w 1644"/>
                <a:gd name="T91" fmla="*/ 2147483647 h 1089"/>
                <a:gd name="T92" fmla="*/ 2147483647 w 1644"/>
                <a:gd name="T93" fmla="*/ 2147483647 h 1089"/>
                <a:gd name="T94" fmla="*/ 2147483647 w 1644"/>
                <a:gd name="T95" fmla="*/ 2147483647 h 1089"/>
                <a:gd name="T96" fmla="*/ 2147483647 w 1644"/>
                <a:gd name="T97" fmla="*/ 2147483647 h 1089"/>
                <a:gd name="T98" fmla="*/ 2147483647 w 1644"/>
                <a:gd name="T99" fmla="*/ 2147483647 h 1089"/>
                <a:gd name="T100" fmla="*/ 2147483647 w 1644"/>
                <a:gd name="T101" fmla="*/ 2147483647 h 1089"/>
                <a:gd name="T102" fmla="*/ 2147483647 w 1644"/>
                <a:gd name="T103" fmla="*/ 2147483647 h 1089"/>
                <a:gd name="T104" fmla="*/ 2147483647 w 1644"/>
                <a:gd name="T105" fmla="*/ 2147483647 h 1089"/>
                <a:gd name="T106" fmla="*/ 2147483647 w 1644"/>
                <a:gd name="T107" fmla="*/ 2147483647 h 1089"/>
                <a:gd name="T108" fmla="*/ 2147483647 w 1644"/>
                <a:gd name="T109" fmla="*/ 2147483647 h 108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44"/>
                <a:gd name="T166" fmla="*/ 0 h 1089"/>
                <a:gd name="T167" fmla="*/ 1644 w 1644"/>
                <a:gd name="T168" fmla="*/ 1089 h 108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44" h="1089">
                  <a:moveTo>
                    <a:pt x="1642" y="328"/>
                  </a:moveTo>
                  <a:cubicBezTo>
                    <a:pt x="1636" y="320"/>
                    <a:pt x="1622" y="299"/>
                    <a:pt x="1615" y="284"/>
                  </a:cubicBezTo>
                  <a:cubicBezTo>
                    <a:pt x="1608" y="268"/>
                    <a:pt x="1618" y="253"/>
                    <a:pt x="1608" y="244"/>
                  </a:cubicBezTo>
                  <a:cubicBezTo>
                    <a:pt x="1598" y="236"/>
                    <a:pt x="1593" y="249"/>
                    <a:pt x="1583" y="239"/>
                  </a:cubicBezTo>
                  <a:cubicBezTo>
                    <a:pt x="1572" y="229"/>
                    <a:pt x="1565" y="239"/>
                    <a:pt x="1560" y="251"/>
                  </a:cubicBezTo>
                  <a:cubicBezTo>
                    <a:pt x="1555" y="263"/>
                    <a:pt x="1547" y="278"/>
                    <a:pt x="1542" y="302"/>
                  </a:cubicBezTo>
                  <a:cubicBezTo>
                    <a:pt x="1536" y="326"/>
                    <a:pt x="1514" y="326"/>
                    <a:pt x="1500" y="332"/>
                  </a:cubicBezTo>
                  <a:cubicBezTo>
                    <a:pt x="1487" y="337"/>
                    <a:pt x="1463" y="338"/>
                    <a:pt x="1439" y="335"/>
                  </a:cubicBezTo>
                  <a:cubicBezTo>
                    <a:pt x="1415" y="331"/>
                    <a:pt x="1413" y="337"/>
                    <a:pt x="1406" y="343"/>
                  </a:cubicBezTo>
                  <a:cubicBezTo>
                    <a:pt x="1400" y="350"/>
                    <a:pt x="1386" y="359"/>
                    <a:pt x="1386" y="359"/>
                  </a:cubicBezTo>
                  <a:cubicBezTo>
                    <a:pt x="1384" y="360"/>
                    <a:pt x="1384" y="360"/>
                    <a:pt x="1384" y="360"/>
                  </a:cubicBezTo>
                  <a:cubicBezTo>
                    <a:pt x="1386" y="363"/>
                    <a:pt x="1387" y="368"/>
                    <a:pt x="1387" y="368"/>
                  </a:cubicBezTo>
                  <a:cubicBezTo>
                    <a:pt x="1387" y="368"/>
                    <a:pt x="1385" y="387"/>
                    <a:pt x="1382" y="389"/>
                  </a:cubicBezTo>
                  <a:cubicBezTo>
                    <a:pt x="1378" y="391"/>
                    <a:pt x="1368" y="400"/>
                    <a:pt x="1361" y="401"/>
                  </a:cubicBezTo>
                  <a:cubicBezTo>
                    <a:pt x="1355" y="402"/>
                    <a:pt x="1340" y="404"/>
                    <a:pt x="1324" y="394"/>
                  </a:cubicBezTo>
                  <a:cubicBezTo>
                    <a:pt x="1308" y="383"/>
                    <a:pt x="1314" y="399"/>
                    <a:pt x="1305" y="402"/>
                  </a:cubicBezTo>
                  <a:cubicBezTo>
                    <a:pt x="1295" y="405"/>
                    <a:pt x="1289" y="391"/>
                    <a:pt x="1291" y="383"/>
                  </a:cubicBezTo>
                  <a:cubicBezTo>
                    <a:pt x="1291" y="380"/>
                    <a:pt x="1291" y="380"/>
                    <a:pt x="1291" y="380"/>
                  </a:cubicBezTo>
                  <a:cubicBezTo>
                    <a:pt x="1283" y="370"/>
                    <a:pt x="1270" y="355"/>
                    <a:pt x="1257" y="347"/>
                  </a:cubicBezTo>
                  <a:cubicBezTo>
                    <a:pt x="1257" y="347"/>
                    <a:pt x="1254" y="342"/>
                    <a:pt x="1250" y="336"/>
                  </a:cubicBezTo>
                  <a:cubicBezTo>
                    <a:pt x="1242" y="323"/>
                    <a:pt x="1235" y="320"/>
                    <a:pt x="1231" y="322"/>
                  </a:cubicBezTo>
                  <a:cubicBezTo>
                    <a:pt x="1227" y="324"/>
                    <a:pt x="1235" y="336"/>
                    <a:pt x="1233" y="339"/>
                  </a:cubicBezTo>
                  <a:cubicBezTo>
                    <a:pt x="1231" y="342"/>
                    <a:pt x="1237" y="369"/>
                    <a:pt x="1227" y="387"/>
                  </a:cubicBezTo>
                  <a:cubicBezTo>
                    <a:pt x="1217" y="405"/>
                    <a:pt x="1218" y="402"/>
                    <a:pt x="1208" y="390"/>
                  </a:cubicBezTo>
                  <a:cubicBezTo>
                    <a:pt x="1197" y="379"/>
                    <a:pt x="1203" y="379"/>
                    <a:pt x="1194" y="368"/>
                  </a:cubicBezTo>
                  <a:cubicBezTo>
                    <a:pt x="1184" y="357"/>
                    <a:pt x="1177" y="378"/>
                    <a:pt x="1167" y="378"/>
                  </a:cubicBezTo>
                  <a:cubicBezTo>
                    <a:pt x="1158" y="378"/>
                    <a:pt x="1176" y="358"/>
                    <a:pt x="1181" y="348"/>
                  </a:cubicBezTo>
                  <a:cubicBezTo>
                    <a:pt x="1186" y="337"/>
                    <a:pt x="1185" y="336"/>
                    <a:pt x="1181" y="327"/>
                  </a:cubicBezTo>
                  <a:cubicBezTo>
                    <a:pt x="1177" y="319"/>
                    <a:pt x="1173" y="316"/>
                    <a:pt x="1149" y="302"/>
                  </a:cubicBezTo>
                  <a:cubicBezTo>
                    <a:pt x="1143" y="298"/>
                    <a:pt x="1139" y="297"/>
                    <a:pt x="1136" y="296"/>
                  </a:cubicBezTo>
                  <a:cubicBezTo>
                    <a:pt x="1139" y="296"/>
                    <a:pt x="1141" y="296"/>
                    <a:pt x="1145" y="296"/>
                  </a:cubicBezTo>
                  <a:cubicBezTo>
                    <a:pt x="1154" y="296"/>
                    <a:pt x="1167" y="294"/>
                    <a:pt x="1166" y="286"/>
                  </a:cubicBezTo>
                  <a:cubicBezTo>
                    <a:pt x="1165" y="277"/>
                    <a:pt x="1158" y="278"/>
                    <a:pt x="1143" y="264"/>
                  </a:cubicBezTo>
                  <a:cubicBezTo>
                    <a:pt x="1128" y="249"/>
                    <a:pt x="1138" y="268"/>
                    <a:pt x="1115" y="258"/>
                  </a:cubicBezTo>
                  <a:cubicBezTo>
                    <a:pt x="1092" y="249"/>
                    <a:pt x="1104" y="261"/>
                    <a:pt x="1087" y="253"/>
                  </a:cubicBezTo>
                  <a:cubicBezTo>
                    <a:pt x="1070" y="244"/>
                    <a:pt x="1069" y="257"/>
                    <a:pt x="1065" y="245"/>
                  </a:cubicBezTo>
                  <a:cubicBezTo>
                    <a:pt x="1061" y="234"/>
                    <a:pt x="1061" y="237"/>
                    <a:pt x="1048" y="237"/>
                  </a:cubicBezTo>
                  <a:cubicBezTo>
                    <a:pt x="1035" y="237"/>
                    <a:pt x="1035" y="248"/>
                    <a:pt x="1012" y="250"/>
                  </a:cubicBezTo>
                  <a:cubicBezTo>
                    <a:pt x="988" y="252"/>
                    <a:pt x="991" y="251"/>
                    <a:pt x="964" y="252"/>
                  </a:cubicBezTo>
                  <a:cubicBezTo>
                    <a:pt x="936" y="253"/>
                    <a:pt x="961" y="244"/>
                    <a:pt x="965" y="239"/>
                  </a:cubicBezTo>
                  <a:cubicBezTo>
                    <a:pt x="968" y="234"/>
                    <a:pt x="986" y="228"/>
                    <a:pt x="1002" y="222"/>
                  </a:cubicBezTo>
                  <a:cubicBezTo>
                    <a:pt x="1014" y="217"/>
                    <a:pt x="1024" y="216"/>
                    <a:pt x="1032" y="208"/>
                  </a:cubicBezTo>
                  <a:cubicBezTo>
                    <a:pt x="1027" y="208"/>
                    <a:pt x="1027" y="208"/>
                    <a:pt x="1027" y="208"/>
                  </a:cubicBezTo>
                  <a:cubicBezTo>
                    <a:pt x="1027" y="208"/>
                    <a:pt x="1011" y="207"/>
                    <a:pt x="1003" y="207"/>
                  </a:cubicBezTo>
                  <a:cubicBezTo>
                    <a:pt x="994" y="207"/>
                    <a:pt x="993" y="208"/>
                    <a:pt x="989" y="200"/>
                  </a:cubicBezTo>
                  <a:cubicBezTo>
                    <a:pt x="986" y="191"/>
                    <a:pt x="976" y="196"/>
                    <a:pt x="970" y="196"/>
                  </a:cubicBezTo>
                  <a:cubicBezTo>
                    <a:pt x="965" y="196"/>
                    <a:pt x="958" y="198"/>
                    <a:pt x="953" y="193"/>
                  </a:cubicBezTo>
                  <a:cubicBezTo>
                    <a:pt x="948" y="188"/>
                    <a:pt x="941" y="184"/>
                    <a:pt x="933" y="184"/>
                  </a:cubicBezTo>
                  <a:cubicBezTo>
                    <a:pt x="924" y="184"/>
                    <a:pt x="909" y="172"/>
                    <a:pt x="897" y="169"/>
                  </a:cubicBezTo>
                  <a:cubicBezTo>
                    <a:pt x="885" y="166"/>
                    <a:pt x="899" y="152"/>
                    <a:pt x="894" y="149"/>
                  </a:cubicBezTo>
                  <a:cubicBezTo>
                    <a:pt x="888" y="145"/>
                    <a:pt x="882" y="154"/>
                    <a:pt x="882" y="161"/>
                  </a:cubicBezTo>
                  <a:cubicBezTo>
                    <a:pt x="882" y="167"/>
                    <a:pt x="856" y="161"/>
                    <a:pt x="856" y="161"/>
                  </a:cubicBezTo>
                  <a:cubicBezTo>
                    <a:pt x="675" y="140"/>
                    <a:pt x="251" y="10"/>
                    <a:pt x="222" y="5"/>
                  </a:cubicBezTo>
                  <a:cubicBezTo>
                    <a:pt x="193" y="0"/>
                    <a:pt x="193" y="27"/>
                    <a:pt x="181" y="34"/>
                  </a:cubicBezTo>
                  <a:cubicBezTo>
                    <a:pt x="169" y="41"/>
                    <a:pt x="155" y="15"/>
                    <a:pt x="155" y="15"/>
                  </a:cubicBezTo>
                  <a:cubicBezTo>
                    <a:pt x="154" y="24"/>
                    <a:pt x="149" y="31"/>
                    <a:pt x="144" y="37"/>
                  </a:cubicBezTo>
                  <a:cubicBezTo>
                    <a:pt x="140" y="43"/>
                    <a:pt x="144" y="49"/>
                    <a:pt x="141" y="55"/>
                  </a:cubicBezTo>
                  <a:cubicBezTo>
                    <a:pt x="138" y="62"/>
                    <a:pt x="132" y="71"/>
                    <a:pt x="132" y="79"/>
                  </a:cubicBezTo>
                  <a:cubicBezTo>
                    <a:pt x="132" y="86"/>
                    <a:pt x="143" y="91"/>
                    <a:pt x="132" y="99"/>
                  </a:cubicBezTo>
                  <a:cubicBezTo>
                    <a:pt x="121" y="107"/>
                    <a:pt x="110" y="96"/>
                    <a:pt x="104" y="111"/>
                  </a:cubicBezTo>
                  <a:cubicBezTo>
                    <a:pt x="98" y="127"/>
                    <a:pt x="62" y="173"/>
                    <a:pt x="61" y="179"/>
                  </a:cubicBezTo>
                  <a:cubicBezTo>
                    <a:pt x="59" y="186"/>
                    <a:pt x="56" y="200"/>
                    <a:pt x="45" y="207"/>
                  </a:cubicBezTo>
                  <a:cubicBezTo>
                    <a:pt x="34" y="215"/>
                    <a:pt x="25" y="217"/>
                    <a:pt x="30" y="227"/>
                  </a:cubicBezTo>
                  <a:cubicBezTo>
                    <a:pt x="34" y="238"/>
                    <a:pt x="45" y="245"/>
                    <a:pt x="39" y="252"/>
                  </a:cubicBezTo>
                  <a:cubicBezTo>
                    <a:pt x="33" y="260"/>
                    <a:pt x="31" y="258"/>
                    <a:pt x="28" y="268"/>
                  </a:cubicBezTo>
                  <a:cubicBezTo>
                    <a:pt x="25" y="277"/>
                    <a:pt x="2" y="307"/>
                    <a:pt x="5" y="314"/>
                  </a:cubicBezTo>
                  <a:cubicBezTo>
                    <a:pt x="8" y="322"/>
                    <a:pt x="17" y="336"/>
                    <a:pt x="11" y="344"/>
                  </a:cubicBezTo>
                  <a:cubicBezTo>
                    <a:pt x="5" y="351"/>
                    <a:pt x="0" y="348"/>
                    <a:pt x="3" y="367"/>
                  </a:cubicBezTo>
                  <a:cubicBezTo>
                    <a:pt x="6" y="386"/>
                    <a:pt x="20" y="395"/>
                    <a:pt x="23" y="398"/>
                  </a:cubicBezTo>
                  <a:cubicBezTo>
                    <a:pt x="27" y="401"/>
                    <a:pt x="37" y="396"/>
                    <a:pt x="37" y="404"/>
                  </a:cubicBezTo>
                  <a:cubicBezTo>
                    <a:pt x="37" y="412"/>
                    <a:pt x="23" y="409"/>
                    <a:pt x="16" y="423"/>
                  </a:cubicBezTo>
                  <a:cubicBezTo>
                    <a:pt x="8" y="437"/>
                    <a:pt x="11" y="448"/>
                    <a:pt x="14" y="452"/>
                  </a:cubicBezTo>
                  <a:cubicBezTo>
                    <a:pt x="17" y="457"/>
                    <a:pt x="20" y="472"/>
                    <a:pt x="23" y="479"/>
                  </a:cubicBezTo>
                  <a:cubicBezTo>
                    <a:pt x="27" y="485"/>
                    <a:pt x="20" y="492"/>
                    <a:pt x="19" y="503"/>
                  </a:cubicBezTo>
                  <a:cubicBezTo>
                    <a:pt x="17" y="514"/>
                    <a:pt x="19" y="520"/>
                    <a:pt x="25" y="534"/>
                  </a:cubicBezTo>
                  <a:cubicBezTo>
                    <a:pt x="31" y="548"/>
                    <a:pt x="39" y="558"/>
                    <a:pt x="44" y="564"/>
                  </a:cubicBezTo>
                  <a:cubicBezTo>
                    <a:pt x="48" y="570"/>
                    <a:pt x="56" y="570"/>
                    <a:pt x="54" y="581"/>
                  </a:cubicBezTo>
                  <a:cubicBezTo>
                    <a:pt x="53" y="592"/>
                    <a:pt x="64" y="593"/>
                    <a:pt x="70" y="601"/>
                  </a:cubicBezTo>
                  <a:cubicBezTo>
                    <a:pt x="76" y="609"/>
                    <a:pt x="82" y="609"/>
                    <a:pt x="82" y="621"/>
                  </a:cubicBezTo>
                  <a:cubicBezTo>
                    <a:pt x="82" y="634"/>
                    <a:pt x="79" y="644"/>
                    <a:pt x="78" y="655"/>
                  </a:cubicBezTo>
                  <a:cubicBezTo>
                    <a:pt x="78" y="655"/>
                    <a:pt x="88" y="658"/>
                    <a:pt x="107" y="658"/>
                  </a:cubicBezTo>
                  <a:cubicBezTo>
                    <a:pt x="126" y="658"/>
                    <a:pt x="152" y="650"/>
                    <a:pt x="162" y="663"/>
                  </a:cubicBezTo>
                  <a:cubicBezTo>
                    <a:pt x="172" y="677"/>
                    <a:pt x="174" y="687"/>
                    <a:pt x="193" y="697"/>
                  </a:cubicBezTo>
                  <a:cubicBezTo>
                    <a:pt x="211" y="708"/>
                    <a:pt x="237" y="749"/>
                    <a:pt x="288" y="749"/>
                  </a:cubicBezTo>
                  <a:cubicBezTo>
                    <a:pt x="340" y="749"/>
                    <a:pt x="350" y="764"/>
                    <a:pt x="355" y="750"/>
                  </a:cubicBezTo>
                  <a:cubicBezTo>
                    <a:pt x="360" y="737"/>
                    <a:pt x="367" y="745"/>
                    <a:pt x="391" y="750"/>
                  </a:cubicBezTo>
                  <a:cubicBezTo>
                    <a:pt x="415" y="756"/>
                    <a:pt x="415" y="764"/>
                    <a:pt x="432" y="781"/>
                  </a:cubicBezTo>
                  <a:cubicBezTo>
                    <a:pt x="449" y="798"/>
                    <a:pt x="442" y="802"/>
                    <a:pt x="451" y="827"/>
                  </a:cubicBezTo>
                  <a:cubicBezTo>
                    <a:pt x="459" y="853"/>
                    <a:pt x="458" y="858"/>
                    <a:pt x="475" y="868"/>
                  </a:cubicBezTo>
                  <a:cubicBezTo>
                    <a:pt x="492" y="879"/>
                    <a:pt x="507" y="865"/>
                    <a:pt x="523" y="853"/>
                  </a:cubicBezTo>
                  <a:cubicBezTo>
                    <a:pt x="538" y="841"/>
                    <a:pt x="528" y="831"/>
                    <a:pt x="555" y="853"/>
                  </a:cubicBezTo>
                  <a:cubicBezTo>
                    <a:pt x="582" y="875"/>
                    <a:pt x="598" y="877"/>
                    <a:pt x="594" y="908"/>
                  </a:cubicBezTo>
                  <a:cubicBezTo>
                    <a:pt x="591" y="938"/>
                    <a:pt x="594" y="954"/>
                    <a:pt x="610" y="978"/>
                  </a:cubicBezTo>
                  <a:cubicBezTo>
                    <a:pt x="625" y="1002"/>
                    <a:pt x="625" y="1009"/>
                    <a:pt x="640" y="1014"/>
                  </a:cubicBezTo>
                  <a:cubicBezTo>
                    <a:pt x="656" y="1019"/>
                    <a:pt x="673" y="1027"/>
                    <a:pt x="673" y="1027"/>
                  </a:cubicBezTo>
                  <a:cubicBezTo>
                    <a:pt x="674" y="1027"/>
                    <a:pt x="674" y="1027"/>
                    <a:pt x="674" y="1027"/>
                  </a:cubicBezTo>
                  <a:cubicBezTo>
                    <a:pt x="674" y="1023"/>
                    <a:pt x="674" y="1018"/>
                    <a:pt x="673" y="1009"/>
                  </a:cubicBezTo>
                  <a:cubicBezTo>
                    <a:pt x="669" y="985"/>
                    <a:pt x="665" y="988"/>
                    <a:pt x="669" y="969"/>
                  </a:cubicBezTo>
                  <a:cubicBezTo>
                    <a:pt x="673" y="950"/>
                    <a:pt x="686" y="933"/>
                    <a:pt x="697" y="929"/>
                  </a:cubicBezTo>
                  <a:cubicBezTo>
                    <a:pt x="709" y="925"/>
                    <a:pt x="706" y="912"/>
                    <a:pt x="722" y="916"/>
                  </a:cubicBezTo>
                  <a:cubicBezTo>
                    <a:pt x="738" y="921"/>
                    <a:pt x="722" y="932"/>
                    <a:pt x="760" y="911"/>
                  </a:cubicBezTo>
                  <a:cubicBezTo>
                    <a:pt x="798" y="889"/>
                    <a:pt x="813" y="889"/>
                    <a:pt x="813" y="889"/>
                  </a:cubicBezTo>
                  <a:cubicBezTo>
                    <a:pt x="813" y="889"/>
                    <a:pt x="830" y="892"/>
                    <a:pt x="847" y="894"/>
                  </a:cubicBezTo>
                  <a:cubicBezTo>
                    <a:pt x="863" y="896"/>
                    <a:pt x="869" y="894"/>
                    <a:pt x="872" y="894"/>
                  </a:cubicBezTo>
                  <a:cubicBezTo>
                    <a:pt x="876" y="894"/>
                    <a:pt x="876" y="880"/>
                    <a:pt x="884" y="894"/>
                  </a:cubicBezTo>
                  <a:cubicBezTo>
                    <a:pt x="891" y="908"/>
                    <a:pt x="893" y="898"/>
                    <a:pt x="904" y="908"/>
                  </a:cubicBezTo>
                  <a:cubicBezTo>
                    <a:pt x="914" y="918"/>
                    <a:pt x="913" y="898"/>
                    <a:pt x="927" y="911"/>
                  </a:cubicBezTo>
                  <a:cubicBezTo>
                    <a:pt x="941" y="923"/>
                    <a:pt x="924" y="929"/>
                    <a:pt x="945" y="924"/>
                  </a:cubicBezTo>
                  <a:cubicBezTo>
                    <a:pt x="967" y="919"/>
                    <a:pt x="968" y="914"/>
                    <a:pt x="964" y="914"/>
                  </a:cubicBezTo>
                  <a:cubicBezTo>
                    <a:pt x="961" y="913"/>
                    <a:pt x="947" y="903"/>
                    <a:pt x="947" y="903"/>
                  </a:cubicBezTo>
                  <a:cubicBezTo>
                    <a:pt x="947" y="903"/>
                    <a:pt x="940" y="880"/>
                    <a:pt x="957" y="882"/>
                  </a:cubicBezTo>
                  <a:cubicBezTo>
                    <a:pt x="974" y="883"/>
                    <a:pt x="951" y="879"/>
                    <a:pt x="984" y="877"/>
                  </a:cubicBezTo>
                  <a:cubicBezTo>
                    <a:pt x="1018" y="875"/>
                    <a:pt x="996" y="892"/>
                    <a:pt x="1011" y="881"/>
                  </a:cubicBezTo>
                  <a:cubicBezTo>
                    <a:pt x="1027" y="870"/>
                    <a:pt x="1027" y="864"/>
                    <a:pt x="1038" y="871"/>
                  </a:cubicBezTo>
                  <a:cubicBezTo>
                    <a:pt x="1050" y="878"/>
                    <a:pt x="1047" y="870"/>
                    <a:pt x="1060" y="880"/>
                  </a:cubicBezTo>
                  <a:cubicBezTo>
                    <a:pt x="1072" y="889"/>
                    <a:pt x="1089" y="894"/>
                    <a:pt x="1092" y="902"/>
                  </a:cubicBezTo>
                  <a:cubicBezTo>
                    <a:pt x="1094" y="910"/>
                    <a:pt x="1103" y="916"/>
                    <a:pt x="1103" y="916"/>
                  </a:cubicBezTo>
                  <a:cubicBezTo>
                    <a:pt x="1103" y="916"/>
                    <a:pt x="1109" y="896"/>
                    <a:pt x="1127" y="898"/>
                  </a:cubicBezTo>
                  <a:cubicBezTo>
                    <a:pt x="1145" y="900"/>
                    <a:pt x="1139" y="896"/>
                    <a:pt x="1149" y="910"/>
                  </a:cubicBezTo>
                  <a:cubicBezTo>
                    <a:pt x="1159" y="924"/>
                    <a:pt x="1165" y="932"/>
                    <a:pt x="1171" y="934"/>
                  </a:cubicBezTo>
                  <a:cubicBezTo>
                    <a:pt x="1176" y="935"/>
                    <a:pt x="1178" y="925"/>
                    <a:pt x="1178" y="939"/>
                  </a:cubicBezTo>
                  <a:cubicBezTo>
                    <a:pt x="1178" y="954"/>
                    <a:pt x="1163" y="946"/>
                    <a:pt x="1167" y="967"/>
                  </a:cubicBezTo>
                  <a:cubicBezTo>
                    <a:pt x="1171" y="988"/>
                    <a:pt x="1175" y="988"/>
                    <a:pt x="1180" y="990"/>
                  </a:cubicBezTo>
                  <a:cubicBezTo>
                    <a:pt x="1184" y="992"/>
                    <a:pt x="1176" y="986"/>
                    <a:pt x="1179" y="1003"/>
                  </a:cubicBezTo>
                  <a:cubicBezTo>
                    <a:pt x="1182" y="1019"/>
                    <a:pt x="1187" y="1016"/>
                    <a:pt x="1194" y="1024"/>
                  </a:cubicBezTo>
                  <a:cubicBezTo>
                    <a:pt x="1201" y="1033"/>
                    <a:pt x="1207" y="1038"/>
                    <a:pt x="1207" y="1038"/>
                  </a:cubicBezTo>
                  <a:cubicBezTo>
                    <a:pt x="1207" y="1038"/>
                    <a:pt x="1211" y="1060"/>
                    <a:pt x="1213" y="1066"/>
                  </a:cubicBezTo>
                  <a:cubicBezTo>
                    <a:pt x="1214" y="1072"/>
                    <a:pt x="1214" y="1072"/>
                    <a:pt x="1227" y="1078"/>
                  </a:cubicBezTo>
                  <a:cubicBezTo>
                    <a:pt x="1239" y="1085"/>
                    <a:pt x="1241" y="1089"/>
                    <a:pt x="1247" y="1081"/>
                  </a:cubicBezTo>
                  <a:cubicBezTo>
                    <a:pt x="1254" y="1073"/>
                    <a:pt x="1256" y="1067"/>
                    <a:pt x="1258" y="1062"/>
                  </a:cubicBezTo>
                  <a:cubicBezTo>
                    <a:pt x="1259" y="1057"/>
                    <a:pt x="1265" y="1026"/>
                    <a:pt x="1265" y="1026"/>
                  </a:cubicBezTo>
                  <a:cubicBezTo>
                    <a:pt x="1265" y="1026"/>
                    <a:pt x="1260" y="1001"/>
                    <a:pt x="1255" y="997"/>
                  </a:cubicBezTo>
                  <a:cubicBezTo>
                    <a:pt x="1250" y="993"/>
                    <a:pt x="1242" y="987"/>
                    <a:pt x="1241" y="972"/>
                  </a:cubicBezTo>
                  <a:cubicBezTo>
                    <a:pt x="1240" y="958"/>
                    <a:pt x="1243" y="957"/>
                    <a:pt x="1233" y="935"/>
                  </a:cubicBezTo>
                  <a:cubicBezTo>
                    <a:pt x="1224" y="913"/>
                    <a:pt x="1221" y="889"/>
                    <a:pt x="1219" y="868"/>
                  </a:cubicBezTo>
                  <a:cubicBezTo>
                    <a:pt x="1217" y="847"/>
                    <a:pt x="1226" y="835"/>
                    <a:pt x="1226" y="835"/>
                  </a:cubicBezTo>
                  <a:cubicBezTo>
                    <a:pt x="1226" y="835"/>
                    <a:pt x="1230" y="829"/>
                    <a:pt x="1241" y="815"/>
                  </a:cubicBezTo>
                  <a:cubicBezTo>
                    <a:pt x="1252" y="802"/>
                    <a:pt x="1272" y="802"/>
                    <a:pt x="1298" y="769"/>
                  </a:cubicBezTo>
                  <a:cubicBezTo>
                    <a:pt x="1324" y="737"/>
                    <a:pt x="1321" y="755"/>
                    <a:pt x="1334" y="746"/>
                  </a:cubicBezTo>
                  <a:cubicBezTo>
                    <a:pt x="1348" y="737"/>
                    <a:pt x="1348" y="718"/>
                    <a:pt x="1363" y="717"/>
                  </a:cubicBezTo>
                  <a:cubicBezTo>
                    <a:pt x="1379" y="717"/>
                    <a:pt x="1384" y="720"/>
                    <a:pt x="1388" y="712"/>
                  </a:cubicBezTo>
                  <a:cubicBezTo>
                    <a:pt x="1393" y="705"/>
                    <a:pt x="1379" y="701"/>
                    <a:pt x="1379" y="694"/>
                  </a:cubicBezTo>
                  <a:cubicBezTo>
                    <a:pt x="1379" y="688"/>
                    <a:pt x="1399" y="688"/>
                    <a:pt x="1397" y="686"/>
                  </a:cubicBezTo>
                  <a:cubicBezTo>
                    <a:pt x="1395" y="685"/>
                    <a:pt x="1387" y="679"/>
                    <a:pt x="1385" y="677"/>
                  </a:cubicBezTo>
                  <a:cubicBezTo>
                    <a:pt x="1383" y="675"/>
                    <a:pt x="1380" y="671"/>
                    <a:pt x="1380" y="671"/>
                  </a:cubicBezTo>
                  <a:cubicBezTo>
                    <a:pt x="1370" y="670"/>
                    <a:pt x="1370" y="670"/>
                    <a:pt x="1370" y="670"/>
                  </a:cubicBezTo>
                  <a:cubicBezTo>
                    <a:pt x="1370" y="670"/>
                    <a:pt x="1376" y="657"/>
                    <a:pt x="1381" y="661"/>
                  </a:cubicBezTo>
                  <a:cubicBezTo>
                    <a:pt x="1387" y="665"/>
                    <a:pt x="1392" y="659"/>
                    <a:pt x="1392" y="659"/>
                  </a:cubicBezTo>
                  <a:cubicBezTo>
                    <a:pt x="1392" y="659"/>
                    <a:pt x="1396" y="652"/>
                    <a:pt x="1395" y="649"/>
                  </a:cubicBezTo>
                  <a:cubicBezTo>
                    <a:pt x="1393" y="646"/>
                    <a:pt x="1395" y="638"/>
                    <a:pt x="1390" y="638"/>
                  </a:cubicBezTo>
                  <a:cubicBezTo>
                    <a:pt x="1385" y="638"/>
                    <a:pt x="1381" y="634"/>
                    <a:pt x="1381" y="634"/>
                  </a:cubicBezTo>
                  <a:cubicBezTo>
                    <a:pt x="1381" y="634"/>
                    <a:pt x="1372" y="632"/>
                    <a:pt x="1369" y="631"/>
                  </a:cubicBezTo>
                  <a:cubicBezTo>
                    <a:pt x="1366" y="630"/>
                    <a:pt x="1361" y="626"/>
                    <a:pt x="1361" y="626"/>
                  </a:cubicBezTo>
                  <a:cubicBezTo>
                    <a:pt x="1375" y="618"/>
                    <a:pt x="1375" y="618"/>
                    <a:pt x="1375" y="618"/>
                  </a:cubicBezTo>
                  <a:cubicBezTo>
                    <a:pt x="1384" y="618"/>
                    <a:pt x="1384" y="618"/>
                    <a:pt x="1384" y="618"/>
                  </a:cubicBezTo>
                  <a:cubicBezTo>
                    <a:pt x="1384" y="618"/>
                    <a:pt x="1386" y="608"/>
                    <a:pt x="1383" y="607"/>
                  </a:cubicBezTo>
                  <a:cubicBezTo>
                    <a:pt x="1380" y="605"/>
                    <a:pt x="1378" y="601"/>
                    <a:pt x="1378" y="601"/>
                  </a:cubicBezTo>
                  <a:cubicBezTo>
                    <a:pt x="1378" y="601"/>
                    <a:pt x="1376" y="600"/>
                    <a:pt x="1373" y="595"/>
                  </a:cubicBezTo>
                  <a:cubicBezTo>
                    <a:pt x="1370" y="590"/>
                    <a:pt x="1378" y="595"/>
                    <a:pt x="1379" y="584"/>
                  </a:cubicBezTo>
                  <a:cubicBezTo>
                    <a:pt x="1379" y="574"/>
                    <a:pt x="1378" y="571"/>
                    <a:pt x="1378" y="571"/>
                  </a:cubicBezTo>
                  <a:cubicBezTo>
                    <a:pt x="1378" y="571"/>
                    <a:pt x="1377" y="562"/>
                    <a:pt x="1378" y="558"/>
                  </a:cubicBezTo>
                  <a:cubicBezTo>
                    <a:pt x="1379" y="555"/>
                    <a:pt x="1377" y="551"/>
                    <a:pt x="1381" y="546"/>
                  </a:cubicBezTo>
                  <a:cubicBezTo>
                    <a:pt x="1386" y="540"/>
                    <a:pt x="1394" y="545"/>
                    <a:pt x="1394" y="545"/>
                  </a:cubicBezTo>
                  <a:cubicBezTo>
                    <a:pt x="1394" y="545"/>
                    <a:pt x="1385" y="558"/>
                    <a:pt x="1388" y="569"/>
                  </a:cubicBezTo>
                  <a:cubicBezTo>
                    <a:pt x="1392" y="581"/>
                    <a:pt x="1397" y="591"/>
                    <a:pt x="1397" y="591"/>
                  </a:cubicBezTo>
                  <a:cubicBezTo>
                    <a:pt x="1397" y="591"/>
                    <a:pt x="1406" y="602"/>
                    <a:pt x="1405" y="607"/>
                  </a:cubicBezTo>
                  <a:cubicBezTo>
                    <a:pt x="1404" y="611"/>
                    <a:pt x="1396" y="617"/>
                    <a:pt x="1396" y="617"/>
                  </a:cubicBezTo>
                  <a:cubicBezTo>
                    <a:pt x="1396" y="617"/>
                    <a:pt x="1392" y="617"/>
                    <a:pt x="1397" y="621"/>
                  </a:cubicBezTo>
                  <a:cubicBezTo>
                    <a:pt x="1402" y="625"/>
                    <a:pt x="1409" y="613"/>
                    <a:pt x="1409" y="613"/>
                  </a:cubicBezTo>
                  <a:cubicBezTo>
                    <a:pt x="1409" y="613"/>
                    <a:pt x="1409" y="600"/>
                    <a:pt x="1413" y="596"/>
                  </a:cubicBezTo>
                  <a:cubicBezTo>
                    <a:pt x="1417" y="591"/>
                    <a:pt x="1422" y="592"/>
                    <a:pt x="1422" y="585"/>
                  </a:cubicBezTo>
                  <a:cubicBezTo>
                    <a:pt x="1423" y="578"/>
                    <a:pt x="1426" y="572"/>
                    <a:pt x="1422" y="567"/>
                  </a:cubicBezTo>
                  <a:cubicBezTo>
                    <a:pt x="1417" y="561"/>
                    <a:pt x="1419" y="557"/>
                    <a:pt x="1413" y="555"/>
                  </a:cubicBezTo>
                  <a:cubicBezTo>
                    <a:pt x="1408" y="553"/>
                    <a:pt x="1405" y="551"/>
                    <a:pt x="1406" y="544"/>
                  </a:cubicBezTo>
                  <a:cubicBezTo>
                    <a:pt x="1406" y="537"/>
                    <a:pt x="1413" y="526"/>
                    <a:pt x="1413" y="526"/>
                  </a:cubicBezTo>
                  <a:cubicBezTo>
                    <a:pt x="1413" y="526"/>
                    <a:pt x="1424" y="522"/>
                    <a:pt x="1420" y="527"/>
                  </a:cubicBezTo>
                  <a:cubicBezTo>
                    <a:pt x="1416" y="532"/>
                    <a:pt x="1413" y="542"/>
                    <a:pt x="1417" y="546"/>
                  </a:cubicBezTo>
                  <a:cubicBezTo>
                    <a:pt x="1422" y="551"/>
                    <a:pt x="1424" y="555"/>
                    <a:pt x="1428" y="557"/>
                  </a:cubicBezTo>
                  <a:cubicBezTo>
                    <a:pt x="1431" y="559"/>
                    <a:pt x="1441" y="551"/>
                    <a:pt x="1441" y="551"/>
                  </a:cubicBezTo>
                  <a:cubicBezTo>
                    <a:pt x="1441" y="551"/>
                    <a:pt x="1444" y="544"/>
                    <a:pt x="1444" y="542"/>
                  </a:cubicBezTo>
                  <a:cubicBezTo>
                    <a:pt x="1444" y="539"/>
                    <a:pt x="1450" y="519"/>
                    <a:pt x="1450" y="519"/>
                  </a:cubicBezTo>
                  <a:cubicBezTo>
                    <a:pt x="1450" y="519"/>
                    <a:pt x="1452" y="506"/>
                    <a:pt x="1452" y="499"/>
                  </a:cubicBezTo>
                  <a:cubicBezTo>
                    <a:pt x="1452" y="493"/>
                    <a:pt x="1475" y="479"/>
                    <a:pt x="1475" y="479"/>
                  </a:cubicBezTo>
                  <a:cubicBezTo>
                    <a:pt x="1475" y="479"/>
                    <a:pt x="1485" y="472"/>
                    <a:pt x="1494" y="475"/>
                  </a:cubicBezTo>
                  <a:cubicBezTo>
                    <a:pt x="1502" y="477"/>
                    <a:pt x="1494" y="466"/>
                    <a:pt x="1510" y="468"/>
                  </a:cubicBezTo>
                  <a:cubicBezTo>
                    <a:pt x="1526" y="469"/>
                    <a:pt x="1536" y="460"/>
                    <a:pt x="1536" y="460"/>
                  </a:cubicBezTo>
                  <a:cubicBezTo>
                    <a:pt x="1536" y="460"/>
                    <a:pt x="1540" y="458"/>
                    <a:pt x="1543" y="454"/>
                  </a:cubicBezTo>
                  <a:cubicBezTo>
                    <a:pt x="1547" y="450"/>
                    <a:pt x="1549" y="448"/>
                    <a:pt x="1549" y="444"/>
                  </a:cubicBezTo>
                  <a:cubicBezTo>
                    <a:pt x="1549" y="440"/>
                    <a:pt x="1549" y="432"/>
                    <a:pt x="1549" y="432"/>
                  </a:cubicBezTo>
                  <a:cubicBezTo>
                    <a:pt x="1549" y="432"/>
                    <a:pt x="1545" y="427"/>
                    <a:pt x="1543" y="421"/>
                  </a:cubicBezTo>
                  <a:cubicBezTo>
                    <a:pt x="1542" y="415"/>
                    <a:pt x="1542" y="420"/>
                    <a:pt x="1545" y="404"/>
                  </a:cubicBezTo>
                  <a:cubicBezTo>
                    <a:pt x="1549" y="388"/>
                    <a:pt x="1575" y="360"/>
                    <a:pt x="1575" y="360"/>
                  </a:cubicBezTo>
                  <a:cubicBezTo>
                    <a:pt x="1575" y="360"/>
                    <a:pt x="1610" y="351"/>
                    <a:pt x="1619" y="347"/>
                  </a:cubicBezTo>
                  <a:cubicBezTo>
                    <a:pt x="1629" y="344"/>
                    <a:pt x="1637" y="340"/>
                    <a:pt x="1642" y="333"/>
                  </a:cubicBezTo>
                  <a:cubicBezTo>
                    <a:pt x="1644" y="330"/>
                    <a:pt x="1644" y="330"/>
                    <a:pt x="1644" y="330"/>
                  </a:cubicBezTo>
                  <a:lnTo>
                    <a:pt x="1642" y="328"/>
                  </a:lnTo>
                  <a:close/>
                  <a:moveTo>
                    <a:pt x="1121" y="313"/>
                  </a:moveTo>
                  <a:cubicBezTo>
                    <a:pt x="1108" y="322"/>
                    <a:pt x="1093" y="364"/>
                    <a:pt x="1093" y="364"/>
                  </a:cubicBezTo>
                  <a:cubicBezTo>
                    <a:pt x="1093" y="364"/>
                    <a:pt x="1093" y="410"/>
                    <a:pt x="1090" y="419"/>
                  </a:cubicBezTo>
                  <a:cubicBezTo>
                    <a:pt x="1088" y="429"/>
                    <a:pt x="1071" y="446"/>
                    <a:pt x="1063" y="449"/>
                  </a:cubicBezTo>
                  <a:cubicBezTo>
                    <a:pt x="1054" y="452"/>
                    <a:pt x="1051" y="403"/>
                    <a:pt x="1057" y="384"/>
                  </a:cubicBezTo>
                  <a:cubicBezTo>
                    <a:pt x="1064" y="365"/>
                    <a:pt x="1067" y="364"/>
                    <a:pt x="1068" y="350"/>
                  </a:cubicBezTo>
                  <a:cubicBezTo>
                    <a:pt x="1069" y="336"/>
                    <a:pt x="1058" y="340"/>
                    <a:pt x="1063" y="319"/>
                  </a:cubicBezTo>
                  <a:cubicBezTo>
                    <a:pt x="1067" y="298"/>
                    <a:pt x="1079" y="309"/>
                    <a:pt x="1093" y="296"/>
                  </a:cubicBezTo>
                  <a:cubicBezTo>
                    <a:pt x="1106" y="282"/>
                    <a:pt x="1113" y="292"/>
                    <a:pt x="1122" y="296"/>
                  </a:cubicBezTo>
                  <a:cubicBezTo>
                    <a:pt x="1127" y="297"/>
                    <a:pt x="1130" y="297"/>
                    <a:pt x="1134" y="297"/>
                  </a:cubicBezTo>
                  <a:cubicBezTo>
                    <a:pt x="1130" y="299"/>
                    <a:pt x="1130" y="307"/>
                    <a:pt x="1121" y="313"/>
                  </a:cubicBezTo>
                  <a:close/>
                  <a:moveTo>
                    <a:pt x="1302" y="407"/>
                  </a:moveTo>
                  <a:cubicBezTo>
                    <a:pt x="1300" y="411"/>
                    <a:pt x="1298" y="419"/>
                    <a:pt x="1294" y="420"/>
                  </a:cubicBezTo>
                  <a:cubicBezTo>
                    <a:pt x="1288" y="421"/>
                    <a:pt x="1277" y="435"/>
                    <a:pt x="1272" y="439"/>
                  </a:cubicBezTo>
                  <a:cubicBezTo>
                    <a:pt x="1268" y="444"/>
                    <a:pt x="1233" y="465"/>
                    <a:pt x="1217" y="465"/>
                  </a:cubicBezTo>
                  <a:cubicBezTo>
                    <a:pt x="1201" y="465"/>
                    <a:pt x="1205" y="468"/>
                    <a:pt x="1185" y="460"/>
                  </a:cubicBezTo>
                  <a:cubicBezTo>
                    <a:pt x="1165" y="451"/>
                    <a:pt x="1173" y="450"/>
                    <a:pt x="1174" y="444"/>
                  </a:cubicBezTo>
                  <a:cubicBezTo>
                    <a:pt x="1175" y="437"/>
                    <a:pt x="1198" y="444"/>
                    <a:pt x="1205" y="437"/>
                  </a:cubicBezTo>
                  <a:cubicBezTo>
                    <a:pt x="1205" y="437"/>
                    <a:pt x="1216" y="423"/>
                    <a:pt x="1221" y="426"/>
                  </a:cubicBezTo>
                  <a:cubicBezTo>
                    <a:pt x="1227" y="428"/>
                    <a:pt x="1248" y="426"/>
                    <a:pt x="1255" y="416"/>
                  </a:cubicBezTo>
                  <a:cubicBezTo>
                    <a:pt x="1263" y="406"/>
                    <a:pt x="1270" y="419"/>
                    <a:pt x="1278" y="415"/>
                  </a:cubicBezTo>
                  <a:cubicBezTo>
                    <a:pt x="1284" y="411"/>
                    <a:pt x="1298" y="410"/>
                    <a:pt x="1302" y="407"/>
                  </a:cubicBezTo>
                  <a:cubicBezTo>
                    <a:pt x="1302" y="406"/>
                    <a:pt x="1302" y="405"/>
                    <a:pt x="1302" y="406"/>
                  </a:cubicBezTo>
                  <a:cubicBezTo>
                    <a:pt x="1302" y="407"/>
                    <a:pt x="1302" y="407"/>
                    <a:pt x="1302" y="407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8" name="Freeform 81">
              <a:extLst>
                <a:ext uri="{FF2B5EF4-FFF2-40B4-BE49-F238E27FC236}">
                  <a16:creationId xmlns:a16="http://schemas.microsoft.com/office/drawing/2014/main" id="{F79F9502-F712-4777-82BA-089CD2296A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0826" y="2891716"/>
              <a:ext cx="1292750" cy="755317"/>
            </a:xfrm>
            <a:custGeom>
              <a:avLst/>
              <a:gdLst>
                <a:gd name="T0" fmla="*/ 2147483647 w 1772"/>
                <a:gd name="T1" fmla="*/ 2147483647 h 1187"/>
                <a:gd name="T2" fmla="*/ 2147483647 w 1772"/>
                <a:gd name="T3" fmla="*/ 2147483647 h 1187"/>
                <a:gd name="T4" fmla="*/ 2147483647 w 1772"/>
                <a:gd name="T5" fmla="*/ 2147483647 h 1187"/>
                <a:gd name="T6" fmla="*/ 2147483647 w 1772"/>
                <a:gd name="T7" fmla="*/ 2147483647 h 1187"/>
                <a:gd name="T8" fmla="*/ 2147483647 w 1772"/>
                <a:gd name="T9" fmla="*/ 2147483647 h 1187"/>
                <a:gd name="T10" fmla="*/ 2147483647 w 1772"/>
                <a:gd name="T11" fmla="*/ 2147483647 h 1187"/>
                <a:gd name="T12" fmla="*/ 2147483647 w 1772"/>
                <a:gd name="T13" fmla="*/ 2147483647 h 1187"/>
                <a:gd name="T14" fmla="*/ 2147483647 w 1772"/>
                <a:gd name="T15" fmla="*/ 2147483647 h 1187"/>
                <a:gd name="T16" fmla="*/ 2147483647 w 1772"/>
                <a:gd name="T17" fmla="*/ 2147483647 h 1187"/>
                <a:gd name="T18" fmla="*/ 2147483647 w 1772"/>
                <a:gd name="T19" fmla="*/ 2147483647 h 1187"/>
                <a:gd name="T20" fmla="*/ 2147483647 w 1772"/>
                <a:gd name="T21" fmla="*/ 2147483647 h 1187"/>
                <a:gd name="T22" fmla="*/ 2147483647 w 1772"/>
                <a:gd name="T23" fmla="*/ 2147483647 h 1187"/>
                <a:gd name="T24" fmla="*/ 2147483647 w 1772"/>
                <a:gd name="T25" fmla="*/ 2147483647 h 1187"/>
                <a:gd name="T26" fmla="*/ 2147483647 w 1772"/>
                <a:gd name="T27" fmla="*/ 2147483647 h 1187"/>
                <a:gd name="T28" fmla="*/ 2147483647 w 1772"/>
                <a:gd name="T29" fmla="*/ 2147483647 h 1187"/>
                <a:gd name="T30" fmla="*/ 2147483647 w 1772"/>
                <a:gd name="T31" fmla="*/ 2147483647 h 1187"/>
                <a:gd name="T32" fmla="*/ 2147483647 w 1772"/>
                <a:gd name="T33" fmla="*/ 2147483647 h 1187"/>
                <a:gd name="T34" fmla="*/ 2147483647 w 1772"/>
                <a:gd name="T35" fmla="*/ 2147483647 h 1187"/>
                <a:gd name="T36" fmla="*/ 2147483647 w 1772"/>
                <a:gd name="T37" fmla="*/ 2147483647 h 1187"/>
                <a:gd name="T38" fmla="*/ 2147483647 w 1772"/>
                <a:gd name="T39" fmla="*/ 2147483647 h 1187"/>
                <a:gd name="T40" fmla="*/ 2147483647 w 1772"/>
                <a:gd name="T41" fmla="*/ 2147483647 h 1187"/>
                <a:gd name="T42" fmla="*/ 2147483647 w 1772"/>
                <a:gd name="T43" fmla="*/ 2147483647 h 1187"/>
                <a:gd name="T44" fmla="*/ 2147483647 w 1772"/>
                <a:gd name="T45" fmla="*/ 2147483647 h 1187"/>
                <a:gd name="T46" fmla="*/ 2147483647 w 1772"/>
                <a:gd name="T47" fmla="*/ 2147483647 h 1187"/>
                <a:gd name="T48" fmla="*/ 2147483647 w 1772"/>
                <a:gd name="T49" fmla="*/ 2147483647 h 1187"/>
                <a:gd name="T50" fmla="*/ 2147483647 w 1772"/>
                <a:gd name="T51" fmla="*/ 2147483647 h 1187"/>
                <a:gd name="T52" fmla="*/ 2147483647 w 1772"/>
                <a:gd name="T53" fmla="*/ 2147483647 h 1187"/>
                <a:gd name="T54" fmla="*/ 2147483647 w 1772"/>
                <a:gd name="T55" fmla="*/ 2147483647 h 1187"/>
                <a:gd name="T56" fmla="*/ 2147483647 w 1772"/>
                <a:gd name="T57" fmla="*/ 2147483647 h 1187"/>
                <a:gd name="T58" fmla="*/ 2147483647 w 1772"/>
                <a:gd name="T59" fmla="*/ 2147483647 h 1187"/>
                <a:gd name="T60" fmla="*/ 2147483647 w 1772"/>
                <a:gd name="T61" fmla="*/ 2147483647 h 1187"/>
                <a:gd name="T62" fmla="*/ 2147483647 w 1772"/>
                <a:gd name="T63" fmla="*/ 2147483647 h 1187"/>
                <a:gd name="T64" fmla="*/ 2147483647 w 1772"/>
                <a:gd name="T65" fmla="*/ 2147483647 h 1187"/>
                <a:gd name="T66" fmla="*/ 2147483647 w 1772"/>
                <a:gd name="T67" fmla="*/ 2147483647 h 1187"/>
                <a:gd name="T68" fmla="*/ 2147483647 w 1772"/>
                <a:gd name="T69" fmla="*/ 2147483647 h 1187"/>
                <a:gd name="T70" fmla="*/ 2147483647 w 1772"/>
                <a:gd name="T71" fmla="*/ 2147483647 h 1187"/>
                <a:gd name="T72" fmla="*/ 2147483647 w 1772"/>
                <a:gd name="T73" fmla="*/ 2147483647 h 1187"/>
                <a:gd name="T74" fmla="*/ 2147483647 w 1772"/>
                <a:gd name="T75" fmla="*/ 2147483647 h 1187"/>
                <a:gd name="T76" fmla="*/ 2147483647 w 1772"/>
                <a:gd name="T77" fmla="*/ 2147483647 h 1187"/>
                <a:gd name="T78" fmla="*/ 2147483647 w 1772"/>
                <a:gd name="T79" fmla="*/ 2147483647 h 1187"/>
                <a:gd name="T80" fmla="*/ 2147483647 w 1772"/>
                <a:gd name="T81" fmla="*/ 2147483647 h 1187"/>
                <a:gd name="T82" fmla="*/ 2147483647 w 1772"/>
                <a:gd name="T83" fmla="*/ 2147483647 h 1187"/>
                <a:gd name="T84" fmla="*/ 2147483647 w 1772"/>
                <a:gd name="T85" fmla="*/ 2147483647 h 1187"/>
                <a:gd name="T86" fmla="*/ 2147483647 w 1772"/>
                <a:gd name="T87" fmla="*/ 2147483647 h 1187"/>
                <a:gd name="T88" fmla="*/ 2147483647 w 1772"/>
                <a:gd name="T89" fmla="*/ 2147483647 h 1187"/>
                <a:gd name="T90" fmla="*/ 2147483647 w 1772"/>
                <a:gd name="T91" fmla="*/ 2147483647 h 1187"/>
                <a:gd name="T92" fmla="*/ 2147483647 w 1772"/>
                <a:gd name="T93" fmla="*/ 2147483647 h 1187"/>
                <a:gd name="T94" fmla="*/ 2147483647 w 1772"/>
                <a:gd name="T95" fmla="*/ 2147483647 h 1187"/>
                <a:gd name="T96" fmla="*/ 2147483647 w 1772"/>
                <a:gd name="T97" fmla="*/ 2147483647 h 1187"/>
                <a:gd name="T98" fmla="*/ 2147483647 w 1772"/>
                <a:gd name="T99" fmla="*/ 2147483647 h 1187"/>
                <a:gd name="T100" fmla="*/ 2147483647 w 1772"/>
                <a:gd name="T101" fmla="*/ 2147483647 h 1187"/>
                <a:gd name="T102" fmla="*/ 2147483647 w 1772"/>
                <a:gd name="T103" fmla="*/ 2147483647 h 1187"/>
                <a:gd name="T104" fmla="*/ 2147483647 w 1772"/>
                <a:gd name="T105" fmla="*/ 2147483647 h 1187"/>
                <a:gd name="T106" fmla="*/ 2147483647 w 1772"/>
                <a:gd name="T107" fmla="*/ 2147483647 h 1187"/>
                <a:gd name="T108" fmla="*/ 2147483647 w 1772"/>
                <a:gd name="T109" fmla="*/ 2147483647 h 1187"/>
                <a:gd name="T110" fmla="*/ 2147483647 w 1772"/>
                <a:gd name="T111" fmla="*/ 2147483647 h 1187"/>
                <a:gd name="T112" fmla="*/ 2147483647 w 1772"/>
                <a:gd name="T113" fmla="*/ 2147483647 h 1187"/>
                <a:gd name="T114" fmla="*/ 2147483647 w 1772"/>
                <a:gd name="T115" fmla="*/ 2147483647 h 1187"/>
                <a:gd name="T116" fmla="*/ 2147483647 w 1772"/>
                <a:gd name="T117" fmla="*/ 2147483647 h 1187"/>
                <a:gd name="T118" fmla="*/ 2147483647 w 1772"/>
                <a:gd name="T119" fmla="*/ 2147483647 h 1187"/>
                <a:gd name="T120" fmla="*/ 2147483647 w 1772"/>
                <a:gd name="T121" fmla="*/ 2147483647 h 1187"/>
                <a:gd name="T122" fmla="*/ 2147483647 w 1772"/>
                <a:gd name="T123" fmla="*/ 2147483647 h 118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72"/>
                <a:gd name="T187" fmla="*/ 0 h 1187"/>
                <a:gd name="T188" fmla="*/ 1772 w 1772"/>
                <a:gd name="T189" fmla="*/ 1187 h 118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72" h="1187">
                  <a:moveTo>
                    <a:pt x="1762" y="825"/>
                  </a:moveTo>
                  <a:cubicBezTo>
                    <a:pt x="1753" y="819"/>
                    <a:pt x="1749" y="817"/>
                    <a:pt x="1749" y="817"/>
                  </a:cubicBezTo>
                  <a:cubicBezTo>
                    <a:pt x="1751" y="802"/>
                    <a:pt x="1751" y="802"/>
                    <a:pt x="1751" y="802"/>
                  </a:cubicBezTo>
                  <a:cubicBezTo>
                    <a:pt x="1751" y="802"/>
                    <a:pt x="1751" y="784"/>
                    <a:pt x="1742" y="784"/>
                  </a:cubicBezTo>
                  <a:cubicBezTo>
                    <a:pt x="1733" y="784"/>
                    <a:pt x="1726" y="778"/>
                    <a:pt x="1726" y="778"/>
                  </a:cubicBezTo>
                  <a:cubicBezTo>
                    <a:pt x="1726" y="778"/>
                    <a:pt x="1719" y="787"/>
                    <a:pt x="1716" y="788"/>
                  </a:cubicBezTo>
                  <a:cubicBezTo>
                    <a:pt x="1713" y="790"/>
                    <a:pt x="1708" y="775"/>
                    <a:pt x="1708" y="775"/>
                  </a:cubicBezTo>
                  <a:cubicBezTo>
                    <a:pt x="1708" y="775"/>
                    <a:pt x="1684" y="772"/>
                    <a:pt x="1680" y="777"/>
                  </a:cubicBezTo>
                  <a:cubicBezTo>
                    <a:pt x="1676" y="781"/>
                    <a:pt x="1670" y="787"/>
                    <a:pt x="1670" y="787"/>
                  </a:cubicBezTo>
                  <a:cubicBezTo>
                    <a:pt x="1670" y="787"/>
                    <a:pt x="1651" y="805"/>
                    <a:pt x="1649" y="805"/>
                  </a:cubicBezTo>
                  <a:cubicBezTo>
                    <a:pt x="1647" y="805"/>
                    <a:pt x="1644" y="797"/>
                    <a:pt x="1644" y="797"/>
                  </a:cubicBezTo>
                  <a:cubicBezTo>
                    <a:pt x="1644" y="797"/>
                    <a:pt x="1667" y="775"/>
                    <a:pt x="1677" y="770"/>
                  </a:cubicBezTo>
                  <a:cubicBezTo>
                    <a:pt x="1688" y="764"/>
                    <a:pt x="1708" y="766"/>
                    <a:pt x="1699" y="757"/>
                  </a:cubicBezTo>
                  <a:cubicBezTo>
                    <a:pt x="1690" y="748"/>
                    <a:pt x="1662" y="749"/>
                    <a:pt x="1659" y="745"/>
                  </a:cubicBezTo>
                  <a:cubicBezTo>
                    <a:pt x="1655" y="741"/>
                    <a:pt x="1655" y="737"/>
                    <a:pt x="1650" y="740"/>
                  </a:cubicBezTo>
                  <a:cubicBezTo>
                    <a:pt x="1644" y="743"/>
                    <a:pt x="1640" y="756"/>
                    <a:pt x="1634" y="748"/>
                  </a:cubicBezTo>
                  <a:cubicBezTo>
                    <a:pt x="1629" y="739"/>
                    <a:pt x="1630" y="740"/>
                    <a:pt x="1625" y="733"/>
                  </a:cubicBezTo>
                  <a:cubicBezTo>
                    <a:pt x="1620" y="726"/>
                    <a:pt x="1616" y="721"/>
                    <a:pt x="1616" y="721"/>
                  </a:cubicBezTo>
                  <a:cubicBezTo>
                    <a:pt x="1616" y="721"/>
                    <a:pt x="1587" y="703"/>
                    <a:pt x="1581" y="693"/>
                  </a:cubicBezTo>
                  <a:cubicBezTo>
                    <a:pt x="1576" y="683"/>
                    <a:pt x="1592" y="688"/>
                    <a:pt x="1585" y="679"/>
                  </a:cubicBezTo>
                  <a:cubicBezTo>
                    <a:pt x="1579" y="670"/>
                    <a:pt x="1569" y="658"/>
                    <a:pt x="1562" y="655"/>
                  </a:cubicBezTo>
                  <a:cubicBezTo>
                    <a:pt x="1554" y="652"/>
                    <a:pt x="1557" y="648"/>
                    <a:pt x="1550" y="649"/>
                  </a:cubicBezTo>
                  <a:cubicBezTo>
                    <a:pt x="1543" y="651"/>
                    <a:pt x="1540" y="645"/>
                    <a:pt x="1542" y="641"/>
                  </a:cubicBezTo>
                  <a:cubicBezTo>
                    <a:pt x="1543" y="638"/>
                    <a:pt x="1549" y="624"/>
                    <a:pt x="1542" y="628"/>
                  </a:cubicBezTo>
                  <a:cubicBezTo>
                    <a:pt x="1536" y="631"/>
                    <a:pt x="1531" y="624"/>
                    <a:pt x="1531" y="624"/>
                  </a:cubicBezTo>
                  <a:cubicBezTo>
                    <a:pt x="1531" y="624"/>
                    <a:pt x="1539" y="608"/>
                    <a:pt x="1533" y="612"/>
                  </a:cubicBezTo>
                  <a:cubicBezTo>
                    <a:pt x="1528" y="616"/>
                    <a:pt x="1526" y="611"/>
                    <a:pt x="1526" y="611"/>
                  </a:cubicBezTo>
                  <a:cubicBezTo>
                    <a:pt x="1524" y="606"/>
                    <a:pt x="1524" y="606"/>
                    <a:pt x="1524" y="606"/>
                  </a:cubicBezTo>
                  <a:cubicBezTo>
                    <a:pt x="1524" y="602"/>
                    <a:pt x="1524" y="602"/>
                    <a:pt x="1524" y="602"/>
                  </a:cubicBezTo>
                  <a:cubicBezTo>
                    <a:pt x="1524" y="602"/>
                    <a:pt x="1521" y="596"/>
                    <a:pt x="1518" y="601"/>
                  </a:cubicBezTo>
                  <a:cubicBezTo>
                    <a:pt x="1515" y="606"/>
                    <a:pt x="1513" y="610"/>
                    <a:pt x="1513" y="610"/>
                  </a:cubicBezTo>
                  <a:cubicBezTo>
                    <a:pt x="1512" y="597"/>
                    <a:pt x="1512" y="597"/>
                    <a:pt x="1512" y="597"/>
                  </a:cubicBezTo>
                  <a:cubicBezTo>
                    <a:pt x="1512" y="597"/>
                    <a:pt x="1515" y="586"/>
                    <a:pt x="1512" y="586"/>
                  </a:cubicBezTo>
                  <a:cubicBezTo>
                    <a:pt x="1509" y="585"/>
                    <a:pt x="1503" y="586"/>
                    <a:pt x="1503" y="586"/>
                  </a:cubicBezTo>
                  <a:cubicBezTo>
                    <a:pt x="1497" y="576"/>
                    <a:pt x="1497" y="576"/>
                    <a:pt x="1497" y="576"/>
                  </a:cubicBezTo>
                  <a:cubicBezTo>
                    <a:pt x="1495" y="567"/>
                    <a:pt x="1495" y="567"/>
                    <a:pt x="1495" y="567"/>
                  </a:cubicBezTo>
                  <a:cubicBezTo>
                    <a:pt x="1488" y="564"/>
                    <a:pt x="1488" y="564"/>
                    <a:pt x="1488" y="564"/>
                  </a:cubicBezTo>
                  <a:cubicBezTo>
                    <a:pt x="1488" y="564"/>
                    <a:pt x="1484" y="573"/>
                    <a:pt x="1484" y="578"/>
                  </a:cubicBezTo>
                  <a:cubicBezTo>
                    <a:pt x="1485" y="584"/>
                    <a:pt x="1490" y="590"/>
                    <a:pt x="1483" y="595"/>
                  </a:cubicBezTo>
                  <a:cubicBezTo>
                    <a:pt x="1476" y="600"/>
                    <a:pt x="1472" y="593"/>
                    <a:pt x="1477" y="603"/>
                  </a:cubicBezTo>
                  <a:cubicBezTo>
                    <a:pt x="1482" y="613"/>
                    <a:pt x="1486" y="609"/>
                    <a:pt x="1484" y="616"/>
                  </a:cubicBezTo>
                  <a:cubicBezTo>
                    <a:pt x="1483" y="622"/>
                    <a:pt x="1480" y="622"/>
                    <a:pt x="1480" y="627"/>
                  </a:cubicBezTo>
                  <a:cubicBezTo>
                    <a:pt x="1480" y="631"/>
                    <a:pt x="1479" y="641"/>
                    <a:pt x="1479" y="641"/>
                  </a:cubicBezTo>
                  <a:cubicBezTo>
                    <a:pt x="1474" y="628"/>
                    <a:pt x="1474" y="628"/>
                    <a:pt x="1474" y="628"/>
                  </a:cubicBezTo>
                  <a:cubicBezTo>
                    <a:pt x="1474" y="628"/>
                    <a:pt x="1475" y="612"/>
                    <a:pt x="1468" y="623"/>
                  </a:cubicBezTo>
                  <a:cubicBezTo>
                    <a:pt x="1461" y="634"/>
                    <a:pt x="1464" y="637"/>
                    <a:pt x="1453" y="645"/>
                  </a:cubicBezTo>
                  <a:cubicBezTo>
                    <a:pt x="1441" y="652"/>
                    <a:pt x="1432" y="656"/>
                    <a:pt x="1432" y="656"/>
                  </a:cubicBezTo>
                  <a:cubicBezTo>
                    <a:pt x="1432" y="656"/>
                    <a:pt x="1435" y="650"/>
                    <a:pt x="1434" y="644"/>
                  </a:cubicBezTo>
                  <a:cubicBezTo>
                    <a:pt x="1432" y="638"/>
                    <a:pt x="1446" y="640"/>
                    <a:pt x="1431" y="634"/>
                  </a:cubicBezTo>
                  <a:cubicBezTo>
                    <a:pt x="1416" y="628"/>
                    <a:pt x="1419" y="621"/>
                    <a:pt x="1414" y="627"/>
                  </a:cubicBezTo>
                  <a:cubicBezTo>
                    <a:pt x="1409" y="632"/>
                    <a:pt x="1400" y="635"/>
                    <a:pt x="1400" y="635"/>
                  </a:cubicBezTo>
                  <a:cubicBezTo>
                    <a:pt x="1400" y="635"/>
                    <a:pt x="1391" y="639"/>
                    <a:pt x="1392" y="631"/>
                  </a:cubicBezTo>
                  <a:cubicBezTo>
                    <a:pt x="1392" y="624"/>
                    <a:pt x="1403" y="614"/>
                    <a:pt x="1401" y="611"/>
                  </a:cubicBezTo>
                  <a:cubicBezTo>
                    <a:pt x="1400" y="609"/>
                    <a:pt x="1405" y="599"/>
                    <a:pt x="1399" y="603"/>
                  </a:cubicBezTo>
                  <a:cubicBezTo>
                    <a:pt x="1394" y="607"/>
                    <a:pt x="1390" y="609"/>
                    <a:pt x="1391" y="603"/>
                  </a:cubicBezTo>
                  <a:cubicBezTo>
                    <a:pt x="1392" y="598"/>
                    <a:pt x="1397" y="589"/>
                    <a:pt x="1397" y="589"/>
                  </a:cubicBezTo>
                  <a:cubicBezTo>
                    <a:pt x="1392" y="579"/>
                    <a:pt x="1392" y="579"/>
                    <a:pt x="1392" y="579"/>
                  </a:cubicBezTo>
                  <a:cubicBezTo>
                    <a:pt x="1396" y="569"/>
                    <a:pt x="1396" y="569"/>
                    <a:pt x="1396" y="569"/>
                  </a:cubicBezTo>
                  <a:cubicBezTo>
                    <a:pt x="1396" y="569"/>
                    <a:pt x="1395" y="558"/>
                    <a:pt x="1387" y="559"/>
                  </a:cubicBezTo>
                  <a:cubicBezTo>
                    <a:pt x="1379" y="559"/>
                    <a:pt x="1373" y="557"/>
                    <a:pt x="1373" y="557"/>
                  </a:cubicBezTo>
                  <a:cubicBezTo>
                    <a:pt x="1360" y="548"/>
                    <a:pt x="1360" y="548"/>
                    <a:pt x="1360" y="548"/>
                  </a:cubicBezTo>
                  <a:cubicBezTo>
                    <a:pt x="1360" y="548"/>
                    <a:pt x="1340" y="544"/>
                    <a:pt x="1339" y="539"/>
                  </a:cubicBezTo>
                  <a:cubicBezTo>
                    <a:pt x="1338" y="533"/>
                    <a:pt x="1341" y="524"/>
                    <a:pt x="1336" y="528"/>
                  </a:cubicBezTo>
                  <a:cubicBezTo>
                    <a:pt x="1330" y="531"/>
                    <a:pt x="1322" y="520"/>
                    <a:pt x="1322" y="520"/>
                  </a:cubicBezTo>
                  <a:cubicBezTo>
                    <a:pt x="1315" y="519"/>
                    <a:pt x="1315" y="519"/>
                    <a:pt x="1315" y="519"/>
                  </a:cubicBezTo>
                  <a:cubicBezTo>
                    <a:pt x="1303" y="506"/>
                    <a:pt x="1303" y="506"/>
                    <a:pt x="1303" y="506"/>
                  </a:cubicBezTo>
                  <a:cubicBezTo>
                    <a:pt x="1303" y="506"/>
                    <a:pt x="1298" y="506"/>
                    <a:pt x="1295" y="509"/>
                  </a:cubicBezTo>
                  <a:cubicBezTo>
                    <a:pt x="1292" y="512"/>
                    <a:pt x="1294" y="514"/>
                    <a:pt x="1287" y="515"/>
                  </a:cubicBezTo>
                  <a:cubicBezTo>
                    <a:pt x="1279" y="517"/>
                    <a:pt x="1275" y="514"/>
                    <a:pt x="1275" y="514"/>
                  </a:cubicBezTo>
                  <a:cubicBezTo>
                    <a:pt x="1275" y="514"/>
                    <a:pt x="1263" y="511"/>
                    <a:pt x="1253" y="510"/>
                  </a:cubicBezTo>
                  <a:cubicBezTo>
                    <a:pt x="1242" y="510"/>
                    <a:pt x="1228" y="492"/>
                    <a:pt x="1222" y="503"/>
                  </a:cubicBezTo>
                  <a:cubicBezTo>
                    <a:pt x="1215" y="515"/>
                    <a:pt x="1211" y="524"/>
                    <a:pt x="1220" y="530"/>
                  </a:cubicBezTo>
                  <a:cubicBezTo>
                    <a:pt x="1229" y="537"/>
                    <a:pt x="1235" y="544"/>
                    <a:pt x="1231" y="549"/>
                  </a:cubicBezTo>
                  <a:cubicBezTo>
                    <a:pt x="1227" y="555"/>
                    <a:pt x="1225" y="569"/>
                    <a:pt x="1225" y="569"/>
                  </a:cubicBezTo>
                  <a:cubicBezTo>
                    <a:pt x="1225" y="569"/>
                    <a:pt x="1230" y="591"/>
                    <a:pt x="1229" y="593"/>
                  </a:cubicBezTo>
                  <a:cubicBezTo>
                    <a:pt x="1228" y="596"/>
                    <a:pt x="1231" y="601"/>
                    <a:pt x="1231" y="601"/>
                  </a:cubicBezTo>
                  <a:cubicBezTo>
                    <a:pt x="1231" y="601"/>
                    <a:pt x="1230" y="601"/>
                    <a:pt x="1219" y="614"/>
                  </a:cubicBezTo>
                  <a:cubicBezTo>
                    <a:pt x="1208" y="627"/>
                    <a:pt x="1215" y="632"/>
                    <a:pt x="1211" y="636"/>
                  </a:cubicBezTo>
                  <a:cubicBezTo>
                    <a:pt x="1208" y="640"/>
                    <a:pt x="1190" y="636"/>
                    <a:pt x="1206" y="642"/>
                  </a:cubicBezTo>
                  <a:cubicBezTo>
                    <a:pt x="1222" y="649"/>
                    <a:pt x="1303" y="750"/>
                    <a:pt x="1187" y="782"/>
                  </a:cubicBezTo>
                  <a:cubicBezTo>
                    <a:pt x="1187" y="782"/>
                    <a:pt x="1177" y="783"/>
                    <a:pt x="1182" y="789"/>
                  </a:cubicBezTo>
                  <a:cubicBezTo>
                    <a:pt x="1187" y="795"/>
                    <a:pt x="1190" y="807"/>
                    <a:pt x="1192" y="810"/>
                  </a:cubicBezTo>
                  <a:cubicBezTo>
                    <a:pt x="1194" y="813"/>
                    <a:pt x="1197" y="824"/>
                    <a:pt x="1197" y="824"/>
                  </a:cubicBezTo>
                  <a:cubicBezTo>
                    <a:pt x="1197" y="824"/>
                    <a:pt x="1202" y="857"/>
                    <a:pt x="1206" y="861"/>
                  </a:cubicBezTo>
                  <a:cubicBezTo>
                    <a:pt x="1209" y="865"/>
                    <a:pt x="1212" y="870"/>
                    <a:pt x="1204" y="875"/>
                  </a:cubicBezTo>
                  <a:cubicBezTo>
                    <a:pt x="1197" y="880"/>
                    <a:pt x="1194" y="876"/>
                    <a:pt x="1196" y="887"/>
                  </a:cubicBezTo>
                  <a:cubicBezTo>
                    <a:pt x="1198" y="898"/>
                    <a:pt x="1202" y="902"/>
                    <a:pt x="1202" y="902"/>
                  </a:cubicBezTo>
                  <a:cubicBezTo>
                    <a:pt x="1202" y="902"/>
                    <a:pt x="1186" y="910"/>
                    <a:pt x="1186" y="903"/>
                  </a:cubicBezTo>
                  <a:cubicBezTo>
                    <a:pt x="1186" y="896"/>
                    <a:pt x="1190" y="882"/>
                    <a:pt x="1183" y="892"/>
                  </a:cubicBezTo>
                  <a:cubicBezTo>
                    <a:pt x="1175" y="903"/>
                    <a:pt x="1177" y="914"/>
                    <a:pt x="1177" y="914"/>
                  </a:cubicBezTo>
                  <a:cubicBezTo>
                    <a:pt x="1177" y="914"/>
                    <a:pt x="1172" y="912"/>
                    <a:pt x="1168" y="910"/>
                  </a:cubicBezTo>
                  <a:cubicBezTo>
                    <a:pt x="1165" y="908"/>
                    <a:pt x="1161" y="905"/>
                    <a:pt x="1161" y="905"/>
                  </a:cubicBezTo>
                  <a:cubicBezTo>
                    <a:pt x="1161" y="905"/>
                    <a:pt x="1150" y="911"/>
                    <a:pt x="1149" y="905"/>
                  </a:cubicBezTo>
                  <a:cubicBezTo>
                    <a:pt x="1148" y="898"/>
                    <a:pt x="1145" y="882"/>
                    <a:pt x="1145" y="882"/>
                  </a:cubicBezTo>
                  <a:cubicBezTo>
                    <a:pt x="1145" y="882"/>
                    <a:pt x="1141" y="869"/>
                    <a:pt x="1133" y="871"/>
                  </a:cubicBezTo>
                  <a:cubicBezTo>
                    <a:pt x="1125" y="874"/>
                    <a:pt x="1126" y="873"/>
                    <a:pt x="1127" y="867"/>
                  </a:cubicBezTo>
                  <a:cubicBezTo>
                    <a:pt x="1129" y="861"/>
                    <a:pt x="1117" y="847"/>
                    <a:pt x="1117" y="847"/>
                  </a:cubicBezTo>
                  <a:cubicBezTo>
                    <a:pt x="1117" y="847"/>
                    <a:pt x="1105" y="838"/>
                    <a:pt x="1112" y="829"/>
                  </a:cubicBezTo>
                  <a:cubicBezTo>
                    <a:pt x="1118" y="821"/>
                    <a:pt x="1116" y="804"/>
                    <a:pt x="1116" y="804"/>
                  </a:cubicBezTo>
                  <a:cubicBezTo>
                    <a:pt x="1116" y="804"/>
                    <a:pt x="1102" y="794"/>
                    <a:pt x="1109" y="783"/>
                  </a:cubicBezTo>
                  <a:cubicBezTo>
                    <a:pt x="1117" y="772"/>
                    <a:pt x="1117" y="766"/>
                    <a:pt x="1117" y="766"/>
                  </a:cubicBezTo>
                  <a:cubicBezTo>
                    <a:pt x="1117" y="766"/>
                    <a:pt x="1095" y="761"/>
                    <a:pt x="1084" y="760"/>
                  </a:cubicBezTo>
                  <a:cubicBezTo>
                    <a:pt x="1073" y="759"/>
                    <a:pt x="1065" y="755"/>
                    <a:pt x="1058" y="759"/>
                  </a:cubicBezTo>
                  <a:cubicBezTo>
                    <a:pt x="1052" y="764"/>
                    <a:pt x="1048" y="762"/>
                    <a:pt x="1048" y="762"/>
                  </a:cubicBezTo>
                  <a:cubicBezTo>
                    <a:pt x="1048" y="762"/>
                    <a:pt x="1046" y="743"/>
                    <a:pt x="1039" y="741"/>
                  </a:cubicBezTo>
                  <a:cubicBezTo>
                    <a:pt x="1032" y="739"/>
                    <a:pt x="1053" y="750"/>
                    <a:pt x="1019" y="732"/>
                  </a:cubicBezTo>
                  <a:cubicBezTo>
                    <a:pt x="985" y="714"/>
                    <a:pt x="983" y="691"/>
                    <a:pt x="950" y="687"/>
                  </a:cubicBezTo>
                  <a:cubicBezTo>
                    <a:pt x="918" y="684"/>
                    <a:pt x="922" y="676"/>
                    <a:pt x="901" y="683"/>
                  </a:cubicBezTo>
                  <a:cubicBezTo>
                    <a:pt x="881" y="689"/>
                    <a:pt x="910" y="670"/>
                    <a:pt x="896" y="643"/>
                  </a:cubicBezTo>
                  <a:cubicBezTo>
                    <a:pt x="885" y="621"/>
                    <a:pt x="872" y="617"/>
                    <a:pt x="868" y="621"/>
                  </a:cubicBezTo>
                  <a:cubicBezTo>
                    <a:pt x="869" y="616"/>
                    <a:pt x="871" y="606"/>
                    <a:pt x="870" y="594"/>
                  </a:cubicBezTo>
                  <a:cubicBezTo>
                    <a:pt x="869" y="571"/>
                    <a:pt x="864" y="571"/>
                    <a:pt x="882" y="549"/>
                  </a:cubicBezTo>
                  <a:cubicBezTo>
                    <a:pt x="900" y="528"/>
                    <a:pt x="917" y="499"/>
                    <a:pt x="941" y="488"/>
                  </a:cubicBezTo>
                  <a:cubicBezTo>
                    <a:pt x="966" y="477"/>
                    <a:pt x="982" y="476"/>
                    <a:pt x="975" y="463"/>
                  </a:cubicBezTo>
                  <a:cubicBezTo>
                    <a:pt x="975" y="463"/>
                    <a:pt x="979" y="459"/>
                    <a:pt x="994" y="452"/>
                  </a:cubicBezTo>
                  <a:cubicBezTo>
                    <a:pt x="1009" y="445"/>
                    <a:pt x="1012" y="438"/>
                    <a:pt x="1015" y="437"/>
                  </a:cubicBezTo>
                  <a:cubicBezTo>
                    <a:pt x="1017" y="436"/>
                    <a:pt x="1031" y="437"/>
                    <a:pt x="1031" y="437"/>
                  </a:cubicBezTo>
                  <a:cubicBezTo>
                    <a:pt x="1031" y="437"/>
                    <a:pt x="1055" y="418"/>
                    <a:pt x="1059" y="412"/>
                  </a:cubicBezTo>
                  <a:cubicBezTo>
                    <a:pt x="1063" y="406"/>
                    <a:pt x="1067" y="407"/>
                    <a:pt x="1058" y="404"/>
                  </a:cubicBezTo>
                  <a:cubicBezTo>
                    <a:pt x="1054" y="403"/>
                    <a:pt x="1051" y="402"/>
                    <a:pt x="1048" y="402"/>
                  </a:cubicBezTo>
                  <a:cubicBezTo>
                    <a:pt x="1050" y="402"/>
                    <a:pt x="1052" y="401"/>
                    <a:pt x="1055" y="400"/>
                  </a:cubicBezTo>
                  <a:cubicBezTo>
                    <a:pt x="1062" y="396"/>
                    <a:pt x="1076" y="387"/>
                    <a:pt x="1078" y="380"/>
                  </a:cubicBezTo>
                  <a:cubicBezTo>
                    <a:pt x="1080" y="374"/>
                    <a:pt x="1074" y="369"/>
                    <a:pt x="1075" y="362"/>
                  </a:cubicBezTo>
                  <a:cubicBezTo>
                    <a:pt x="1076" y="355"/>
                    <a:pt x="1085" y="348"/>
                    <a:pt x="1096" y="355"/>
                  </a:cubicBezTo>
                  <a:cubicBezTo>
                    <a:pt x="1106" y="362"/>
                    <a:pt x="1121" y="358"/>
                    <a:pt x="1125" y="360"/>
                  </a:cubicBezTo>
                  <a:cubicBezTo>
                    <a:pt x="1130" y="363"/>
                    <a:pt x="1137" y="364"/>
                    <a:pt x="1143" y="359"/>
                  </a:cubicBezTo>
                  <a:cubicBezTo>
                    <a:pt x="1148" y="353"/>
                    <a:pt x="1157" y="352"/>
                    <a:pt x="1159" y="340"/>
                  </a:cubicBezTo>
                  <a:cubicBezTo>
                    <a:pt x="1162" y="327"/>
                    <a:pt x="1160" y="320"/>
                    <a:pt x="1160" y="320"/>
                  </a:cubicBezTo>
                  <a:cubicBezTo>
                    <a:pt x="1160" y="320"/>
                    <a:pt x="1157" y="323"/>
                    <a:pt x="1152" y="315"/>
                  </a:cubicBezTo>
                  <a:cubicBezTo>
                    <a:pt x="1147" y="306"/>
                    <a:pt x="1144" y="296"/>
                    <a:pt x="1152" y="297"/>
                  </a:cubicBezTo>
                  <a:cubicBezTo>
                    <a:pt x="1161" y="299"/>
                    <a:pt x="1167" y="293"/>
                    <a:pt x="1167" y="293"/>
                  </a:cubicBezTo>
                  <a:cubicBezTo>
                    <a:pt x="1163" y="275"/>
                    <a:pt x="1163" y="275"/>
                    <a:pt x="1163" y="275"/>
                  </a:cubicBezTo>
                  <a:cubicBezTo>
                    <a:pt x="1163" y="275"/>
                    <a:pt x="1155" y="267"/>
                    <a:pt x="1150" y="267"/>
                  </a:cubicBezTo>
                  <a:cubicBezTo>
                    <a:pt x="1145" y="267"/>
                    <a:pt x="1133" y="258"/>
                    <a:pt x="1127" y="255"/>
                  </a:cubicBezTo>
                  <a:cubicBezTo>
                    <a:pt x="1122" y="252"/>
                    <a:pt x="1113" y="255"/>
                    <a:pt x="1113" y="255"/>
                  </a:cubicBezTo>
                  <a:cubicBezTo>
                    <a:pt x="1109" y="266"/>
                    <a:pt x="1109" y="266"/>
                    <a:pt x="1109" y="266"/>
                  </a:cubicBezTo>
                  <a:cubicBezTo>
                    <a:pt x="1112" y="275"/>
                    <a:pt x="1112" y="275"/>
                    <a:pt x="1112" y="275"/>
                  </a:cubicBezTo>
                  <a:cubicBezTo>
                    <a:pt x="1112" y="275"/>
                    <a:pt x="1120" y="281"/>
                    <a:pt x="1115" y="284"/>
                  </a:cubicBezTo>
                  <a:cubicBezTo>
                    <a:pt x="1110" y="288"/>
                    <a:pt x="1108" y="290"/>
                    <a:pt x="1103" y="293"/>
                  </a:cubicBezTo>
                  <a:cubicBezTo>
                    <a:pt x="1097" y="295"/>
                    <a:pt x="1093" y="304"/>
                    <a:pt x="1093" y="304"/>
                  </a:cubicBezTo>
                  <a:cubicBezTo>
                    <a:pt x="1085" y="313"/>
                    <a:pt x="1085" y="313"/>
                    <a:pt x="1085" y="313"/>
                  </a:cubicBezTo>
                  <a:cubicBezTo>
                    <a:pt x="1085" y="313"/>
                    <a:pt x="1076" y="317"/>
                    <a:pt x="1076" y="324"/>
                  </a:cubicBezTo>
                  <a:cubicBezTo>
                    <a:pt x="1076" y="331"/>
                    <a:pt x="1074" y="337"/>
                    <a:pt x="1067" y="331"/>
                  </a:cubicBezTo>
                  <a:cubicBezTo>
                    <a:pt x="1061" y="324"/>
                    <a:pt x="1054" y="321"/>
                    <a:pt x="1055" y="312"/>
                  </a:cubicBezTo>
                  <a:cubicBezTo>
                    <a:pt x="1056" y="303"/>
                    <a:pt x="1062" y="297"/>
                    <a:pt x="1062" y="297"/>
                  </a:cubicBezTo>
                  <a:cubicBezTo>
                    <a:pt x="1060" y="271"/>
                    <a:pt x="1060" y="271"/>
                    <a:pt x="1060" y="271"/>
                  </a:cubicBezTo>
                  <a:cubicBezTo>
                    <a:pt x="1060" y="271"/>
                    <a:pt x="1054" y="250"/>
                    <a:pt x="1046" y="263"/>
                  </a:cubicBezTo>
                  <a:cubicBezTo>
                    <a:pt x="1038" y="275"/>
                    <a:pt x="1035" y="282"/>
                    <a:pt x="1032" y="290"/>
                  </a:cubicBezTo>
                  <a:cubicBezTo>
                    <a:pt x="1029" y="299"/>
                    <a:pt x="1021" y="296"/>
                    <a:pt x="1021" y="296"/>
                  </a:cubicBezTo>
                  <a:cubicBezTo>
                    <a:pt x="1023" y="267"/>
                    <a:pt x="1023" y="267"/>
                    <a:pt x="1023" y="267"/>
                  </a:cubicBezTo>
                  <a:cubicBezTo>
                    <a:pt x="1023" y="267"/>
                    <a:pt x="1028" y="253"/>
                    <a:pt x="1021" y="250"/>
                  </a:cubicBezTo>
                  <a:cubicBezTo>
                    <a:pt x="1014" y="248"/>
                    <a:pt x="1005" y="244"/>
                    <a:pt x="1005" y="244"/>
                  </a:cubicBezTo>
                  <a:cubicBezTo>
                    <a:pt x="1005" y="244"/>
                    <a:pt x="1006" y="237"/>
                    <a:pt x="1013" y="230"/>
                  </a:cubicBezTo>
                  <a:cubicBezTo>
                    <a:pt x="1019" y="222"/>
                    <a:pt x="1022" y="203"/>
                    <a:pt x="1017" y="198"/>
                  </a:cubicBezTo>
                  <a:cubicBezTo>
                    <a:pt x="1013" y="194"/>
                    <a:pt x="1008" y="178"/>
                    <a:pt x="1008" y="178"/>
                  </a:cubicBezTo>
                  <a:cubicBezTo>
                    <a:pt x="1008" y="178"/>
                    <a:pt x="1015" y="160"/>
                    <a:pt x="1008" y="162"/>
                  </a:cubicBezTo>
                  <a:cubicBezTo>
                    <a:pt x="1001" y="164"/>
                    <a:pt x="994" y="167"/>
                    <a:pt x="998" y="163"/>
                  </a:cubicBezTo>
                  <a:cubicBezTo>
                    <a:pt x="1002" y="159"/>
                    <a:pt x="1012" y="156"/>
                    <a:pt x="1013" y="153"/>
                  </a:cubicBezTo>
                  <a:cubicBezTo>
                    <a:pt x="1015" y="150"/>
                    <a:pt x="997" y="142"/>
                    <a:pt x="1016" y="142"/>
                  </a:cubicBezTo>
                  <a:cubicBezTo>
                    <a:pt x="1035" y="142"/>
                    <a:pt x="1042" y="138"/>
                    <a:pt x="1042" y="138"/>
                  </a:cubicBezTo>
                  <a:cubicBezTo>
                    <a:pt x="1042" y="138"/>
                    <a:pt x="1054" y="131"/>
                    <a:pt x="1056" y="124"/>
                  </a:cubicBezTo>
                  <a:cubicBezTo>
                    <a:pt x="1057" y="118"/>
                    <a:pt x="1064" y="111"/>
                    <a:pt x="1064" y="111"/>
                  </a:cubicBezTo>
                  <a:cubicBezTo>
                    <a:pt x="1064" y="111"/>
                    <a:pt x="1071" y="104"/>
                    <a:pt x="1062" y="102"/>
                  </a:cubicBezTo>
                  <a:cubicBezTo>
                    <a:pt x="1052" y="101"/>
                    <a:pt x="1053" y="92"/>
                    <a:pt x="1044" y="100"/>
                  </a:cubicBezTo>
                  <a:cubicBezTo>
                    <a:pt x="1035" y="109"/>
                    <a:pt x="1024" y="99"/>
                    <a:pt x="1024" y="99"/>
                  </a:cubicBezTo>
                  <a:cubicBezTo>
                    <a:pt x="998" y="118"/>
                    <a:pt x="998" y="118"/>
                    <a:pt x="998" y="118"/>
                  </a:cubicBezTo>
                  <a:cubicBezTo>
                    <a:pt x="998" y="118"/>
                    <a:pt x="998" y="127"/>
                    <a:pt x="997" y="135"/>
                  </a:cubicBezTo>
                  <a:cubicBezTo>
                    <a:pt x="995" y="143"/>
                    <a:pt x="997" y="154"/>
                    <a:pt x="997" y="154"/>
                  </a:cubicBezTo>
                  <a:cubicBezTo>
                    <a:pt x="997" y="154"/>
                    <a:pt x="1000" y="156"/>
                    <a:pt x="993" y="160"/>
                  </a:cubicBezTo>
                  <a:cubicBezTo>
                    <a:pt x="987" y="165"/>
                    <a:pt x="973" y="177"/>
                    <a:pt x="973" y="177"/>
                  </a:cubicBezTo>
                  <a:cubicBezTo>
                    <a:pt x="961" y="198"/>
                    <a:pt x="961" y="198"/>
                    <a:pt x="961" y="198"/>
                  </a:cubicBezTo>
                  <a:cubicBezTo>
                    <a:pt x="968" y="203"/>
                    <a:pt x="968" y="203"/>
                    <a:pt x="968" y="203"/>
                  </a:cubicBezTo>
                  <a:cubicBezTo>
                    <a:pt x="952" y="212"/>
                    <a:pt x="952" y="212"/>
                    <a:pt x="952" y="212"/>
                  </a:cubicBezTo>
                  <a:cubicBezTo>
                    <a:pt x="952" y="212"/>
                    <a:pt x="948" y="218"/>
                    <a:pt x="952" y="224"/>
                  </a:cubicBezTo>
                  <a:cubicBezTo>
                    <a:pt x="957" y="230"/>
                    <a:pt x="962" y="222"/>
                    <a:pt x="967" y="233"/>
                  </a:cubicBezTo>
                  <a:cubicBezTo>
                    <a:pt x="972" y="244"/>
                    <a:pt x="978" y="246"/>
                    <a:pt x="980" y="248"/>
                  </a:cubicBezTo>
                  <a:cubicBezTo>
                    <a:pt x="982" y="250"/>
                    <a:pt x="968" y="255"/>
                    <a:pt x="969" y="263"/>
                  </a:cubicBezTo>
                  <a:cubicBezTo>
                    <a:pt x="970" y="272"/>
                    <a:pt x="976" y="275"/>
                    <a:pt x="976" y="275"/>
                  </a:cubicBezTo>
                  <a:cubicBezTo>
                    <a:pt x="976" y="275"/>
                    <a:pt x="954" y="283"/>
                    <a:pt x="951" y="287"/>
                  </a:cubicBezTo>
                  <a:cubicBezTo>
                    <a:pt x="948" y="291"/>
                    <a:pt x="943" y="293"/>
                    <a:pt x="943" y="293"/>
                  </a:cubicBezTo>
                  <a:cubicBezTo>
                    <a:pt x="943" y="293"/>
                    <a:pt x="939" y="302"/>
                    <a:pt x="935" y="311"/>
                  </a:cubicBezTo>
                  <a:cubicBezTo>
                    <a:pt x="932" y="321"/>
                    <a:pt x="923" y="322"/>
                    <a:pt x="923" y="322"/>
                  </a:cubicBezTo>
                  <a:cubicBezTo>
                    <a:pt x="923" y="322"/>
                    <a:pt x="915" y="306"/>
                    <a:pt x="921" y="304"/>
                  </a:cubicBezTo>
                  <a:cubicBezTo>
                    <a:pt x="926" y="301"/>
                    <a:pt x="932" y="292"/>
                    <a:pt x="932" y="292"/>
                  </a:cubicBezTo>
                  <a:cubicBezTo>
                    <a:pt x="932" y="292"/>
                    <a:pt x="929" y="279"/>
                    <a:pt x="921" y="279"/>
                  </a:cubicBezTo>
                  <a:cubicBezTo>
                    <a:pt x="912" y="278"/>
                    <a:pt x="907" y="272"/>
                    <a:pt x="907" y="272"/>
                  </a:cubicBezTo>
                  <a:cubicBezTo>
                    <a:pt x="894" y="282"/>
                    <a:pt x="894" y="282"/>
                    <a:pt x="894" y="282"/>
                  </a:cubicBezTo>
                  <a:cubicBezTo>
                    <a:pt x="894" y="282"/>
                    <a:pt x="912" y="296"/>
                    <a:pt x="903" y="296"/>
                  </a:cubicBezTo>
                  <a:cubicBezTo>
                    <a:pt x="895" y="296"/>
                    <a:pt x="877" y="290"/>
                    <a:pt x="877" y="290"/>
                  </a:cubicBezTo>
                  <a:cubicBezTo>
                    <a:pt x="863" y="288"/>
                    <a:pt x="863" y="288"/>
                    <a:pt x="863" y="288"/>
                  </a:cubicBezTo>
                  <a:cubicBezTo>
                    <a:pt x="863" y="288"/>
                    <a:pt x="842" y="281"/>
                    <a:pt x="838" y="284"/>
                  </a:cubicBezTo>
                  <a:cubicBezTo>
                    <a:pt x="834" y="286"/>
                    <a:pt x="813" y="274"/>
                    <a:pt x="812" y="270"/>
                  </a:cubicBezTo>
                  <a:cubicBezTo>
                    <a:pt x="811" y="267"/>
                    <a:pt x="791" y="252"/>
                    <a:pt x="795" y="246"/>
                  </a:cubicBezTo>
                  <a:cubicBezTo>
                    <a:pt x="800" y="239"/>
                    <a:pt x="813" y="225"/>
                    <a:pt x="790" y="231"/>
                  </a:cubicBezTo>
                  <a:cubicBezTo>
                    <a:pt x="767" y="237"/>
                    <a:pt x="764" y="238"/>
                    <a:pt x="764" y="238"/>
                  </a:cubicBezTo>
                  <a:cubicBezTo>
                    <a:pt x="764" y="238"/>
                    <a:pt x="749" y="235"/>
                    <a:pt x="753" y="239"/>
                  </a:cubicBezTo>
                  <a:cubicBezTo>
                    <a:pt x="756" y="243"/>
                    <a:pt x="762" y="241"/>
                    <a:pt x="764" y="245"/>
                  </a:cubicBezTo>
                  <a:cubicBezTo>
                    <a:pt x="766" y="248"/>
                    <a:pt x="758" y="256"/>
                    <a:pt x="753" y="255"/>
                  </a:cubicBezTo>
                  <a:cubicBezTo>
                    <a:pt x="747" y="255"/>
                    <a:pt x="744" y="250"/>
                    <a:pt x="742" y="257"/>
                  </a:cubicBezTo>
                  <a:cubicBezTo>
                    <a:pt x="741" y="264"/>
                    <a:pt x="745" y="272"/>
                    <a:pt x="745" y="272"/>
                  </a:cubicBezTo>
                  <a:cubicBezTo>
                    <a:pt x="744" y="288"/>
                    <a:pt x="744" y="288"/>
                    <a:pt x="744" y="288"/>
                  </a:cubicBezTo>
                  <a:cubicBezTo>
                    <a:pt x="744" y="288"/>
                    <a:pt x="733" y="291"/>
                    <a:pt x="730" y="292"/>
                  </a:cubicBezTo>
                  <a:cubicBezTo>
                    <a:pt x="728" y="293"/>
                    <a:pt x="733" y="268"/>
                    <a:pt x="733" y="268"/>
                  </a:cubicBezTo>
                  <a:cubicBezTo>
                    <a:pt x="724" y="255"/>
                    <a:pt x="724" y="255"/>
                    <a:pt x="724" y="255"/>
                  </a:cubicBezTo>
                  <a:cubicBezTo>
                    <a:pt x="724" y="255"/>
                    <a:pt x="731" y="248"/>
                    <a:pt x="719" y="247"/>
                  </a:cubicBezTo>
                  <a:cubicBezTo>
                    <a:pt x="706" y="246"/>
                    <a:pt x="695" y="243"/>
                    <a:pt x="694" y="246"/>
                  </a:cubicBezTo>
                  <a:cubicBezTo>
                    <a:pt x="692" y="249"/>
                    <a:pt x="695" y="243"/>
                    <a:pt x="682" y="243"/>
                  </a:cubicBezTo>
                  <a:cubicBezTo>
                    <a:pt x="670" y="244"/>
                    <a:pt x="637" y="239"/>
                    <a:pt x="645" y="229"/>
                  </a:cubicBezTo>
                  <a:cubicBezTo>
                    <a:pt x="654" y="219"/>
                    <a:pt x="651" y="216"/>
                    <a:pt x="660" y="219"/>
                  </a:cubicBezTo>
                  <a:cubicBezTo>
                    <a:pt x="669" y="221"/>
                    <a:pt x="672" y="219"/>
                    <a:pt x="672" y="212"/>
                  </a:cubicBezTo>
                  <a:cubicBezTo>
                    <a:pt x="673" y="204"/>
                    <a:pt x="668" y="191"/>
                    <a:pt x="668" y="191"/>
                  </a:cubicBezTo>
                  <a:cubicBezTo>
                    <a:pt x="668" y="191"/>
                    <a:pt x="663" y="189"/>
                    <a:pt x="656" y="187"/>
                  </a:cubicBezTo>
                  <a:cubicBezTo>
                    <a:pt x="650" y="186"/>
                    <a:pt x="640" y="180"/>
                    <a:pt x="640" y="180"/>
                  </a:cubicBezTo>
                  <a:cubicBezTo>
                    <a:pt x="628" y="165"/>
                    <a:pt x="628" y="165"/>
                    <a:pt x="628" y="165"/>
                  </a:cubicBezTo>
                  <a:cubicBezTo>
                    <a:pt x="628" y="165"/>
                    <a:pt x="624" y="163"/>
                    <a:pt x="619" y="150"/>
                  </a:cubicBezTo>
                  <a:cubicBezTo>
                    <a:pt x="614" y="138"/>
                    <a:pt x="613" y="131"/>
                    <a:pt x="605" y="129"/>
                  </a:cubicBezTo>
                  <a:cubicBezTo>
                    <a:pt x="596" y="126"/>
                    <a:pt x="599" y="120"/>
                    <a:pt x="589" y="123"/>
                  </a:cubicBezTo>
                  <a:cubicBezTo>
                    <a:pt x="580" y="126"/>
                    <a:pt x="568" y="136"/>
                    <a:pt x="567" y="128"/>
                  </a:cubicBezTo>
                  <a:cubicBezTo>
                    <a:pt x="567" y="120"/>
                    <a:pt x="587" y="104"/>
                    <a:pt x="587" y="104"/>
                  </a:cubicBezTo>
                  <a:cubicBezTo>
                    <a:pt x="587" y="104"/>
                    <a:pt x="589" y="93"/>
                    <a:pt x="586" y="97"/>
                  </a:cubicBezTo>
                  <a:cubicBezTo>
                    <a:pt x="583" y="100"/>
                    <a:pt x="569" y="104"/>
                    <a:pt x="569" y="104"/>
                  </a:cubicBezTo>
                  <a:cubicBezTo>
                    <a:pt x="569" y="104"/>
                    <a:pt x="561" y="112"/>
                    <a:pt x="556" y="115"/>
                  </a:cubicBezTo>
                  <a:cubicBezTo>
                    <a:pt x="550" y="119"/>
                    <a:pt x="547" y="110"/>
                    <a:pt x="547" y="110"/>
                  </a:cubicBezTo>
                  <a:cubicBezTo>
                    <a:pt x="556" y="89"/>
                    <a:pt x="556" y="89"/>
                    <a:pt x="556" y="89"/>
                  </a:cubicBezTo>
                  <a:cubicBezTo>
                    <a:pt x="556" y="89"/>
                    <a:pt x="571" y="80"/>
                    <a:pt x="568" y="73"/>
                  </a:cubicBezTo>
                  <a:cubicBezTo>
                    <a:pt x="565" y="66"/>
                    <a:pt x="560" y="62"/>
                    <a:pt x="560" y="62"/>
                  </a:cubicBezTo>
                  <a:cubicBezTo>
                    <a:pt x="560" y="62"/>
                    <a:pt x="554" y="66"/>
                    <a:pt x="550" y="72"/>
                  </a:cubicBezTo>
                  <a:cubicBezTo>
                    <a:pt x="546" y="77"/>
                    <a:pt x="541" y="80"/>
                    <a:pt x="541" y="80"/>
                  </a:cubicBezTo>
                  <a:cubicBezTo>
                    <a:pt x="541" y="80"/>
                    <a:pt x="527" y="98"/>
                    <a:pt x="525" y="87"/>
                  </a:cubicBezTo>
                  <a:cubicBezTo>
                    <a:pt x="523" y="76"/>
                    <a:pt x="543" y="63"/>
                    <a:pt x="524" y="66"/>
                  </a:cubicBezTo>
                  <a:cubicBezTo>
                    <a:pt x="506" y="68"/>
                    <a:pt x="506" y="61"/>
                    <a:pt x="502" y="65"/>
                  </a:cubicBezTo>
                  <a:cubicBezTo>
                    <a:pt x="499" y="69"/>
                    <a:pt x="502" y="75"/>
                    <a:pt x="494" y="79"/>
                  </a:cubicBezTo>
                  <a:cubicBezTo>
                    <a:pt x="486" y="82"/>
                    <a:pt x="482" y="79"/>
                    <a:pt x="476" y="77"/>
                  </a:cubicBezTo>
                  <a:cubicBezTo>
                    <a:pt x="470" y="75"/>
                    <a:pt x="466" y="53"/>
                    <a:pt x="463" y="68"/>
                  </a:cubicBezTo>
                  <a:cubicBezTo>
                    <a:pt x="459" y="82"/>
                    <a:pt x="459" y="88"/>
                    <a:pt x="452" y="80"/>
                  </a:cubicBezTo>
                  <a:cubicBezTo>
                    <a:pt x="444" y="71"/>
                    <a:pt x="444" y="64"/>
                    <a:pt x="444" y="64"/>
                  </a:cubicBezTo>
                  <a:cubicBezTo>
                    <a:pt x="444" y="64"/>
                    <a:pt x="425" y="83"/>
                    <a:pt x="431" y="75"/>
                  </a:cubicBezTo>
                  <a:cubicBezTo>
                    <a:pt x="437" y="66"/>
                    <a:pt x="431" y="63"/>
                    <a:pt x="431" y="63"/>
                  </a:cubicBezTo>
                  <a:cubicBezTo>
                    <a:pt x="418" y="56"/>
                    <a:pt x="418" y="56"/>
                    <a:pt x="418" y="56"/>
                  </a:cubicBezTo>
                  <a:cubicBezTo>
                    <a:pt x="418" y="56"/>
                    <a:pt x="418" y="46"/>
                    <a:pt x="415" y="44"/>
                  </a:cubicBezTo>
                  <a:cubicBezTo>
                    <a:pt x="412" y="43"/>
                    <a:pt x="408" y="34"/>
                    <a:pt x="408" y="34"/>
                  </a:cubicBezTo>
                  <a:cubicBezTo>
                    <a:pt x="410" y="17"/>
                    <a:pt x="410" y="17"/>
                    <a:pt x="410" y="17"/>
                  </a:cubicBezTo>
                  <a:cubicBezTo>
                    <a:pt x="410" y="17"/>
                    <a:pt x="403" y="0"/>
                    <a:pt x="401" y="1"/>
                  </a:cubicBezTo>
                  <a:cubicBezTo>
                    <a:pt x="376" y="14"/>
                    <a:pt x="95" y="232"/>
                    <a:pt x="90" y="240"/>
                  </a:cubicBezTo>
                  <a:cubicBezTo>
                    <a:pt x="85" y="249"/>
                    <a:pt x="93" y="249"/>
                    <a:pt x="98" y="254"/>
                  </a:cubicBezTo>
                  <a:cubicBezTo>
                    <a:pt x="104" y="259"/>
                    <a:pt x="107" y="266"/>
                    <a:pt x="114" y="273"/>
                  </a:cubicBezTo>
                  <a:cubicBezTo>
                    <a:pt x="121" y="279"/>
                    <a:pt x="114" y="290"/>
                    <a:pt x="109" y="298"/>
                  </a:cubicBezTo>
                  <a:cubicBezTo>
                    <a:pt x="104" y="307"/>
                    <a:pt x="92" y="312"/>
                    <a:pt x="95" y="324"/>
                  </a:cubicBezTo>
                  <a:cubicBezTo>
                    <a:pt x="98" y="336"/>
                    <a:pt x="110" y="329"/>
                    <a:pt x="117" y="319"/>
                  </a:cubicBezTo>
                  <a:cubicBezTo>
                    <a:pt x="124" y="309"/>
                    <a:pt x="139" y="327"/>
                    <a:pt x="136" y="341"/>
                  </a:cubicBezTo>
                  <a:cubicBezTo>
                    <a:pt x="133" y="355"/>
                    <a:pt x="129" y="396"/>
                    <a:pt x="124" y="413"/>
                  </a:cubicBezTo>
                  <a:cubicBezTo>
                    <a:pt x="119" y="430"/>
                    <a:pt x="121" y="430"/>
                    <a:pt x="114" y="444"/>
                  </a:cubicBezTo>
                  <a:cubicBezTo>
                    <a:pt x="107" y="457"/>
                    <a:pt x="110" y="457"/>
                    <a:pt x="117" y="468"/>
                  </a:cubicBezTo>
                  <a:cubicBezTo>
                    <a:pt x="124" y="478"/>
                    <a:pt x="126" y="493"/>
                    <a:pt x="122" y="500"/>
                  </a:cubicBezTo>
                  <a:cubicBezTo>
                    <a:pt x="119" y="507"/>
                    <a:pt x="109" y="515"/>
                    <a:pt x="100" y="529"/>
                  </a:cubicBezTo>
                  <a:cubicBezTo>
                    <a:pt x="92" y="543"/>
                    <a:pt x="71" y="529"/>
                    <a:pt x="71" y="529"/>
                  </a:cubicBezTo>
                  <a:cubicBezTo>
                    <a:pt x="69" y="528"/>
                    <a:pt x="69" y="528"/>
                    <a:pt x="69" y="528"/>
                  </a:cubicBezTo>
                  <a:cubicBezTo>
                    <a:pt x="68" y="530"/>
                    <a:pt x="68" y="530"/>
                    <a:pt x="68" y="530"/>
                  </a:cubicBezTo>
                  <a:cubicBezTo>
                    <a:pt x="67" y="532"/>
                    <a:pt x="66" y="535"/>
                    <a:pt x="67" y="539"/>
                  </a:cubicBezTo>
                  <a:cubicBezTo>
                    <a:pt x="69" y="548"/>
                    <a:pt x="73" y="562"/>
                    <a:pt x="65" y="562"/>
                  </a:cubicBezTo>
                  <a:cubicBezTo>
                    <a:pt x="58" y="562"/>
                    <a:pt x="58" y="558"/>
                    <a:pt x="51" y="564"/>
                  </a:cubicBezTo>
                  <a:cubicBezTo>
                    <a:pt x="45" y="570"/>
                    <a:pt x="36" y="567"/>
                    <a:pt x="42" y="576"/>
                  </a:cubicBezTo>
                  <a:cubicBezTo>
                    <a:pt x="48" y="586"/>
                    <a:pt x="56" y="584"/>
                    <a:pt x="56" y="584"/>
                  </a:cubicBezTo>
                  <a:cubicBezTo>
                    <a:pt x="56" y="584"/>
                    <a:pt x="64" y="572"/>
                    <a:pt x="67" y="581"/>
                  </a:cubicBezTo>
                  <a:cubicBezTo>
                    <a:pt x="70" y="590"/>
                    <a:pt x="75" y="590"/>
                    <a:pt x="70" y="596"/>
                  </a:cubicBezTo>
                  <a:cubicBezTo>
                    <a:pt x="65" y="603"/>
                    <a:pt x="64" y="604"/>
                    <a:pt x="58" y="607"/>
                  </a:cubicBezTo>
                  <a:cubicBezTo>
                    <a:pt x="51" y="610"/>
                    <a:pt x="53" y="598"/>
                    <a:pt x="51" y="610"/>
                  </a:cubicBezTo>
                  <a:cubicBezTo>
                    <a:pt x="50" y="623"/>
                    <a:pt x="58" y="617"/>
                    <a:pt x="58" y="621"/>
                  </a:cubicBezTo>
                  <a:cubicBezTo>
                    <a:pt x="58" y="626"/>
                    <a:pt x="48" y="634"/>
                    <a:pt x="48" y="634"/>
                  </a:cubicBezTo>
                  <a:cubicBezTo>
                    <a:pt x="48" y="634"/>
                    <a:pt x="67" y="634"/>
                    <a:pt x="69" y="637"/>
                  </a:cubicBezTo>
                  <a:cubicBezTo>
                    <a:pt x="70" y="640"/>
                    <a:pt x="78" y="627"/>
                    <a:pt x="79" y="638"/>
                  </a:cubicBezTo>
                  <a:cubicBezTo>
                    <a:pt x="81" y="649"/>
                    <a:pt x="76" y="654"/>
                    <a:pt x="69" y="657"/>
                  </a:cubicBezTo>
                  <a:cubicBezTo>
                    <a:pt x="61" y="660"/>
                    <a:pt x="53" y="660"/>
                    <a:pt x="53" y="660"/>
                  </a:cubicBezTo>
                  <a:cubicBezTo>
                    <a:pt x="53" y="660"/>
                    <a:pt x="47" y="655"/>
                    <a:pt x="45" y="663"/>
                  </a:cubicBezTo>
                  <a:cubicBezTo>
                    <a:pt x="44" y="671"/>
                    <a:pt x="47" y="674"/>
                    <a:pt x="51" y="677"/>
                  </a:cubicBezTo>
                  <a:cubicBezTo>
                    <a:pt x="56" y="680"/>
                    <a:pt x="41" y="688"/>
                    <a:pt x="47" y="696"/>
                  </a:cubicBezTo>
                  <a:cubicBezTo>
                    <a:pt x="53" y="703"/>
                    <a:pt x="65" y="699"/>
                    <a:pt x="65" y="699"/>
                  </a:cubicBezTo>
                  <a:cubicBezTo>
                    <a:pt x="65" y="699"/>
                    <a:pt x="76" y="683"/>
                    <a:pt x="75" y="696"/>
                  </a:cubicBezTo>
                  <a:cubicBezTo>
                    <a:pt x="73" y="708"/>
                    <a:pt x="58" y="706"/>
                    <a:pt x="64" y="714"/>
                  </a:cubicBezTo>
                  <a:cubicBezTo>
                    <a:pt x="70" y="722"/>
                    <a:pt x="73" y="711"/>
                    <a:pt x="79" y="720"/>
                  </a:cubicBezTo>
                  <a:cubicBezTo>
                    <a:pt x="86" y="730"/>
                    <a:pt x="78" y="733"/>
                    <a:pt x="78" y="741"/>
                  </a:cubicBezTo>
                  <a:cubicBezTo>
                    <a:pt x="78" y="748"/>
                    <a:pt x="87" y="753"/>
                    <a:pt x="89" y="758"/>
                  </a:cubicBezTo>
                  <a:cubicBezTo>
                    <a:pt x="90" y="762"/>
                    <a:pt x="93" y="776"/>
                    <a:pt x="89" y="781"/>
                  </a:cubicBezTo>
                  <a:cubicBezTo>
                    <a:pt x="84" y="785"/>
                    <a:pt x="79" y="784"/>
                    <a:pt x="81" y="793"/>
                  </a:cubicBezTo>
                  <a:cubicBezTo>
                    <a:pt x="82" y="803"/>
                    <a:pt x="84" y="804"/>
                    <a:pt x="76" y="809"/>
                  </a:cubicBezTo>
                  <a:cubicBezTo>
                    <a:pt x="69" y="813"/>
                    <a:pt x="64" y="815"/>
                    <a:pt x="64" y="807"/>
                  </a:cubicBezTo>
                  <a:cubicBezTo>
                    <a:pt x="64" y="799"/>
                    <a:pt x="69" y="787"/>
                    <a:pt x="67" y="781"/>
                  </a:cubicBezTo>
                  <a:cubicBezTo>
                    <a:pt x="65" y="775"/>
                    <a:pt x="70" y="751"/>
                    <a:pt x="64" y="751"/>
                  </a:cubicBezTo>
                  <a:cubicBezTo>
                    <a:pt x="58" y="751"/>
                    <a:pt x="58" y="737"/>
                    <a:pt x="58" y="733"/>
                  </a:cubicBezTo>
                  <a:cubicBezTo>
                    <a:pt x="58" y="728"/>
                    <a:pt x="48" y="716"/>
                    <a:pt x="45" y="722"/>
                  </a:cubicBezTo>
                  <a:cubicBezTo>
                    <a:pt x="42" y="728"/>
                    <a:pt x="36" y="720"/>
                    <a:pt x="36" y="720"/>
                  </a:cubicBezTo>
                  <a:cubicBezTo>
                    <a:pt x="36" y="720"/>
                    <a:pt x="38" y="693"/>
                    <a:pt x="31" y="697"/>
                  </a:cubicBezTo>
                  <a:cubicBezTo>
                    <a:pt x="25" y="702"/>
                    <a:pt x="19" y="680"/>
                    <a:pt x="13" y="689"/>
                  </a:cubicBezTo>
                  <a:cubicBezTo>
                    <a:pt x="7" y="699"/>
                    <a:pt x="0" y="689"/>
                    <a:pt x="8" y="705"/>
                  </a:cubicBezTo>
                  <a:cubicBezTo>
                    <a:pt x="16" y="720"/>
                    <a:pt x="18" y="733"/>
                    <a:pt x="22" y="736"/>
                  </a:cubicBezTo>
                  <a:cubicBezTo>
                    <a:pt x="31" y="744"/>
                    <a:pt x="41" y="747"/>
                    <a:pt x="36" y="753"/>
                  </a:cubicBezTo>
                  <a:cubicBezTo>
                    <a:pt x="31" y="759"/>
                    <a:pt x="28" y="756"/>
                    <a:pt x="28" y="765"/>
                  </a:cubicBezTo>
                  <a:cubicBezTo>
                    <a:pt x="28" y="775"/>
                    <a:pt x="39" y="776"/>
                    <a:pt x="39" y="776"/>
                  </a:cubicBezTo>
                  <a:cubicBezTo>
                    <a:pt x="39" y="776"/>
                    <a:pt x="41" y="775"/>
                    <a:pt x="36" y="793"/>
                  </a:cubicBezTo>
                  <a:cubicBezTo>
                    <a:pt x="31" y="812"/>
                    <a:pt x="44" y="809"/>
                    <a:pt x="42" y="818"/>
                  </a:cubicBezTo>
                  <a:cubicBezTo>
                    <a:pt x="42" y="818"/>
                    <a:pt x="56" y="844"/>
                    <a:pt x="68" y="837"/>
                  </a:cubicBezTo>
                  <a:cubicBezTo>
                    <a:pt x="80" y="830"/>
                    <a:pt x="80" y="803"/>
                    <a:pt x="109" y="808"/>
                  </a:cubicBezTo>
                  <a:cubicBezTo>
                    <a:pt x="138" y="813"/>
                    <a:pt x="562" y="943"/>
                    <a:pt x="743" y="963"/>
                  </a:cubicBezTo>
                  <a:cubicBezTo>
                    <a:pt x="743" y="963"/>
                    <a:pt x="769" y="970"/>
                    <a:pt x="769" y="963"/>
                  </a:cubicBezTo>
                  <a:cubicBezTo>
                    <a:pt x="769" y="957"/>
                    <a:pt x="775" y="948"/>
                    <a:pt x="781" y="951"/>
                  </a:cubicBezTo>
                  <a:cubicBezTo>
                    <a:pt x="786" y="955"/>
                    <a:pt x="772" y="968"/>
                    <a:pt x="784" y="972"/>
                  </a:cubicBezTo>
                  <a:cubicBezTo>
                    <a:pt x="796" y="975"/>
                    <a:pt x="811" y="987"/>
                    <a:pt x="820" y="987"/>
                  </a:cubicBezTo>
                  <a:cubicBezTo>
                    <a:pt x="828" y="987"/>
                    <a:pt x="835" y="991"/>
                    <a:pt x="840" y="996"/>
                  </a:cubicBezTo>
                  <a:cubicBezTo>
                    <a:pt x="846" y="1001"/>
                    <a:pt x="852" y="999"/>
                    <a:pt x="858" y="999"/>
                  </a:cubicBezTo>
                  <a:cubicBezTo>
                    <a:pt x="863" y="999"/>
                    <a:pt x="873" y="994"/>
                    <a:pt x="876" y="1003"/>
                  </a:cubicBezTo>
                  <a:cubicBezTo>
                    <a:pt x="880" y="1011"/>
                    <a:pt x="881" y="1010"/>
                    <a:pt x="890" y="1010"/>
                  </a:cubicBezTo>
                  <a:cubicBezTo>
                    <a:pt x="899" y="1010"/>
                    <a:pt x="914" y="1011"/>
                    <a:pt x="914" y="1011"/>
                  </a:cubicBezTo>
                  <a:cubicBezTo>
                    <a:pt x="915" y="1014"/>
                    <a:pt x="915" y="1014"/>
                    <a:pt x="915" y="1014"/>
                  </a:cubicBezTo>
                  <a:cubicBezTo>
                    <a:pt x="919" y="1011"/>
                    <a:pt x="923" y="1008"/>
                    <a:pt x="926" y="1002"/>
                  </a:cubicBezTo>
                  <a:cubicBezTo>
                    <a:pt x="937" y="986"/>
                    <a:pt x="940" y="986"/>
                    <a:pt x="952" y="987"/>
                  </a:cubicBezTo>
                  <a:cubicBezTo>
                    <a:pt x="952" y="987"/>
                    <a:pt x="968" y="980"/>
                    <a:pt x="978" y="981"/>
                  </a:cubicBezTo>
                  <a:cubicBezTo>
                    <a:pt x="987" y="982"/>
                    <a:pt x="987" y="990"/>
                    <a:pt x="989" y="998"/>
                  </a:cubicBezTo>
                  <a:cubicBezTo>
                    <a:pt x="991" y="1007"/>
                    <a:pt x="1002" y="1018"/>
                    <a:pt x="1005" y="1012"/>
                  </a:cubicBezTo>
                  <a:cubicBezTo>
                    <a:pt x="1008" y="1006"/>
                    <a:pt x="1023" y="1022"/>
                    <a:pt x="1028" y="1022"/>
                  </a:cubicBezTo>
                  <a:cubicBezTo>
                    <a:pt x="1032" y="1022"/>
                    <a:pt x="1033" y="1030"/>
                    <a:pt x="1043" y="1060"/>
                  </a:cubicBezTo>
                  <a:cubicBezTo>
                    <a:pt x="1052" y="1090"/>
                    <a:pt x="1062" y="1075"/>
                    <a:pt x="1065" y="1080"/>
                  </a:cubicBezTo>
                  <a:cubicBezTo>
                    <a:pt x="1068" y="1086"/>
                    <a:pt x="1073" y="1083"/>
                    <a:pt x="1078" y="1086"/>
                  </a:cubicBezTo>
                  <a:cubicBezTo>
                    <a:pt x="1082" y="1088"/>
                    <a:pt x="1104" y="1091"/>
                    <a:pt x="1113" y="1091"/>
                  </a:cubicBezTo>
                  <a:cubicBezTo>
                    <a:pt x="1121" y="1091"/>
                    <a:pt x="1131" y="1098"/>
                    <a:pt x="1140" y="1102"/>
                  </a:cubicBezTo>
                  <a:cubicBezTo>
                    <a:pt x="1148" y="1105"/>
                    <a:pt x="1158" y="1122"/>
                    <a:pt x="1163" y="1127"/>
                  </a:cubicBezTo>
                  <a:cubicBezTo>
                    <a:pt x="1168" y="1132"/>
                    <a:pt x="1166" y="1145"/>
                    <a:pt x="1156" y="1147"/>
                  </a:cubicBezTo>
                  <a:cubicBezTo>
                    <a:pt x="1151" y="1148"/>
                    <a:pt x="1149" y="1149"/>
                    <a:pt x="1147" y="1149"/>
                  </a:cubicBezTo>
                  <a:cubicBezTo>
                    <a:pt x="1146" y="1150"/>
                    <a:pt x="1146" y="1150"/>
                    <a:pt x="1146" y="1150"/>
                  </a:cubicBezTo>
                  <a:cubicBezTo>
                    <a:pt x="1155" y="1164"/>
                    <a:pt x="1167" y="1172"/>
                    <a:pt x="1177" y="1187"/>
                  </a:cubicBezTo>
                  <a:cubicBezTo>
                    <a:pt x="1178" y="1186"/>
                    <a:pt x="1178" y="1186"/>
                    <a:pt x="1178" y="1186"/>
                  </a:cubicBezTo>
                  <a:cubicBezTo>
                    <a:pt x="1196" y="1175"/>
                    <a:pt x="1196" y="1175"/>
                    <a:pt x="1196" y="1175"/>
                  </a:cubicBezTo>
                  <a:cubicBezTo>
                    <a:pt x="1196" y="1175"/>
                    <a:pt x="1227" y="1177"/>
                    <a:pt x="1231" y="1177"/>
                  </a:cubicBezTo>
                  <a:cubicBezTo>
                    <a:pt x="1236" y="1177"/>
                    <a:pt x="1263" y="1168"/>
                    <a:pt x="1268" y="1162"/>
                  </a:cubicBezTo>
                  <a:cubicBezTo>
                    <a:pt x="1269" y="1161"/>
                    <a:pt x="1270" y="1161"/>
                    <a:pt x="1271" y="1162"/>
                  </a:cubicBezTo>
                  <a:cubicBezTo>
                    <a:pt x="1273" y="1162"/>
                    <a:pt x="1273" y="1162"/>
                    <a:pt x="1273" y="1162"/>
                  </a:cubicBezTo>
                  <a:cubicBezTo>
                    <a:pt x="1273" y="1162"/>
                    <a:pt x="1287" y="1153"/>
                    <a:pt x="1294" y="1146"/>
                  </a:cubicBezTo>
                  <a:cubicBezTo>
                    <a:pt x="1300" y="1139"/>
                    <a:pt x="1302" y="1134"/>
                    <a:pt x="1326" y="1138"/>
                  </a:cubicBezTo>
                  <a:cubicBezTo>
                    <a:pt x="1350" y="1141"/>
                    <a:pt x="1374" y="1139"/>
                    <a:pt x="1388" y="1134"/>
                  </a:cubicBezTo>
                  <a:cubicBezTo>
                    <a:pt x="1401" y="1129"/>
                    <a:pt x="1423" y="1129"/>
                    <a:pt x="1429" y="1105"/>
                  </a:cubicBezTo>
                  <a:cubicBezTo>
                    <a:pt x="1434" y="1081"/>
                    <a:pt x="1442" y="1066"/>
                    <a:pt x="1447" y="1054"/>
                  </a:cubicBezTo>
                  <a:cubicBezTo>
                    <a:pt x="1453" y="1042"/>
                    <a:pt x="1459" y="1032"/>
                    <a:pt x="1470" y="1042"/>
                  </a:cubicBezTo>
                  <a:cubicBezTo>
                    <a:pt x="1480" y="1052"/>
                    <a:pt x="1485" y="1039"/>
                    <a:pt x="1495" y="1047"/>
                  </a:cubicBezTo>
                  <a:cubicBezTo>
                    <a:pt x="1506" y="1056"/>
                    <a:pt x="1495" y="1071"/>
                    <a:pt x="1502" y="1086"/>
                  </a:cubicBezTo>
                  <a:cubicBezTo>
                    <a:pt x="1509" y="1102"/>
                    <a:pt x="1523" y="1122"/>
                    <a:pt x="1529" y="1131"/>
                  </a:cubicBezTo>
                  <a:cubicBezTo>
                    <a:pt x="1531" y="1133"/>
                    <a:pt x="1531" y="1133"/>
                    <a:pt x="1531" y="1133"/>
                  </a:cubicBezTo>
                  <a:cubicBezTo>
                    <a:pt x="1535" y="1128"/>
                    <a:pt x="1537" y="1125"/>
                    <a:pt x="1537" y="1125"/>
                  </a:cubicBezTo>
                  <a:cubicBezTo>
                    <a:pt x="1537" y="1125"/>
                    <a:pt x="1557" y="1116"/>
                    <a:pt x="1565" y="1112"/>
                  </a:cubicBezTo>
                  <a:cubicBezTo>
                    <a:pt x="1574" y="1109"/>
                    <a:pt x="1583" y="1099"/>
                    <a:pt x="1583" y="1099"/>
                  </a:cubicBezTo>
                  <a:cubicBezTo>
                    <a:pt x="1589" y="1093"/>
                    <a:pt x="1589" y="1093"/>
                    <a:pt x="1589" y="1093"/>
                  </a:cubicBezTo>
                  <a:cubicBezTo>
                    <a:pt x="1589" y="1093"/>
                    <a:pt x="1583" y="1099"/>
                    <a:pt x="1596" y="1102"/>
                  </a:cubicBezTo>
                  <a:cubicBezTo>
                    <a:pt x="1608" y="1106"/>
                    <a:pt x="1618" y="1096"/>
                    <a:pt x="1618" y="1102"/>
                  </a:cubicBezTo>
                  <a:cubicBezTo>
                    <a:pt x="1617" y="1109"/>
                    <a:pt x="1601" y="1116"/>
                    <a:pt x="1601" y="1116"/>
                  </a:cubicBezTo>
                  <a:cubicBezTo>
                    <a:pt x="1601" y="1116"/>
                    <a:pt x="1598" y="1116"/>
                    <a:pt x="1591" y="1117"/>
                  </a:cubicBezTo>
                  <a:cubicBezTo>
                    <a:pt x="1584" y="1118"/>
                    <a:pt x="1573" y="1132"/>
                    <a:pt x="1573" y="1132"/>
                  </a:cubicBezTo>
                  <a:cubicBezTo>
                    <a:pt x="1573" y="1132"/>
                    <a:pt x="1568" y="1135"/>
                    <a:pt x="1565" y="1140"/>
                  </a:cubicBezTo>
                  <a:cubicBezTo>
                    <a:pt x="1561" y="1146"/>
                    <a:pt x="1558" y="1152"/>
                    <a:pt x="1559" y="1158"/>
                  </a:cubicBezTo>
                  <a:cubicBezTo>
                    <a:pt x="1560" y="1165"/>
                    <a:pt x="1559" y="1169"/>
                    <a:pt x="1567" y="1172"/>
                  </a:cubicBezTo>
                  <a:cubicBezTo>
                    <a:pt x="1574" y="1174"/>
                    <a:pt x="1584" y="1169"/>
                    <a:pt x="1584" y="1169"/>
                  </a:cubicBezTo>
                  <a:cubicBezTo>
                    <a:pt x="1584" y="1169"/>
                    <a:pt x="1601" y="1156"/>
                    <a:pt x="1603" y="1152"/>
                  </a:cubicBezTo>
                  <a:cubicBezTo>
                    <a:pt x="1604" y="1149"/>
                    <a:pt x="1609" y="1138"/>
                    <a:pt x="1609" y="1138"/>
                  </a:cubicBezTo>
                  <a:cubicBezTo>
                    <a:pt x="1625" y="1129"/>
                    <a:pt x="1625" y="1129"/>
                    <a:pt x="1625" y="1129"/>
                  </a:cubicBezTo>
                  <a:cubicBezTo>
                    <a:pt x="1625" y="1129"/>
                    <a:pt x="1634" y="1129"/>
                    <a:pt x="1643" y="1127"/>
                  </a:cubicBezTo>
                  <a:cubicBezTo>
                    <a:pt x="1653" y="1125"/>
                    <a:pt x="1666" y="1118"/>
                    <a:pt x="1666" y="1118"/>
                  </a:cubicBezTo>
                  <a:cubicBezTo>
                    <a:pt x="1666" y="1118"/>
                    <a:pt x="1677" y="1113"/>
                    <a:pt x="1681" y="1109"/>
                  </a:cubicBezTo>
                  <a:cubicBezTo>
                    <a:pt x="1684" y="1104"/>
                    <a:pt x="1685" y="1102"/>
                    <a:pt x="1685" y="1102"/>
                  </a:cubicBezTo>
                  <a:cubicBezTo>
                    <a:pt x="1685" y="1102"/>
                    <a:pt x="1684" y="1093"/>
                    <a:pt x="1681" y="1093"/>
                  </a:cubicBezTo>
                  <a:cubicBezTo>
                    <a:pt x="1677" y="1092"/>
                    <a:pt x="1673" y="1095"/>
                    <a:pt x="1681" y="1088"/>
                  </a:cubicBezTo>
                  <a:cubicBezTo>
                    <a:pt x="1690" y="1081"/>
                    <a:pt x="1683" y="1085"/>
                    <a:pt x="1691" y="1079"/>
                  </a:cubicBezTo>
                  <a:cubicBezTo>
                    <a:pt x="1699" y="1073"/>
                    <a:pt x="1702" y="1063"/>
                    <a:pt x="1702" y="1063"/>
                  </a:cubicBezTo>
                  <a:cubicBezTo>
                    <a:pt x="1698" y="1045"/>
                    <a:pt x="1698" y="1045"/>
                    <a:pt x="1698" y="1045"/>
                  </a:cubicBezTo>
                  <a:cubicBezTo>
                    <a:pt x="1698" y="1045"/>
                    <a:pt x="1690" y="1035"/>
                    <a:pt x="1686" y="1044"/>
                  </a:cubicBezTo>
                  <a:cubicBezTo>
                    <a:pt x="1682" y="1053"/>
                    <a:pt x="1680" y="1065"/>
                    <a:pt x="1677" y="1075"/>
                  </a:cubicBezTo>
                  <a:cubicBezTo>
                    <a:pt x="1673" y="1086"/>
                    <a:pt x="1664" y="1087"/>
                    <a:pt x="1664" y="1087"/>
                  </a:cubicBezTo>
                  <a:cubicBezTo>
                    <a:pt x="1664" y="1087"/>
                    <a:pt x="1657" y="1084"/>
                    <a:pt x="1649" y="1086"/>
                  </a:cubicBezTo>
                  <a:cubicBezTo>
                    <a:pt x="1641" y="1087"/>
                    <a:pt x="1611" y="1093"/>
                    <a:pt x="1607" y="1082"/>
                  </a:cubicBezTo>
                  <a:cubicBezTo>
                    <a:pt x="1604" y="1072"/>
                    <a:pt x="1594" y="1062"/>
                    <a:pt x="1587" y="1064"/>
                  </a:cubicBezTo>
                  <a:cubicBezTo>
                    <a:pt x="1579" y="1066"/>
                    <a:pt x="1574" y="1056"/>
                    <a:pt x="1575" y="1046"/>
                  </a:cubicBezTo>
                  <a:cubicBezTo>
                    <a:pt x="1576" y="1037"/>
                    <a:pt x="1569" y="1021"/>
                    <a:pt x="1569" y="1021"/>
                  </a:cubicBezTo>
                  <a:cubicBezTo>
                    <a:pt x="1569" y="1021"/>
                    <a:pt x="1590" y="1017"/>
                    <a:pt x="1567" y="1017"/>
                  </a:cubicBezTo>
                  <a:cubicBezTo>
                    <a:pt x="1543" y="1018"/>
                    <a:pt x="1535" y="1016"/>
                    <a:pt x="1535" y="1016"/>
                  </a:cubicBezTo>
                  <a:cubicBezTo>
                    <a:pt x="1560" y="997"/>
                    <a:pt x="1560" y="997"/>
                    <a:pt x="1560" y="997"/>
                  </a:cubicBezTo>
                  <a:cubicBezTo>
                    <a:pt x="1560" y="997"/>
                    <a:pt x="1575" y="1001"/>
                    <a:pt x="1578" y="996"/>
                  </a:cubicBezTo>
                  <a:cubicBezTo>
                    <a:pt x="1580" y="990"/>
                    <a:pt x="1579" y="983"/>
                    <a:pt x="1579" y="983"/>
                  </a:cubicBezTo>
                  <a:cubicBezTo>
                    <a:pt x="1579" y="983"/>
                    <a:pt x="1580" y="968"/>
                    <a:pt x="1549" y="972"/>
                  </a:cubicBezTo>
                  <a:cubicBezTo>
                    <a:pt x="1519" y="975"/>
                    <a:pt x="1486" y="989"/>
                    <a:pt x="1479" y="995"/>
                  </a:cubicBezTo>
                  <a:cubicBezTo>
                    <a:pt x="1472" y="1000"/>
                    <a:pt x="1433" y="1053"/>
                    <a:pt x="1414" y="1061"/>
                  </a:cubicBezTo>
                  <a:cubicBezTo>
                    <a:pt x="1414" y="1061"/>
                    <a:pt x="1444" y="1026"/>
                    <a:pt x="1438" y="1018"/>
                  </a:cubicBezTo>
                  <a:cubicBezTo>
                    <a:pt x="1432" y="1010"/>
                    <a:pt x="1452" y="983"/>
                    <a:pt x="1472" y="976"/>
                  </a:cubicBezTo>
                  <a:cubicBezTo>
                    <a:pt x="1491" y="968"/>
                    <a:pt x="1497" y="971"/>
                    <a:pt x="1504" y="953"/>
                  </a:cubicBezTo>
                  <a:cubicBezTo>
                    <a:pt x="1512" y="935"/>
                    <a:pt x="1522" y="927"/>
                    <a:pt x="1531" y="927"/>
                  </a:cubicBezTo>
                  <a:cubicBezTo>
                    <a:pt x="1539" y="927"/>
                    <a:pt x="1538" y="927"/>
                    <a:pt x="1558" y="926"/>
                  </a:cubicBezTo>
                  <a:cubicBezTo>
                    <a:pt x="1577" y="925"/>
                    <a:pt x="1592" y="920"/>
                    <a:pt x="1592" y="920"/>
                  </a:cubicBezTo>
                  <a:cubicBezTo>
                    <a:pt x="1592" y="920"/>
                    <a:pt x="1627" y="921"/>
                    <a:pt x="1638" y="923"/>
                  </a:cubicBezTo>
                  <a:cubicBezTo>
                    <a:pt x="1648" y="925"/>
                    <a:pt x="1665" y="917"/>
                    <a:pt x="1673" y="914"/>
                  </a:cubicBezTo>
                  <a:cubicBezTo>
                    <a:pt x="1681" y="912"/>
                    <a:pt x="1694" y="904"/>
                    <a:pt x="1699" y="899"/>
                  </a:cubicBezTo>
                  <a:cubicBezTo>
                    <a:pt x="1704" y="894"/>
                    <a:pt x="1710" y="878"/>
                    <a:pt x="1710" y="878"/>
                  </a:cubicBezTo>
                  <a:cubicBezTo>
                    <a:pt x="1710" y="878"/>
                    <a:pt x="1722" y="862"/>
                    <a:pt x="1731" y="860"/>
                  </a:cubicBezTo>
                  <a:cubicBezTo>
                    <a:pt x="1739" y="859"/>
                    <a:pt x="1745" y="858"/>
                    <a:pt x="1751" y="852"/>
                  </a:cubicBezTo>
                  <a:cubicBezTo>
                    <a:pt x="1756" y="847"/>
                    <a:pt x="1772" y="831"/>
                    <a:pt x="1762" y="825"/>
                  </a:cubicBezTo>
                  <a:close/>
                  <a:moveTo>
                    <a:pt x="1038" y="389"/>
                  </a:moveTo>
                  <a:cubicBezTo>
                    <a:pt x="1042" y="397"/>
                    <a:pt x="1044" y="400"/>
                    <a:pt x="1047" y="401"/>
                  </a:cubicBezTo>
                  <a:cubicBezTo>
                    <a:pt x="1043" y="401"/>
                    <a:pt x="1041" y="400"/>
                    <a:pt x="1041" y="400"/>
                  </a:cubicBezTo>
                  <a:cubicBezTo>
                    <a:pt x="1041" y="400"/>
                    <a:pt x="1029" y="389"/>
                    <a:pt x="1011" y="384"/>
                  </a:cubicBezTo>
                  <a:cubicBezTo>
                    <a:pt x="1011" y="384"/>
                    <a:pt x="1032" y="374"/>
                    <a:pt x="1038" y="389"/>
                  </a:cubicBezTo>
                  <a:close/>
                  <a:moveTo>
                    <a:pt x="512" y="251"/>
                  </a:moveTo>
                  <a:cubicBezTo>
                    <a:pt x="521" y="243"/>
                    <a:pt x="481" y="235"/>
                    <a:pt x="476" y="227"/>
                  </a:cubicBezTo>
                  <a:cubicBezTo>
                    <a:pt x="471" y="219"/>
                    <a:pt x="497" y="220"/>
                    <a:pt x="508" y="219"/>
                  </a:cubicBezTo>
                  <a:cubicBezTo>
                    <a:pt x="555" y="222"/>
                    <a:pt x="555" y="222"/>
                    <a:pt x="555" y="222"/>
                  </a:cubicBezTo>
                  <a:cubicBezTo>
                    <a:pt x="555" y="222"/>
                    <a:pt x="538" y="240"/>
                    <a:pt x="542" y="242"/>
                  </a:cubicBezTo>
                  <a:cubicBezTo>
                    <a:pt x="545" y="242"/>
                    <a:pt x="554" y="247"/>
                    <a:pt x="562" y="249"/>
                  </a:cubicBezTo>
                  <a:cubicBezTo>
                    <a:pt x="567" y="247"/>
                    <a:pt x="571" y="246"/>
                    <a:pt x="572" y="248"/>
                  </a:cubicBezTo>
                  <a:cubicBezTo>
                    <a:pt x="573" y="252"/>
                    <a:pt x="568" y="251"/>
                    <a:pt x="562" y="249"/>
                  </a:cubicBezTo>
                  <a:cubicBezTo>
                    <a:pt x="549" y="255"/>
                    <a:pt x="526" y="270"/>
                    <a:pt x="513" y="269"/>
                  </a:cubicBezTo>
                  <a:cubicBezTo>
                    <a:pt x="495" y="268"/>
                    <a:pt x="471" y="274"/>
                    <a:pt x="468" y="268"/>
                  </a:cubicBezTo>
                  <a:cubicBezTo>
                    <a:pt x="465" y="261"/>
                    <a:pt x="502" y="259"/>
                    <a:pt x="512" y="251"/>
                  </a:cubicBezTo>
                  <a:close/>
                  <a:moveTo>
                    <a:pt x="602" y="414"/>
                  </a:moveTo>
                  <a:cubicBezTo>
                    <a:pt x="591" y="412"/>
                    <a:pt x="577" y="441"/>
                    <a:pt x="572" y="441"/>
                  </a:cubicBezTo>
                  <a:cubicBezTo>
                    <a:pt x="567" y="441"/>
                    <a:pt x="538" y="453"/>
                    <a:pt x="523" y="449"/>
                  </a:cubicBezTo>
                  <a:cubicBezTo>
                    <a:pt x="508" y="446"/>
                    <a:pt x="476" y="436"/>
                    <a:pt x="466" y="427"/>
                  </a:cubicBezTo>
                  <a:cubicBezTo>
                    <a:pt x="456" y="417"/>
                    <a:pt x="481" y="430"/>
                    <a:pt x="489" y="430"/>
                  </a:cubicBezTo>
                  <a:cubicBezTo>
                    <a:pt x="497" y="430"/>
                    <a:pt x="507" y="410"/>
                    <a:pt x="508" y="381"/>
                  </a:cubicBezTo>
                  <a:cubicBezTo>
                    <a:pt x="510" y="352"/>
                    <a:pt x="521" y="391"/>
                    <a:pt x="534" y="402"/>
                  </a:cubicBezTo>
                  <a:cubicBezTo>
                    <a:pt x="534" y="402"/>
                    <a:pt x="614" y="396"/>
                    <a:pt x="620" y="401"/>
                  </a:cubicBezTo>
                  <a:cubicBezTo>
                    <a:pt x="627" y="405"/>
                    <a:pt x="614" y="415"/>
                    <a:pt x="602" y="414"/>
                  </a:cubicBezTo>
                  <a:close/>
                  <a:moveTo>
                    <a:pt x="752" y="898"/>
                  </a:moveTo>
                  <a:cubicBezTo>
                    <a:pt x="752" y="898"/>
                    <a:pt x="752" y="898"/>
                    <a:pt x="752" y="886"/>
                  </a:cubicBezTo>
                  <a:cubicBezTo>
                    <a:pt x="752" y="875"/>
                    <a:pt x="738" y="864"/>
                    <a:pt x="731" y="853"/>
                  </a:cubicBezTo>
                  <a:cubicBezTo>
                    <a:pt x="725" y="841"/>
                    <a:pt x="729" y="830"/>
                    <a:pt x="713" y="819"/>
                  </a:cubicBezTo>
                  <a:cubicBezTo>
                    <a:pt x="698" y="808"/>
                    <a:pt x="718" y="787"/>
                    <a:pt x="731" y="778"/>
                  </a:cubicBezTo>
                  <a:cubicBezTo>
                    <a:pt x="731" y="771"/>
                    <a:pt x="731" y="771"/>
                    <a:pt x="731" y="771"/>
                  </a:cubicBezTo>
                  <a:cubicBezTo>
                    <a:pt x="743" y="794"/>
                    <a:pt x="743" y="794"/>
                    <a:pt x="743" y="794"/>
                  </a:cubicBezTo>
                  <a:cubicBezTo>
                    <a:pt x="743" y="794"/>
                    <a:pt x="740" y="814"/>
                    <a:pt x="745" y="823"/>
                  </a:cubicBezTo>
                  <a:cubicBezTo>
                    <a:pt x="750" y="832"/>
                    <a:pt x="759" y="859"/>
                    <a:pt x="759" y="859"/>
                  </a:cubicBezTo>
                  <a:lnTo>
                    <a:pt x="752" y="898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99" name="Freeform 82">
              <a:extLst>
                <a:ext uri="{FF2B5EF4-FFF2-40B4-BE49-F238E27FC236}">
                  <a16:creationId xmlns:a16="http://schemas.microsoft.com/office/drawing/2014/main" id="{DD9DDED5-385E-44F2-AF82-1ACDAB7B8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274" y="3048265"/>
              <a:ext cx="157173" cy="110841"/>
            </a:xfrm>
            <a:custGeom>
              <a:avLst/>
              <a:gdLst>
                <a:gd name="T0" fmla="*/ 2147483647 w 217"/>
                <a:gd name="T1" fmla="*/ 2147483647 h 174"/>
                <a:gd name="T2" fmla="*/ 2147483647 w 217"/>
                <a:gd name="T3" fmla="*/ 2147483647 h 174"/>
                <a:gd name="T4" fmla="*/ 2147483647 w 217"/>
                <a:gd name="T5" fmla="*/ 2147483647 h 174"/>
                <a:gd name="T6" fmla="*/ 2147483647 w 217"/>
                <a:gd name="T7" fmla="*/ 2147483647 h 174"/>
                <a:gd name="T8" fmla="*/ 2147483647 w 217"/>
                <a:gd name="T9" fmla="*/ 2147483647 h 174"/>
                <a:gd name="T10" fmla="*/ 2147483647 w 217"/>
                <a:gd name="T11" fmla="*/ 2147483647 h 174"/>
                <a:gd name="T12" fmla="*/ 2147483647 w 217"/>
                <a:gd name="T13" fmla="*/ 2147483647 h 174"/>
                <a:gd name="T14" fmla="*/ 2147483647 w 217"/>
                <a:gd name="T15" fmla="*/ 2147483647 h 174"/>
                <a:gd name="T16" fmla="*/ 2147483647 w 217"/>
                <a:gd name="T17" fmla="*/ 2147483647 h 174"/>
                <a:gd name="T18" fmla="*/ 2147483647 w 217"/>
                <a:gd name="T19" fmla="*/ 2147483647 h 174"/>
                <a:gd name="T20" fmla="*/ 2147483647 w 217"/>
                <a:gd name="T21" fmla="*/ 2147483647 h 174"/>
                <a:gd name="T22" fmla="*/ 2147483647 w 217"/>
                <a:gd name="T23" fmla="*/ 2147483647 h 174"/>
                <a:gd name="T24" fmla="*/ 2147483647 w 217"/>
                <a:gd name="T25" fmla="*/ 2147483647 h 174"/>
                <a:gd name="T26" fmla="*/ 2147483647 w 217"/>
                <a:gd name="T27" fmla="*/ 2147483647 h 174"/>
                <a:gd name="T28" fmla="*/ 2147483647 w 217"/>
                <a:gd name="T29" fmla="*/ 2147483647 h 174"/>
                <a:gd name="T30" fmla="*/ 2147483647 w 217"/>
                <a:gd name="T31" fmla="*/ 2147483647 h 174"/>
                <a:gd name="T32" fmla="*/ 2147483647 w 217"/>
                <a:gd name="T33" fmla="*/ 2147483647 h 174"/>
                <a:gd name="T34" fmla="*/ 2147483647 w 217"/>
                <a:gd name="T35" fmla="*/ 2147483647 h 174"/>
                <a:gd name="T36" fmla="*/ 2147483647 w 217"/>
                <a:gd name="T37" fmla="*/ 2147483647 h 174"/>
                <a:gd name="T38" fmla="*/ 2147483647 w 217"/>
                <a:gd name="T39" fmla="*/ 2147483647 h 174"/>
                <a:gd name="T40" fmla="*/ 2147483647 w 217"/>
                <a:gd name="T41" fmla="*/ 2147483647 h 174"/>
                <a:gd name="T42" fmla="*/ 2147483647 w 217"/>
                <a:gd name="T43" fmla="*/ 2147483647 h 174"/>
                <a:gd name="T44" fmla="*/ 2147483647 w 217"/>
                <a:gd name="T45" fmla="*/ 2147483647 h 174"/>
                <a:gd name="T46" fmla="*/ 2147483647 w 217"/>
                <a:gd name="T47" fmla="*/ 2147483647 h 174"/>
                <a:gd name="T48" fmla="*/ 2147483647 w 217"/>
                <a:gd name="T49" fmla="*/ 2147483647 h 174"/>
                <a:gd name="T50" fmla="*/ 2147483647 w 217"/>
                <a:gd name="T51" fmla="*/ 2147483647 h 174"/>
                <a:gd name="T52" fmla="*/ 2147483647 w 217"/>
                <a:gd name="T53" fmla="*/ 2147483647 h 17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7"/>
                <a:gd name="T82" fmla="*/ 0 h 174"/>
                <a:gd name="T83" fmla="*/ 217 w 217"/>
                <a:gd name="T84" fmla="*/ 174 h 17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7" h="174">
                  <a:moveTo>
                    <a:pt x="148" y="8"/>
                  </a:moveTo>
                  <a:cubicBezTo>
                    <a:pt x="140" y="10"/>
                    <a:pt x="124" y="0"/>
                    <a:pt x="118" y="10"/>
                  </a:cubicBezTo>
                  <a:cubicBezTo>
                    <a:pt x="111" y="20"/>
                    <a:pt x="111" y="26"/>
                    <a:pt x="114" y="32"/>
                  </a:cubicBezTo>
                  <a:cubicBezTo>
                    <a:pt x="116" y="38"/>
                    <a:pt x="107" y="50"/>
                    <a:pt x="97" y="46"/>
                  </a:cubicBezTo>
                  <a:cubicBezTo>
                    <a:pt x="87" y="42"/>
                    <a:pt x="79" y="40"/>
                    <a:pt x="83" y="46"/>
                  </a:cubicBezTo>
                  <a:cubicBezTo>
                    <a:pt x="87" y="52"/>
                    <a:pt x="99" y="64"/>
                    <a:pt x="93" y="71"/>
                  </a:cubicBezTo>
                  <a:cubicBezTo>
                    <a:pt x="87" y="77"/>
                    <a:pt x="73" y="60"/>
                    <a:pt x="73" y="66"/>
                  </a:cubicBezTo>
                  <a:cubicBezTo>
                    <a:pt x="73" y="85"/>
                    <a:pt x="91" y="85"/>
                    <a:pt x="87" y="93"/>
                  </a:cubicBezTo>
                  <a:cubicBezTo>
                    <a:pt x="83" y="101"/>
                    <a:pt x="77" y="97"/>
                    <a:pt x="69" y="95"/>
                  </a:cubicBezTo>
                  <a:cubicBezTo>
                    <a:pt x="61" y="93"/>
                    <a:pt x="59" y="83"/>
                    <a:pt x="53" y="77"/>
                  </a:cubicBezTo>
                  <a:cubicBezTo>
                    <a:pt x="47" y="71"/>
                    <a:pt x="28" y="60"/>
                    <a:pt x="28" y="75"/>
                  </a:cubicBezTo>
                  <a:cubicBezTo>
                    <a:pt x="28" y="89"/>
                    <a:pt x="0" y="101"/>
                    <a:pt x="14" y="103"/>
                  </a:cubicBezTo>
                  <a:cubicBezTo>
                    <a:pt x="28" y="105"/>
                    <a:pt x="59" y="93"/>
                    <a:pt x="49" y="105"/>
                  </a:cubicBezTo>
                  <a:cubicBezTo>
                    <a:pt x="38" y="117"/>
                    <a:pt x="26" y="127"/>
                    <a:pt x="36" y="125"/>
                  </a:cubicBezTo>
                  <a:cubicBezTo>
                    <a:pt x="47" y="123"/>
                    <a:pt x="53" y="109"/>
                    <a:pt x="61" y="111"/>
                  </a:cubicBezTo>
                  <a:cubicBezTo>
                    <a:pt x="69" y="113"/>
                    <a:pt x="69" y="117"/>
                    <a:pt x="69" y="125"/>
                  </a:cubicBezTo>
                  <a:cubicBezTo>
                    <a:pt x="69" y="133"/>
                    <a:pt x="87" y="142"/>
                    <a:pt x="83" y="148"/>
                  </a:cubicBezTo>
                  <a:cubicBezTo>
                    <a:pt x="79" y="154"/>
                    <a:pt x="97" y="138"/>
                    <a:pt x="105" y="140"/>
                  </a:cubicBezTo>
                  <a:cubicBezTo>
                    <a:pt x="114" y="142"/>
                    <a:pt x="128" y="131"/>
                    <a:pt x="124" y="150"/>
                  </a:cubicBezTo>
                  <a:cubicBezTo>
                    <a:pt x="120" y="168"/>
                    <a:pt x="124" y="174"/>
                    <a:pt x="130" y="172"/>
                  </a:cubicBezTo>
                  <a:cubicBezTo>
                    <a:pt x="136" y="170"/>
                    <a:pt x="140" y="119"/>
                    <a:pt x="158" y="140"/>
                  </a:cubicBezTo>
                  <a:cubicBezTo>
                    <a:pt x="176" y="160"/>
                    <a:pt x="176" y="156"/>
                    <a:pt x="187" y="148"/>
                  </a:cubicBezTo>
                  <a:cubicBezTo>
                    <a:pt x="197" y="140"/>
                    <a:pt x="199" y="121"/>
                    <a:pt x="205" y="117"/>
                  </a:cubicBezTo>
                  <a:cubicBezTo>
                    <a:pt x="211" y="113"/>
                    <a:pt x="211" y="83"/>
                    <a:pt x="211" y="83"/>
                  </a:cubicBezTo>
                  <a:cubicBezTo>
                    <a:pt x="211" y="83"/>
                    <a:pt x="217" y="60"/>
                    <a:pt x="207" y="54"/>
                  </a:cubicBezTo>
                  <a:cubicBezTo>
                    <a:pt x="197" y="48"/>
                    <a:pt x="199" y="12"/>
                    <a:pt x="180" y="14"/>
                  </a:cubicBezTo>
                  <a:cubicBezTo>
                    <a:pt x="162" y="16"/>
                    <a:pt x="148" y="8"/>
                    <a:pt x="148" y="8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0" name="Freeform 83">
              <a:extLst>
                <a:ext uri="{FF2B5EF4-FFF2-40B4-BE49-F238E27FC236}">
                  <a16:creationId xmlns:a16="http://schemas.microsoft.com/office/drawing/2014/main" id="{49F0EA9A-193C-43FC-89FE-C51DFEC11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5886" y="3274517"/>
              <a:ext cx="149315" cy="254820"/>
            </a:xfrm>
            <a:custGeom>
              <a:avLst/>
              <a:gdLst>
                <a:gd name="T0" fmla="*/ 2147483647 w 205"/>
                <a:gd name="T1" fmla="*/ 2147483647 h 400"/>
                <a:gd name="T2" fmla="*/ 2147483647 w 205"/>
                <a:gd name="T3" fmla="*/ 2147483647 h 400"/>
                <a:gd name="T4" fmla="*/ 2147483647 w 205"/>
                <a:gd name="T5" fmla="*/ 2147483647 h 400"/>
                <a:gd name="T6" fmla="*/ 2147483647 w 205"/>
                <a:gd name="T7" fmla="*/ 2147483647 h 400"/>
                <a:gd name="T8" fmla="*/ 2147483647 w 205"/>
                <a:gd name="T9" fmla="*/ 2147483647 h 400"/>
                <a:gd name="T10" fmla="*/ 2147483647 w 205"/>
                <a:gd name="T11" fmla="*/ 2147483647 h 400"/>
                <a:gd name="T12" fmla="*/ 2147483647 w 205"/>
                <a:gd name="T13" fmla="*/ 2147483647 h 400"/>
                <a:gd name="T14" fmla="*/ 2147483647 w 205"/>
                <a:gd name="T15" fmla="*/ 2147483647 h 400"/>
                <a:gd name="T16" fmla="*/ 2147483647 w 205"/>
                <a:gd name="T17" fmla="*/ 2147483647 h 400"/>
                <a:gd name="T18" fmla="*/ 2147483647 w 205"/>
                <a:gd name="T19" fmla="*/ 2147483647 h 400"/>
                <a:gd name="T20" fmla="*/ 2147483647 w 205"/>
                <a:gd name="T21" fmla="*/ 2147483647 h 400"/>
                <a:gd name="T22" fmla="*/ 2147483647 w 205"/>
                <a:gd name="T23" fmla="*/ 2147483647 h 400"/>
                <a:gd name="T24" fmla="*/ 2147483647 w 205"/>
                <a:gd name="T25" fmla="*/ 2147483647 h 400"/>
                <a:gd name="T26" fmla="*/ 2147483647 w 205"/>
                <a:gd name="T27" fmla="*/ 2147483647 h 400"/>
                <a:gd name="T28" fmla="*/ 2147483647 w 205"/>
                <a:gd name="T29" fmla="*/ 2147483647 h 400"/>
                <a:gd name="T30" fmla="*/ 2147483647 w 205"/>
                <a:gd name="T31" fmla="*/ 2147483647 h 400"/>
                <a:gd name="T32" fmla="*/ 2147483647 w 205"/>
                <a:gd name="T33" fmla="*/ 2147483647 h 400"/>
                <a:gd name="T34" fmla="*/ 2147483647 w 205"/>
                <a:gd name="T35" fmla="*/ 2147483647 h 400"/>
                <a:gd name="T36" fmla="*/ 2147483647 w 205"/>
                <a:gd name="T37" fmla="*/ 2147483647 h 400"/>
                <a:gd name="T38" fmla="*/ 2147483647 w 205"/>
                <a:gd name="T39" fmla="*/ 2147483647 h 400"/>
                <a:gd name="T40" fmla="*/ 2147483647 w 205"/>
                <a:gd name="T41" fmla="*/ 2147483647 h 400"/>
                <a:gd name="T42" fmla="*/ 2147483647 w 205"/>
                <a:gd name="T43" fmla="*/ 2147483647 h 400"/>
                <a:gd name="T44" fmla="*/ 2147483647 w 205"/>
                <a:gd name="T45" fmla="*/ 2147483647 h 400"/>
                <a:gd name="T46" fmla="*/ 2147483647 w 205"/>
                <a:gd name="T47" fmla="*/ 2147483647 h 400"/>
                <a:gd name="T48" fmla="*/ 2147483647 w 205"/>
                <a:gd name="T49" fmla="*/ 2147483647 h 400"/>
                <a:gd name="T50" fmla="*/ 2147483647 w 205"/>
                <a:gd name="T51" fmla="*/ 2147483647 h 400"/>
                <a:gd name="T52" fmla="*/ 2147483647 w 205"/>
                <a:gd name="T53" fmla="*/ 2147483647 h 400"/>
                <a:gd name="T54" fmla="*/ 2147483647 w 205"/>
                <a:gd name="T55" fmla="*/ 2147483647 h 400"/>
                <a:gd name="T56" fmla="*/ 2147483647 w 205"/>
                <a:gd name="T57" fmla="*/ 2147483647 h 400"/>
                <a:gd name="T58" fmla="*/ 2147483647 w 205"/>
                <a:gd name="T59" fmla="*/ 2147483647 h 400"/>
                <a:gd name="T60" fmla="*/ 2147483647 w 205"/>
                <a:gd name="T61" fmla="*/ 2147483647 h 400"/>
                <a:gd name="T62" fmla="*/ 2147483647 w 205"/>
                <a:gd name="T63" fmla="*/ 2147483647 h 400"/>
                <a:gd name="T64" fmla="*/ 2147483647 w 205"/>
                <a:gd name="T65" fmla="*/ 2147483647 h 400"/>
                <a:gd name="T66" fmla="*/ 2147483647 w 205"/>
                <a:gd name="T67" fmla="*/ 2147483647 h 400"/>
                <a:gd name="T68" fmla="*/ 2147483647 w 205"/>
                <a:gd name="T69" fmla="*/ 2147483647 h 400"/>
                <a:gd name="T70" fmla="*/ 2147483647 w 205"/>
                <a:gd name="T71" fmla="*/ 2147483647 h 400"/>
                <a:gd name="T72" fmla="*/ 2147483647 w 205"/>
                <a:gd name="T73" fmla="*/ 2147483647 h 400"/>
                <a:gd name="T74" fmla="*/ 2147483647 w 205"/>
                <a:gd name="T75" fmla="*/ 2147483647 h 400"/>
                <a:gd name="T76" fmla="*/ 2147483647 w 205"/>
                <a:gd name="T77" fmla="*/ 2147483647 h 400"/>
                <a:gd name="T78" fmla="*/ 2147483647 w 205"/>
                <a:gd name="T79" fmla="*/ 2147483647 h 400"/>
                <a:gd name="T80" fmla="*/ 2147483647 w 205"/>
                <a:gd name="T81" fmla="*/ 2147483647 h 400"/>
                <a:gd name="T82" fmla="*/ 2147483647 w 205"/>
                <a:gd name="T83" fmla="*/ 2147483647 h 400"/>
                <a:gd name="T84" fmla="*/ 2147483647 w 205"/>
                <a:gd name="T85" fmla="*/ 2147483647 h 400"/>
                <a:gd name="T86" fmla="*/ 2147483647 w 205"/>
                <a:gd name="T87" fmla="*/ 2147483647 h 400"/>
                <a:gd name="T88" fmla="*/ 2147483647 w 205"/>
                <a:gd name="T89" fmla="*/ 2147483647 h 400"/>
                <a:gd name="T90" fmla="*/ 2147483647 w 205"/>
                <a:gd name="T91" fmla="*/ 2147483647 h 400"/>
                <a:gd name="T92" fmla="*/ 2147483647 w 205"/>
                <a:gd name="T93" fmla="*/ 2147483647 h 400"/>
                <a:gd name="T94" fmla="*/ 2147483647 w 205"/>
                <a:gd name="T95" fmla="*/ 2147483647 h 400"/>
                <a:gd name="T96" fmla="*/ 2147483647 w 205"/>
                <a:gd name="T97" fmla="*/ 2147483647 h 400"/>
                <a:gd name="T98" fmla="*/ 2147483647 w 205"/>
                <a:gd name="T99" fmla="*/ 2147483647 h 400"/>
                <a:gd name="T100" fmla="*/ 2147483647 w 205"/>
                <a:gd name="T101" fmla="*/ 2147483647 h 400"/>
                <a:gd name="T102" fmla="*/ 2147483647 w 205"/>
                <a:gd name="T103" fmla="*/ 2147483647 h 400"/>
                <a:gd name="T104" fmla="*/ 2147483647 w 205"/>
                <a:gd name="T105" fmla="*/ 2147483647 h 400"/>
                <a:gd name="T106" fmla="*/ 2147483647 w 205"/>
                <a:gd name="T107" fmla="*/ 2147483647 h 400"/>
                <a:gd name="T108" fmla="*/ 2147483647 w 205"/>
                <a:gd name="T109" fmla="*/ 2147483647 h 400"/>
                <a:gd name="T110" fmla="*/ 2147483647 w 205"/>
                <a:gd name="T111" fmla="*/ 2147483647 h 400"/>
                <a:gd name="T112" fmla="*/ 2147483647 w 205"/>
                <a:gd name="T113" fmla="*/ 2147483647 h 400"/>
                <a:gd name="T114" fmla="*/ 2147483647 w 205"/>
                <a:gd name="T115" fmla="*/ 2147483647 h 400"/>
                <a:gd name="T116" fmla="*/ 2147483647 w 205"/>
                <a:gd name="T117" fmla="*/ 2147483647 h 400"/>
                <a:gd name="T118" fmla="*/ 2147483647 w 205"/>
                <a:gd name="T119" fmla="*/ 2147483647 h 400"/>
                <a:gd name="T120" fmla="*/ 2147483647 w 205"/>
                <a:gd name="T121" fmla="*/ 2147483647 h 4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5"/>
                <a:gd name="T184" fmla="*/ 0 h 400"/>
                <a:gd name="T185" fmla="*/ 205 w 205"/>
                <a:gd name="T186" fmla="*/ 400 h 4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5" h="400">
                  <a:moveTo>
                    <a:pt x="31" y="6"/>
                  </a:moveTo>
                  <a:cubicBezTo>
                    <a:pt x="31" y="6"/>
                    <a:pt x="25" y="6"/>
                    <a:pt x="25" y="8"/>
                  </a:cubicBezTo>
                  <a:cubicBezTo>
                    <a:pt x="25" y="11"/>
                    <a:pt x="21" y="17"/>
                    <a:pt x="23" y="18"/>
                  </a:cubicBezTo>
                  <a:cubicBezTo>
                    <a:pt x="25" y="20"/>
                    <a:pt x="29" y="25"/>
                    <a:pt x="27" y="25"/>
                  </a:cubicBezTo>
                  <a:cubicBezTo>
                    <a:pt x="25" y="25"/>
                    <a:pt x="23" y="25"/>
                    <a:pt x="21" y="25"/>
                  </a:cubicBezTo>
                  <a:cubicBezTo>
                    <a:pt x="19" y="25"/>
                    <a:pt x="17" y="26"/>
                    <a:pt x="17" y="29"/>
                  </a:cubicBezTo>
                  <a:cubicBezTo>
                    <a:pt x="17" y="32"/>
                    <a:pt x="19" y="33"/>
                    <a:pt x="16" y="34"/>
                  </a:cubicBezTo>
                  <a:cubicBezTo>
                    <a:pt x="14" y="35"/>
                    <a:pt x="12" y="32"/>
                    <a:pt x="14" y="35"/>
                  </a:cubicBezTo>
                  <a:cubicBezTo>
                    <a:pt x="16" y="37"/>
                    <a:pt x="17" y="35"/>
                    <a:pt x="19" y="38"/>
                  </a:cubicBezTo>
                  <a:cubicBezTo>
                    <a:pt x="20" y="41"/>
                    <a:pt x="19" y="41"/>
                    <a:pt x="17" y="41"/>
                  </a:cubicBezTo>
                  <a:cubicBezTo>
                    <a:pt x="16" y="42"/>
                    <a:pt x="15" y="42"/>
                    <a:pt x="12" y="41"/>
                  </a:cubicBezTo>
                  <a:cubicBezTo>
                    <a:pt x="9" y="41"/>
                    <a:pt x="5" y="40"/>
                    <a:pt x="5" y="42"/>
                  </a:cubicBezTo>
                  <a:cubicBezTo>
                    <a:pt x="5" y="45"/>
                    <a:pt x="5" y="47"/>
                    <a:pt x="6" y="50"/>
                  </a:cubicBezTo>
                  <a:cubicBezTo>
                    <a:pt x="7" y="52"/>
                    <a:pt x="2" y="53"/>
                    <a:pt x="5" y="54"/>
                  </a:cubicBezTo>
                  <a:cubicBezTo>
                    <a:pt x="7" y="55"/>
                    <a:pt x="9" y="58"/>
                    <a:pt x="9" y="58"/>
                  </a:cubicBezTo>
                  <a:cubicBezTo>
                    <a:pt x="9" y="58"/>
                    <a:pt x="15" y="61"/>
                    <a:pt x="10" y="61"/>
                  </a:cubicBezTo>
                  <a:cubicBezTo>
                    <a:pt x="5" y="60"/>
                    <a:pt x="2" y="55"/>
                    <a:pt x="4" y="60"/>
                  </a:cubicBezTo>
                  <a:cubicBezTo>
                    <a:pt x="5" y="65"/>
                    <a:pt x="5" y="68"/>
                    <a:pt x="7" y="68"/>
                  </a:cubicBezTo>
                  <a:cubicBezTo>
                    <a:pt x="8" y="68"/>
                    <a:pt x="9" y="71"/>
                    <a:pt x="11" y="70"/>
                  </a:cubicBezTo>
                  <a:cubicBezTo>
                    <a:pt x="12" y="69"/>
                    <a:pt x="12" y="65"/>
                    <a:pt x="14" y="67"/>
                  </a:cubicBezTo>
                  <a:cubicBezTo>
                    <a:pt x="16" y="69"/>
                    <a:pt x="19" y="73"/>
                    <a:pt x="15" y="74"/>
                  </a:cubicBezTo>
                  <a:cubicBezTo>
                    <a:pt x="12" y="75"/>
                    <a:pt x="10" y="73"/>
                    <a:pt x="11" y="75"/>
                  </a:cubicBezTo>
                  <a:cubicBezTo>
                    <a:pt x="12" y="77"/>
                    <a:pt x="14" y="81"/>
                    <a:pt x="10" y="81"/>
                  </a:cubicBezTo>
                  <a:cubicBezTo>
                    <a:pt x="7" y="81"/>
                    <a:pt x="5" y="80"/>
                    <a:pt x="6" y="84"/>
                  </a:cubicBezTo>
                  <a:cubicBezTo>
                    <a:pt x="7" y="87"/>
                    <a:pt x="8" y="89"/>
                    <a:pt x="6" y="89"/>
                  </a:cubicBezTo>
                  <a:cubicBezTo>
                    <a:pt x="4" y="90"/>
                    <a:pt x="3" y="89"/>
                    <a:pt x="4" y="91"/>
                  </a:cubicBezTo>
                  <a:cubicBezTo>
                    <a:pt x="6" y="93"/>
                    <a:pt x="4" y="95"/>
                    <a:pt x="3" y="96"/>
                  </a:cubicBezTo>
                  <a:cubicBezTo>
                    <a:pt x="2" y="96"/>
                    <a:pt x="0" y="101"/>
                    <a:pt x="2" y="101"/>
                  </a:cubicBezTo>
                  <a:cubicBezTo>
                    <a:pt x="5" y="101"/>
                    <a:pt x="7" y="102"/>
                    <a:pt x="7" y="102"/>
                  </a:cubicBezTo>
                  <a:cubicBezTo>
                    <a:pt x="7" y="102"/>
                    <a:pt x="5" y="103"/>
                    <a:pt x="4" y="105"/>
                  </a:cubicBezTo>
                  <a:cubicBezTo>
                    <a:pt x="4" y="106"/>
                    <a:pt x="2" y="107"/>
                    <a:pt x="5" y="108"/>
                  </a:cubicBezTo>
                  <a:cubicBezTo>
                    <a:pt x="8" y="109"/>
                    <a:pt x="9" y="108"/>
                    <a:pt x="9" y="108"/>
                  </a:cubicBezTo>
                  <a:cubicBezTo>
                    <a:pt x="9" y="108"/>
                    <a:pt x="11" y="107"/>
                    <a:pt x="12" y="107"/>
                  </a:cubicBezTo>
                  <a:cubicBezTo>
                    <a:pt x="13" y="107"/>
                    <a:pt x="16" y="105"/>
                    <a:pt x="17" y="103"/>
                  </a:cubicBezTo>
                  <a:cubicBezTo>
                    <a:pt x="19" y="101"/>
                    <a:pt x="27" y="88"/>
                    <a:pt x="29" y="88"/>
                  </a:cubicBezTo>
                  <a:cubicBezTo>
                    <a:pt x="31" y="88"/>
                    <a:pt x="21" y="102"/>
                    <a:pt x="21" y="105"/>
                  </a:cubicBezTo>
                  <a:cubicBezTo>
                    <a:pt x="21" y="107"/>
                    <a:pt x="17" y="110"/>
                    <a:pt x="17" y="111"/>
                  </a:cubicBezTo>
                  <a:cubicBezTo>
                    <a:pt x="16" y="113"/>
                    <a:pt x="12" y="116"/>
                    <a:pt x="11" y="117"/>
                  </a:cubicBezTo>
                  <a:cubicBezTo>
                    <a:pt x="10" y="118"/>
                    <a:pt x="9" y="122"/>
                    <a:pt x="12" y="123"/>
                  </a:cubicBezTo>
                  <a:cubicBezTo>
                    <a:pt x="14" y="124"/>
                    <a:pt x="17" y="124"/>
                    <a:pt x="15" y="126"/>
                  </a:cubicBezTo>
                  <a:cubicBezTo>
                    <a:pt x="13" y="129"/>
                    <a:pt x="12" y="127"/>
                    <a:pt x="11" y="131"/>
                  </a:cubicBezTo>
                  <a:cubicBezTo>
                    <a:pt x="11" y="134"/>
                    <a:pt x="13" y="136"/>
                    <a:pt x="11" y="136"/>
                  </a:cubicBezTo>
                  <a:cubicBezTo>
                    <a:pt x="10" y="137"/>
                    <a:pt x="6" y="142"/>
                    <a:pt x="9" y="142"/>
                  </a:cubicBezTo>
                  <a:cubicBezTo>
                    <a:pt x="11" y="143"/>
                    <a:pt x="15" y="141"/>
                    <a:pt x="12" y="146"/>
                  </a:cubicBezTo>
                  <a:cubicBezTo>
                    <a:pt x="9" y="150"/>
                    <a:pt x="0" y="162"/>
                    <a:pt x="7" y="166"/>
                  </a:cubicBezTo>
                  <a:cubicBezTo>
                    <a:pt x="13" y="169"/>
                    <a:pt x="12" y="161"/>
                    <a:pt x="13" y="158"/>
                  </a:cubicBezTo>
                  <a:cubicBezTo>
                    <a:pt x="15" y="155"/>
                    <a:pt x="16" y="150"/>
                    <a:pt x="17" y="148"/>
                  </a:cubicBezTo>
                  <a:cubicBezTo>
                    <a:pt x="18" y="147"/>
                    <a:pt x="19" y="146"/>
                    <a:pt x="19" y="143"/>
                  </a:cubicBezTo>
                  <a:cubicBezTo>
                    <a:pt x="20" y="141"/>
                    <a:pt x="20" y="138"/>
                    <a:pt x="19" y="137"/>
                  </a:cubicBezTo>
                  <a:cubicBezTo>
                    <a:pt x="18" y="136"/>
                    <a:pt x="16" y="135"/>
                    <a:pt x="17" y="133"/>
                  </a:cubicBezTo>
                  <a:cubicBezTo>
                    <a:pt x="18" y="131"/>
                    <a:pt x="18" y="130"/>
                    <a:pt x="20" y="129"/>
                  </a:cubicBezTo>
                  <a:cubicBezTo>
                    <a:pt x="21" y="127"/>
                    <a:pt x="20" y="133"/>
                    <a:pt x="23" y="135"/>
                  </a:cubicBezTo>
                  <a:cubicBezTo>
                    <a:pt x="26" y="136"/>
                    <a:pt x="29" y="134"/>
                    <a:pt x="29" y="134"/>
                  </a:cubicBezTo>
                  <a:cubicBezTo>
                    <a:pt x="29" y="134"/>
                    <a:pt x="29" y="131"/>
                    <a:pt x="30" y="130"/>
                  </a:cubicBezTo>
                  <a:cubicBezTo>
                    <a:pt x="31" y="129"/>
                    <a:pt x="31" y="133"/>
                    <a:pt x="34" y="134"/>
                  </a:cubicBezTo>
                  <a:cubicBezTo>
                    <a:pt x="36" y="136"/>
                    <a:pt x="40" y="132"/>
                    <a:pt x="35" y="138"/>
                  </a:cubicBezTo>
                  <a:cubicBezTo>
                    <a:pt x="31" y="144"/>
                    <a:pt x="29" y="146"/>
                    <a:pt x="31" y="148"/>
                  </a:cubicBezTo>
                  <a:cubicBezTo>
                    <a:pt x="33" y="151"/>
                    <a:pt x="34" y="150"/>
                    <a:pt x="34" y="154"/>
                  </a:cubicBezTo>
                  <a:cubicBezTo>
                    <a:pt x="34" y="158"/>
                    <a:pt x="35" y="156"/>
                    <a:pt x="32" y="160"/>
                  </a:cubicBezTo>
                  <a:cubicBezTo>
                    <a:pt x="29" y="164"/>
                    <a:pt x="26" y="168"/>
                    <a:pt x="28" y="170"/>
                  </a:cubicBezTo>
                  <a:cubicBezTo>
                    <a:pt x="29" y="173"/>
                    <a:pt x="30" y="170"/>
                    <a:pt x="28" y="175"/>
                  </a:cubicBezTo>
                  <a:cubicBezTo>
                    <a:pt x="26" y="179"/>
                    <a:pt x="26" y="179"/>
                    <a:pt x="25" y="181"/>
                  </a:cubicBezTo>
                  <a:cubicBezTo>
                    <a:pt x="24" y="183"/>
                    <a:pt x="19" y="182"/>
                    <a:pt x="22" y="184"/>
                  </a:cubicBezTo>
                  <a:cubicBezTo>
                    <a:pt x="24" y="185"/>
                    <a:pt x="21" y="184"/>
                    <a:pt x="24" y="186"/>
                  </a:cubicBezTo>
                  <a:cubicBezTo>
                    <a:pt x="27" y="188"/>
                    <a:pt x="29" y="183"/>
                    <a:pt x="30" y="186"/>
                  </a:cubicBezTo>
                  <a:cubicBezTo>
                    <a:pt x="31" y="189"/>
                    <a:pt x="26" y="197"/>
                    <a:pt x="30" y="195"/>
                  </a:cubicBezTo>
                  <a:cubicBezTo>
                    <a:pt x="34" y="193"/>
                    <a:pt x="29" y="186"/>
                    <a:pt x="33" y="187"/>
                  </a:cubicBezTo>
                  <a:cubicBezTo>
                    <a:pt x="37" y="188"/>
                    <a:pt x="36" y="195"/>
                    <a:pt x="40" y="194"/>
                  </a:cubicBezTo>
                  <a:cubicBezTo>
                    <a:pt x="43" y="194"/>
                    <a:pt x="40" y="186"/>
                    <a:pt x="45" y="190"/>
                  </a:cubicBezTo>
                  <a:cubicBezTo>
                    <a:pt x="50" y="194"/>
                    <a:pt x="47" y="191"/>
                    <a:pt x="49" y="188"/>
                  </a:cubicBezTo>
                  <a:cubicBezTo>
                    <a:pt x="51" y="186"/>
                    <a:pt x="53" y="187"/>
                    <a:pt x="55" y="188"/>
                  </a:cubicBezTo>
                  <a:cubicBezTo>
                    <a:pt x="57" y="188"/>
                    <a:pt x="61" y="183"/>
                    <a:pt x="63" y="183"/>
                  </a:cubicBezTo>
                  <a:cubicBezTo>
                    <a:pt x="66" y="183"/>
                    <a:pt x="64" y="179"/>
                    <a:pt x="66" y="178"/>
                  </a:cubicBezTo>
                  <a:cubicBezTo>
                    <a:pt x="68" y="176"/>
                    <a:pt x="67" y="185"/>
                    <a:pt x="71" y="184"/>
                  </a:cubicBezTo>
                  <a:cubicBezTo>
                    <a:pt x="76" y="183"/>
                    <a:pt x="84" y="182"/>
                    <a:pt x="79" y="185"/>
                  </a:cubicBezTo>
                  <a:cubicBezTo>
                    <a:pt x="73" y="188"/>
                    <a:pt x="66" y="184"/>
                    <a:pt x="68" y="189"/>
                  </a:cubicBezTo>
                  <a:cubicBezTo>
                    <a:pt x="70" y="194"/>
                    <a:pt x="65" y="196"/>
                    <a:pt x="65" y="200"/>
                  </a:cubicBezTo>
                  <a:cubicBezTo>
                    <a:pt x="64" y="204"/>
                    <a:pt x="63" y="204"/>
                    <a:pt x="66" y="206"/>
                  </a:cubicBezTo>
                  <a:cubicBezTo>
                    <a:pt x="68" y="209"/>
                    <a:pt x="69" y="209"/>
                    <a:pt x="71" y="211"/>
                  </a:cubicBezTo>
                  <a:cubicBezTo>
                    <a:pt x="71" y="211"/>
                    <a:pt x="71" y="213"/>
                    <a:pt x="71" y="215"/>
                  </a:cubicBezTo>
                  <a:cubicBezTo>
                    <a:pt x="72" y="218"/>
                    <a:pt x="73" y="218"/>
                    <a:pt x="75" y="219"/>
                  </a:cubicBezTo>
                  <a:cubicBezTo>
                    <a:pt x="77" y="219"/>
                    <a:pt x="79" y="219"/>
                    <a:pt x="79" y="219"/>
                  </a:cubicBezTo>
                  <a:cubicBezTo>
                    <a:pt x="79" y="219"/>
                    <a:pt x="81" y="215"/>
                    <a:pt x="82" y="217"/>
                  </a:cubicBezTo>
                  <a:cubicBezTo>
                    <a:pt x="84" y="219"/>
                    <a:pt x="80" y="223"/>
                    <a:pt x="82" y="225"/>
                  </a:cubicBezTo>
                  <a:cubicBezTo>
                    <a:pt x="84" y="227"/>
                    <a:pt x="83" y="224"/>
                    <a:pt x="81" y="230"/>
                  </a:cubicBezTo>
                  <a:cubicBezTo>
                    <a:pt x="79" y="236"/>
                    <a:pt x="81" y="236"/>
                    <a:pt x="80" y="238"/>
                  </a:cubicBezTo>
                  <a:cubicBezTo>
                    <a:pt x="79" y="240"/>
                    <a:pt x="76" y="238"/>
                    <a:pt x="78" y="241"/>
                  </a:cubicBezTo>
                  <a:cubicBezTo>
                    <a:pt x="79" y="245"/>
                    <a:pt x="81" y="245"/>
                    <a:pt x="80" y="247"/>
                  </a:cubicBezTo>
                  <a:cubicBezTo>
                    <a:pt x="79" y="249"/>
                    <a:pt x="76" y="249"/>
                    <a:pt x="78" y="251"/>
                  </a:cubicBezTo>
                  <a:cubicBezTo>
                    <a:pt x="81" y="253"/>
                    <a:pt x="87" y="253"/>
                    <a:pt x="84" y="255"/>
                  </a:cubicBezTo>
                  <a:cubicBezTo>
                    <a:pt x="81" y="257"/>
                    <a:pt x="77" y="255"/>
                    <a:pt x="76" y="254"/>
                  </a:cubicBezTo>
                  <a:cubicBezTo>
                    <a:pt x="75" y="253"/>
                    <a:pt x="73" y="248"/>
                    <a:pt x="74" y="252"/>
                  </a:cubicBezTo>
                  <a:cubicBezTo>
                    <a:pt x="75" y="256"/>
                    <a:pt x="78" y="258"/>
                    <a:pt x="75" y="258"/>
                  </a:cubicBezTo>
                  <a:cubicBezTo>
                    <a:pt x="72" y="259"/>
                    <a:pt x="68" y="253"/>
                    <a:pt x="68" y="255"/>
                  </a:cubicBezTo>
                  <a:cubicBezTo>
                    <a:pt x="67" y="258"/>
                    <a:pt x="65" y="260"/>
                    <a:pt x="63" y="258"/>
                  </a:cubicBezTo>
                  <a:cubicBezTo>
                    <a:pt x="61" y="257"/>
                    <a:pt x="60" y="252"/>
                    <a:pt x="59" y="255"/>
                  </a:cubicBezTo>
                  <a:cubicBezTo>
                    <a:pt x="57" y="257"/>
                    <a:pt x="56" y="255"/>
                    <a:pt x="54" y="255"/>
                  </a:cubicBezTo>
                  <a:cubicBezTo>
                    <a:pt x="53" y="256"/>
                    <a:pt x="52" y="260"/>
                    <a:pt x="51" y="258"/>
                  </a:cubicBezTo>
                  <a:cubicBezTo>
                    <a:pt x="50" y="256"/>
                    <a:pt x="47" y="258"/>
                    <a:pt x="47" y="261"/>
                  </a:cubicBezTo>
                  <a:cubicBezTo>
                    <a:pt x="47" y="263"/>
                    <a:pt x="48" y="267"/>
                    <a:pt x="46" y="269"/>
                  </a:cubicBezTo>
                  <a:cubicBezTo>
                    <a:pt x="43" y="271"/>
                    <a:pt x="42" y="269"/>
                    <a:pt x="39" y="272"/>
                  </a:cubicBezTo>
                  <a:cubicBezTo>
                    <a:pt x="37" y="274"/>
                    <a:pt x="34" y="272"/>
                    <a:pt x="35" y="276"/>
                  </a:cubicBezTo>
                  <a:cubicBezTo>
                    <a:pt x="36" y="279"/>
                    <a:pt x="36" y="277"/>
                    <a:pt x="34" y="279"/>
                  </a:cubicBezTo>
                  <a:cubicBezTo>
                    <a:pt x="32" y="282"/>
                    <a:pt x="32" y="283"/>
                    <a:pt x="35" y="282"/>
                  </a:cubicBezTo>
                  <a:cubicBezTo>
                    <a:pt x="38" y="282"/>
                    <a:pt x="38" y="281"/>
                    <a:pt x="41" y="279"/>
                  </a:cubicBezTo>
                  <a:cubicBezTo>
                    <a:pt x="43" y="276"/>
                    <a:pt x="49" y="274"/>
                    <a:pt x="49" y="275"/>
                  </a:cubicBezTo>
                  <a:cubicBezTo>
                    <a:pt x="50" y="276"/>
                    <a:pt x="49" y="273"/>
                    <a:pt x="51" y="278"/>
                  </a:cubicBezTo>
                  <a:cubicBezTo>
                    <a:pt x="52" y="282"/>
                    <a:pt x="51" y="287"/>
                    <a:pt x="52" y="291"/>
                  </a:cubicBezTo>
                  <a:cubicBezTo>
                    <a:pt x="53" y="295"/>
                    <a:pt x="53" y="301"/>
                    <a:pt x="49" y="303"/>
                  </a:cubicBezTo>
                  <a:cubicBezTo>
                    <a:pt x="45" y="305"/>
                    <a:pt x="42" y="304"/>
                    <a:pt x="41" y="307"/>
                  </a:cubicBezTo>
                  <a:cubicBezTo>
                    <a:pt x="40" y="310"/>
                    <a:pt x="43" y="305"/>
                    <a:pt x="37" y="310"/>
                  </a:cubicBezTo>
                  <a:cubicBezTo>
                    <a:pt x="32" y="315"/>
                    <a:pt x="32" y="315"/>
                    <a:pt x="29" y="316"/>
                  </a:cubicBezTo>
                  <a:cubicBezTo>
                    <a:pt x="25" y="317"/>
                    <a:pt x="20" y="310"/>
                    <a:pt x="23" y="317"/>
                  </a:cubicBezTo>
                  <a:cubicBezTo>
                    <a:pt x="25" y="323"/>
                    <a:pt x="25" y="322"/>
                    <a:pt x="24" y="325"/>
                  </a:cubicBezTo>
                  <a:cubicBezTo>
                    <a:pt x="23" y="328"/>
                    <a:pt x="24" y="327"/>
                    <a:pt x="27" y="329"/>
                  </a:cubicBezTo>
                  <a:cubicBezTo>
                    <a:pt x="31" y="331"/>
                    <a:pt x="30" y="330"/>
                    <a:pt x="33" y="330"/>
                  </a:cubicBezTo>
                  <a:cubicBezTo>
                    <a:pt x="35" y="331"/>
                    <a:pt x="35" y="324"/>
                    <a:pt x="38" y="324"/>
                  </a:cubicBezTo>
                  <a:cubicBezTo>
                    <a:pt x="41" y="324"/>
                    <a:pt x="41" y="320"/>
                    <a:pt x="43" y="322"/>
                  </a:cubicBezTo>
                  <a:cubicBezTo>
                    <a:pt x="46" y="323"/>
                    <a:pt x="44" y="324"/>
                    <a:pt x="47" y="324"/>
                  </a:cubicBezTo>
                  <a:cubicBezTo>
                    <a:pt x="49" y="324"/>
                    <a:pt x="50" y="321"/>
                    <a:pt x="49" y="324"/>
                  </a:cubicBezTo>
                  <a:cubicBezTo>
                    <a:pt x="49" y="328"/>
                    <a:pt x="41" y="329"/>
                    <a:pt x="44" y="331"/>
                  </a:cubicBezTo>
                  <a:cubicBezTo>
                    <a:pt x="47" y="332"/>
                    <a:pt x="48" y="330"/>
                    <a:pt x="51" y="330"/>
                  </a:cubicBezTo>
                  <a:cubicBezTo>
                    <a:pt x="53" y="331"/>
                    <a:pt x="51" y="329"/>
                    <a:pt x="54" y="329"/>
                  </a:cubicBezTo>
                  <a:cubicBezTo>
                    <a:pt x="58" y="330"/>
                    <a:pt x="58" y="327"/>
                    <a:pt x="59" y="330"/>
                  </a:cubicBezTo>
                  <a:cubicBezTo>
                    <a:pt x="60" y="333"/>
                    <a:pt x="65" y="338"/>
                    <a:pt x="69" y="338"/>
                  </a:cubicBezTo>
                  <a:cubicBezTo>
                    <a:pt x="72" y="338"/>
                    <a:pt x="70" y="334"/>
                    <a:pt x="74" y="335"/>
                  </a:cubicBezTo>
                  <a:cubicBezTo>
                    <a:pt x="78" y="336"/>
                    <a:pt x="77" y="333"/>
                    <a:pt x="79" y="333"/>
                  </a:cubicBezTo>
                  <a:cubicBezTo>
                    <a:pt x="82" y="332"/>
                    <a:pt x="80" y="328"/>
                    <a:pt x="84" y="329"/>
                  </a:cubicBezTo>
                  <a:cubicBezTo>
                    <a:pt x="87" y="330"/>
                    <a:pt x="84" y="330"/>
                    <a:pt x="89" y="327"/>
                  </a:cubicBezTo>
                  <a:cubicBezTo>
                    <a:pt x="93" y="323"/>
                    <a:pt x="92" y="321"/>
                    <a:pt x="94" y="322"/>
                  </a:cubicBezTo>
                  <a:cubicBezTo>
                    <a:pt x="96" y="323"/>
                    <a:pt x="97" y="321"/>
                    <a:pt x="97" y="321"/>
                  </a:cubicBezTo>
                  <a:cubicBezTo>
                    <a:pt x="97" y="321"/>
                    <a:pt x="91" y="333"/>
                    <a:pt x="87" y="335"/>
                  </a:cubicBezTo>
                  <a:cubicBezTo>
                    <a:pt x="83" y="337"/>
                    <a:pt x="82" y="336"/>
                    <a:pt x="79" y="341"/>
                  </a:cubicBezTo>
                  <a:cubicBezTo>
                    <a:pt x="77" y="347"/>
                    <a:pt x="74" y="350"/>
                    <a:pt x="69" y="349"/>
                  </a:cubicBezTo>
                  <a:cubicBezTo>
                    <a:pt x="65" y="347"/>
                    <a:pt x="64" y="345"/>
                    <a:pt x="61" y="346"/>
                  </a:cubicBezTo>
                  <a:cubicBezTo>
                    <a:pt x="57" y="347"/>
                    <a:pt x="57" y="345"/>
                    <a:pt x="54" y="348"/>
                  </a:cubicBezTo>
                  <a:cubicBezTo>
                    <a:pt x="51" y="350"/>
                    <a:pt x="46" y="349"/>
                    <a:pt x="48" y="351"/>
                  </a:cubicBezTo>
                  <a:cubicBezTo>
                    <a:pt x="51" y="354"/>
                    <a:pt x="56" y="358"/>
                    <a:pt x="49" y="357"/>
                  </a:cubicBezTo>
                  <a:cubicBezTo>
                    <a:pt x="43" y="355"/>
                    <a:pt x="42" y="351"/>
                    <a:pt x="41" y="356"/>
                  </a:cubicBezTo>
                  <a:cubicBezTo>
                    <a:pt x="41" y="361"/>
                    <a:pt x="44" y="359"/>
                    <a:pt x="42" y="364"/>
                  </a:cubicBezTo>
                  <a:cubicBezTo>
                    <a:pt x="40" y="368"/>
                    <a:pt x="42" y="365"/>
                    <a:pt x="38" y="368"/>
                  </a:cubicBezTo>
                  <a:cubicBezTo>
                    <a:pt x="33" y="370"/>
                    <a:pt x="33" y="365"/>
                    <a:pt x="31" y="370"/>
                  </a:cubicBezTo>
                  <a:cubicBezTo>
                    <a:pt x="29" y="376"/>
                    <a:pt x="30" y="374"/>
                    <a:pt x="28" y="378"/>
                  </a:cubicBezTo>
                  <a:cubicBezTo>
                    <a:pt x="26" y="382"/>
                    <a:pt x="16" y="389"/>
                    <a:pt x="13" y="390"/>
                  </a:cubicBezTo>
                  <a:cubicBezTo>
                    <a:pt x="10" y="390"/>
                    <a:pt x="8" y="390"/>
                    <a:pt x="10" y="395"/>
                  </a:cubicBezTo>
                  <a:cubicBezTo>
                    <a:pt x="12" y="399"/>
                    <a:pt x="14" y="399"/>
                    <a:pt x="15" y="399"/>
                  </a:cubicBezTo>
                  <a:cubicBezTo>
                    <a:pt x="16" y="399"/>
                    <a:pt x="17" y="392"/>
                    <a:pt x="19" y="395"/>
                  </a:cubicBezTo>
                  <a:cubicBezTo>
                    <a:pt x="21" y="398"/>
                    <a:pt x="29" y="400"/>
                    <a:pt x="29" y="395"/>
                  </a:cubicBezTo>
                  <a:cubicBezTo>
                    <a:pt x="28" y="390"/>
                    <a:pt x="29" y="388"/>
                    <a:pt x="33" y="387"/>
                  </a:cubicBezTo>
                  <a:cubicBezTo>
                    <a:pt x="36" y="385"/>
                    <a:pt x="38" y="383"/>
                    <a:pt x="40" y="382"/>
                  </a:cubicBezTo>
                  <a:cubicBezTo>
                    <a:pt x="42" y="381"/>
                    <a:pt x="38" y="377"/>
                    <a:pt x="43" y="379"/>
                  </a:cubicBezTo>
                  <a:cubicBezTo>
                    <a:pt x="47" y="381"/>
                    <a:pt x="58" y="386"/>
                    <a:pt x="62" y="386"/>
                  </a:cubicBezTo>
                  <a:cubicBezTo>
                    <a:pt x="66" y="386"/>
                    <a:pt x="67" y="384"/>
                    <a:pt x="66" y="380"/>
                  </a:cubicBezTo>
                  <a:cubicBezTo>
                    <a:pt x="66" y="376"/>
                    <a:pt x="65" y="374"/>
                    <a:pt x="67" y="372"/>
                  </a:cubicBezTo>
                  <a:cubicBezTo>
                    <a:pt x="70" y="370"/>
                    <a:pt x="68" y="366"/>
                    <a:pt x="72" y="369"/>
                  </a:cubicBezTo>
                  <a:cubicBezTo>
                    <a:pt x="76" y="371"/>
                    <a:pt x="76" y="371"/>
                    <a:pt x="80" y="369"/>
                  </a:cubicBezTo>
                  <a:cubicBezTo>
                    <a:pt x="83" y="366"/>
                    <a:pt x="84" y="362"/>
                    <a:pt x="88" y="366"/>
                  </a:cubicBezTo>
                  <a:cubicBezTo>
                    <a:pt x="91" y="370"/>
                    <a:pt x="92" y="367"/>
                    <a:pt x="93" y="371"/>
                  </a:cubicBezTo>
                  <a:cubicBezTo>
                    <a:pt x="94" y="375"/>
                    <a:pt x="98" y="374"/>
                    <a:pt x="102" y="374"/>
                  </a:cubicBezTo>
                  <a:cubicBezTo>
                    <a:pt x="106" y="373"/>
                    <a:pt x="107" y="370"/>
                    <a:pt x="107" y="368"/>
                  </a:cubicBezTo>
                  <a:cubicBezTo>
                    <a:pt x="107" y="366"/>
                    <a:pt x="109" y="366"/>
                    <a:pt x="112" y="367"/>
                  </a:cubicBezTo>
                  <a:cubicBezTo>
                    <a:pt x="114" y="368"/>
                    <a:pt x="115" y="372"/>
                    <a:pt x="118" y="371"/>
                  </a:cubicBezTo>
                  <a:cubicBezTo>
                    <a:pt x="120" y="369"/>
                    <a:pt x="118" y="354"/>
                    <a:pt x="122" y="358"/>
                  </a:cubicBezTo>
                  <a:cubicBezTo>
                    <a:pt x="125" y="362"/>
                    <a:pt x="126" y="363"/>
                    <a:pt x="130" y="362"/>
                  </a:cubicBezTo>
                  <a:cubicBezTo>
                    <a:pt x="133" y="362"/>
                    <a:pt x="136" y="355"/>
                    <a:pt x="137" y="361"/>
                  </a:cubicBezTo>
                  <a:cubicBezTo>
                    <a:pt x="138" y="367"/>
                    <a:pt x="140" y="366"/>
                    <a:pt x="142" y="366"/>
                  </a:cubicBezTo>
                  <a:cubicBezTo>
                    <a:pt x="144" y="365"/>
                    <a:pt x="144" y="361"/>
                    <a:pt x="147" y="362"/>
                  </a:cubicBezTo>
                  <a:cubicBezTo>
                    <a:pt x="150" y="363"/>
                    <a:pt x="150" y="362"/>
                    <a:pt x="154" y="364"/>
                  </a:cubicBezTo>
                  <a:cubicBezTo>
                    <a:pt x="157" y="365"/>
                    <a:pt x="165" y="364"/>
                    <a:pt x="169" y="362"/>
                  </a:cubicBezTo>
                  <a:cubicBezTo>
                    <a:pt x="172" y="361"/>
                    <a:pt x="175" y="358"/>
                    <a:pt x="177" y="358"/>
                  </a:cubicBezTo>
                  <a:cubicBezTo>
                    <a:pt x="179" y="357"/>
                    <a:pt x="180" y="355"/>
                    <a:pt x="182" y="356"/>
                  </a:cubicBezTo>
                  <a:cubicBezTo>
                    <a:pt x="184" y="357"/>
                    <a:pt x="184" y="355"/>
                    <a:pt x="187" y="353"/>
                  </a:cubicBezTo>
                  <a:cubicBezTo>
                    <a:pt x="191" y="351"/>
                    <a:pt x="194" y="342"/>
                    <a:pt x="194" y="340"/>
                  </a:cubicBezTo>
                  <a:cubicBezTo>
                    <a:pt x="194" y="338"/>
                    <a:pt x="192" y="340"/>
                    <a:pt x="186" y="340"/>
                  </a:cubicBezTo>
                  <a:cubicBezTo>
                    <a:pt x="181" y="341"/>
                    <a:pt x="181" y="341"/>
                    <a:pt x="176" y="341"/>
                  </a:cubicBezTo>
                  <a:cubicBezTo>
                    <a:pt x="172" y="340"/>
                    <a:pt x="168" y="341"/>
                    <a:pt x="171" y="338"/>
                  </a:cubicBezTo>
                  <a:cubicBezTo>
                    <a:pt x="175" y="336"/>
                    <a:pt x="176" y="335"/>
                    <a:pt x="177" y="333"/>
                  </a:cubicBezTo>
                  <a:cubicBezTo>
                    <a:pt x="178" y="331"/>
                    <a:pt x="182" y="329"/>
                    <a:pt x="182" y="327"/>
                  </a:cubicBezTo>
                  <a:cubicBezTo>
                    <a:pt x="182" y="324"/>
                    <a:pt x="182" y="324"/>
                    <a:pt x="181" y="323"/>
                  </a:cubicBezTo>
                  <a:cubicBezTo>
                    <a:pt x="180" y="322"/>
                    <a:pt x="180" y="322"/>
                    <a:pt x="179" y="322"/>
                  </a:cubicBezTo>
                  <a:cubicBezTo>
                    <a:pt x="178" y="321"/>
                    <a:pt x="181" y="321"/>
                    <a:pt x="184" y="322"/>
                  </a:cubicBezTo>
                  <a:cubicBezTo>
                    <a:pt x="186" y="323"/>
                    <a:pt x="186" y="322"/>
                    <a:pt x="188" y="322"/>
                  </a:cubicBezTo>
                  <a:cubicBezTo>
                    <a:pt x="191" y="323"/>
                    <a:pt x="192" y="323"/>
                    <a:pt x="193" y="320"/>
                  </a:cubicBezTo>
                  <a:cubicBezTo>
                    <a:pt x="194" y="318"/>
                    <a:pt x="193" y="320"/>
                    <a:pt x="191" y="317"/>
                  </a:cubicBezTo>
                  <a:cubicBezTo>
                    <a:pt x="190" y="313"/>
                    <a:pt x="190" y="310"/>
                    <a:pt x="193" y="310"/>
                  </a:cubicBezTo>
                  <a:cubicBezTo>
                    <a:pt x="197" y="310"/>
                    <a:pt x="197" y="313"/>
                    <a:pt x="199" y="308"/>
                  </a:cubicBezTo>
                  <a:cubicBezTo>
                    <a:pt x="202" y="303"/>
                    <a:pt x="203" y="306"/>
                    <a:pt x="203" y="300"/>
                  </a:cubicBezTo>
                  <a:cubicBezTo>
                    <a:pt x="203" y="295"/>
                    <a:pt x="205" y="296"/>
                    <a:pt x="202" y="291"/>
                  </a:cubicBezTo>
                  <a:cubicBezTo>
                    <a:pt x="200" y="286"/>
                    <a:pt x="189" y="269"/>
                    <a:pt x="181" y="271"/>
                  </a:cubicBezTo>
                  <a:cubicBezTo>
                    <a:pt x="172" y="272"/>
                    <a:pt x="164" y="269"/>
                    <a:pt x="165" y="273"/>
                  </a:cubicBezTo>
                  <a:cubicBezTo>
                    <a:pt x="166" y="276"/>
                    <a:pt x="168" y="283"/>
                    <a:pt x="164" y="281"/>
                  </a:cubicBezTo>
                  <a:cubicBezTo>
                    <a:pt x="160" y="279"/>
                    <a:pt x="155" y="279"/>
                    <a:pt x="157" y="274"/>
                  </a:cubicBezTo>
                  <a:cubicBezTo>
                    <a:pt x="158" y="269"/>
                    <a:pt x="160" y="265"/>
                    <a:pt x="162" y="264"/>
                  </a:cubicBezTo>
                  <a:cubicBezTo>
                    <a:pt x="164" y="262"/>
                    <a:pt x="164" y="260"/>
                    <a:pt x="164" y="258"/>
                  </a:cubicBezTo>
                  <a:cubicBezTo>
                    <a:pt x="164" y="257"/>
                    <a:pt x="163" y="249"/>
                    <a:pt x="158" y="246"/>
                  </a:cubicBezTo>
                  <a:cubicBezTo>
                    <a:pt x="154" y="244"/>
                    <a:pt x="160" y="244"/>
                    <a:pt x="150" y="242"/>
                  </a:cubicBezTo>
                  <a:cubicBezTo>
                    <a:pt x="141" y="240"/>
                    <a:pt x="136" y="238"/>
                    <a:pt x="135" y="237"/>
                  </a:cubicBezTo>
                  <a:cubicBezTo>
                    <a:pt x="134" y="236"/>
                    <a:pt x="154" y="239"/>
                    <a:pt x="157" y="240"/>
                  </a:cubicBezTo>
                  <a:cubicBezTo>
                    <a:pt x="159" y="241"/>
                    <a:pt x="163" y="240"/>
                    <a:pt x="161" y="237"/>
                  </a:cubicBezTo>
                  <a:cubicBezTo>
                    <a:pt x="159" y="234"/>
                    <a:pt x="157" y="232"/>
                    <a:pt x="154" y="231"/>
                  </a:cubicBezTo>
                  <a:cubicBezTo>
                    <a:pt x="151" y="229"/>
                    <a:pt x="149" y="228"/>
                    <a:pt x="149" y="226"/>
                  </a:cubicBezTo>
                  <a:cubicBezTo>
                    <a:pt x="150" y="223"/>
                    <a:pt x="149" y="221"/>
                    <a:pt x="150" y="220"/>
                  </a:cubicBezTo>
                  <a:cubicBezTo>
                    <a:pt x="151" y="218"/>
                    <a:pt x="152" y="218"/>
                    <a:pt x="149" y="216"/>
                  </a:cubicBezTo>
                  <a:cubicBezTo>
                    <a:pt x="146" y="214"/>
                    <a:pt x="143" y="213"/>
                    <a:pt x="142" y="212"/>
                  </a:cubicBezTo>
                  <a:cubicBezTo>
                    <a:pt x="141" y="211"/>
                    <a:pt x="133" y="195"/>
                    <a:pt x="127" y="198"/>
                  </a:cubicBezTo>
                  <a:cubicBezTo>
                    <a:pt x="121" y="201"/>
                    <a:pt x="127" y="195"/>
                    <a:pt x="123" y="188"/>
                  </a:cubicBezTo>
                  <a:cubicBezTo>
                    <a:pt x="118" y="181"/>
                    <a:pt x="118" y="177"/>
                    <a:pt x="118" y="173"/>
                  </a:cubicBezTo>
                  <a:cubicBezTo>
                    <a:pt x="118" y="169"/>
                    <a:pt x="114" y="170"/>
                    <a:pt x="115" y="163"/>
                  </a:cubicBezTo>
                  <a:cubicBezTo>
                    <a:pt x="117" y="156"/>
                    <a:pt x="119" y="157"/>
                    <a:pt x="114" y="153"/>
                  </a:cubicBezTo>
                  <a:cubicBezTo>
                    <a:pt x="108" y="148"/>
                    <a:pt x="108" y="146"/>
                    <a:pt x="106" y="145"/>
                  </a:cubicBezTo>
                  <a:cubicBezTo>
                    <a:pt x="104" y="144"/>
                    <a:pt x="100" y="139"/>
                    <a:pt x="95" y="136"/>
                  </a:cubicBezTo>
                  <a:cubicBezTo>
                    <a:pt x="89" y="133"/>
                    <a:pt x="88" y="132"/>
                    <a:pt x="85" y="131"/>
                  </a:cubicBezTo>
                  <a:cubicBezTo>
                    <a:pt x="82" y="131"/>
                    <a:pt x="84" y="130"/>
                    <a:pt x="78" y="132"/>
                  </a:cubicBezTo>
                  <a:cubicBezTo>
                    <a:pt x="72" y="134"/>
                    <a:pt x="66" y="132"/>
                    <a:pt x="60" y="131"/>
                  </a:cubicBezTo>
                  <a:cubicBezTo>
                    <a:pt x="55" y="130"/>
                    <a:pt x="74" y="130"/>
                    <a:pt x="77" y="127"/>
                  </a:cubicBezTo>
                  <a:cubicBezTo>
                    <a:pt x="80" y="123"/>
                    <a:pt x="79" y="121"/>
                    <a:pt x="84" y="122"/>
                  </a:cubicBezTo>
                  <a:cubicBezTo>
                    <a:pt x="89" y="123"/>
                    <a:pt x="92" y="121"/>
                    <a:pt x="90" y="118"/>
                  </a:cubicBezTo>
                  <a:cubicBezTo>
                    <a:pt x="87" y="116"/>
                    <a:pt x="87" y="114"/>
                    <a:pt x="83" y="115"/>
                  </a:cubicBezTo>
                  <a:cubicBezTo>
                    <a:pt x="79" y="115"/>
                    <a:pt x="79" y="114"/>
                    <a:pt x="77" y="113"/>
                  </a:cubicBezTo>
                  <a:cubicBezTo>
                    <a:pt x="75" y="112"/>
                    <a:pt x="87" y="108"/>
                    <a:pt x="89" y="105"/>
                  </a:cubicBezTo>
                  <a:cubicBezTo>
                    <a:pt x="91" y="103"/>
                    <a:pt x="91" y="99"/>
                    <a:pt x="93" y="96"/>
                  </a:cubicBezTo>
                  <a:cubicBezTo>
                    <a:pt x="96" y="92"/>
                    <a:pt x="101" y="85"/>
                    <a:pt x="100" y="82"/>
                  </a:cubicBezTo>
                  <a:cubicBezTo>
                    <a:pt x="100" y="78"/>
                    <a:pt x="99" y="75"/>
                    <a:pt x="102" y="73"/>
                  </a:cubicBezTo>
                  <a:cubicBezTo>
                    <a:pt x="105" y="71"/>
                    <a:pt x="107" y="70"/>
                    <a:pt x="107" y="67"/>
                  </a:cubicBezTo>
                  <a:cubicBezTo>
                    <a:pt x="107" y="64"/>
                    <a:pt x="108" y="58"/>
                    <a:pt x="106" y="55"/>
                  </a:cubicBezTo>
                  <a:cubicBezTo>
                    <a:pt x="105" y="52"/>
                    <a:pt x="105" y="50"/>
                    <a:pt x="99" y="51"/>
                  </a:cubicBezTo>
                  <a:cubicBezTo>
                    <a:pt x="93" y="52"/>
                    <a:pt x="97" y="51"/>
                    <a:pt x="89" y="51"/>
                  </a:cubicBezTo>
                  <a:cubicBezTo>
                    <a:pt x="81" y="50"/>
                    <a:pt x="84" y="49"/>
                    <a:pt x="80" y="50"/>
                  </a:cubicBezTo>
                  <a:cubicBezTo>
                    <a:pt x="75" y="51"/>
                    <a:pt x="76" y="53"/>
                    <a:pt x="71" y="53"/>
                  </a:cubicBezTo>
                  <a:cubicBezTo>
                    <a:pt x="66" y="53"/>
                    <a:pt x="68" y="51"/>
                    <a:pt x="63" y="53"/>
                  </a:cubicBezTo>
                  <a:cubicBezTo>
                    <a:pt x="58" y="55"/>
                    <a:pt x="59" y="48"/>
                    <a:pt x="54" y="55"/>
                  </a:cubicBezTo>
                  <a:cubicBezTo>
                    <a:pt x="48" y="63"/>
                    <a:pt x="39" y="65"/>
                    <a:pt x="41" y="61"/>
                  </a:cubicBezTo>
                  <a:cubicBezTo>
                    <a:pt x="43" y="57"/>
                    <a:pt x="50" y="54"/>
                    <a:pt x="48" y="53"/>
                  </a:cubicBezTo>
                  <a:cubicBezTo>
                    <a:pt x="45" y="52"/>
                    <a:pt x="44" y="46"/>
                    <a:pt x="48" y="49"/>
                  </a:cubicBezTo>
                  <a:cubicBezTo>
                    <a:pt x="52" y="51"/>
                    <a:pt x="55" y="47"/>
                    <a:pt x="55" y="45"/>
                  </a:cubicBezTo>
                  <a:cubicBezTo>
                    <a:pt x="55" y="42"/>
                    <a:pt x="55" y="43"/>
                    <a:pt x="53" y="40"/>
                  </a:cubicBezTo>
                  <a:cubicBezTo>
                    <a:pt x="51" y="38"/>
                    <a:pt x="49" y="38"/>
                    <a:pt x="54" y="36"/>
                  </a:cubicBezTo>
                  <a:cubicBezTo>
                    <a:pt x="58" y="34"/>
                    <a:pt x="59" y="30"/>
                    <a:pt x="62" y="27"/>
                  </a:cubicBezTo>
                  <a:cubicBezTo>
                    <a:pt x="65" y="25"/>
                    <a:pt x="80" y="14"/>
                    <a:pt x="76" y="11"/>
                  </a:cubicBezTo>
                  <a:cubicBezTo>
                    <a:pt x="73" y="8"/>
                    <a:pt x="78" y="0"/>
                    <a:pt x="71" y="3"/>
                  </a:cubicBezTo>
                  <a:cubicBezTo>
                    <a:pt x="64" y="7"/>
                    <a:pt x="62" y="1"/>
                    <a:pt x="59" y="6"/>
                  </a:cubicBezTo>
                  <a:cubicBezTo>
                    <a:pt x="56" y="10"/>
                    <a:pt x="55" y="3"/>
                    <a:pt x="50" y="6"/>
                  </a:cubicBezTo>
                  <a:cubicBezTo>
                    <a:pt x="46" y="10"/>
                    <a:pt x="42" y="9"/>
                    <a:pt x="39" y="8"/>
                  </a:cubicBezTo>
                  <a:cubicBezTo>
                    <a:pt x="35" y="7"/>
                    <a:pt x="33" y="6"/>
                    <a:pt x="33" y="5"/>
                  </a:cubicBezTo>
                  <a:cubicBezTo>
                    <a:pt x="33" y="4"/>
                    <a:pt x="31" y="6"/>
                    <a:pt x="31" y="6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1" name="Freeform 84">
              <a:extLst>
                <a:ext uri="{FF2B5EF4-FFF2-40B4-BE49-F238E27FC236}">
                  <a16:creationId xmlns:a16="http://schemas.microsoft.com/office/drawing/2014/main" id="{7F19F60F-BCEA-4E4C-8F14-5C6641611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751" y="3375074"/>
              <a:ext cx="96923" cy="113126"/>
            </a:xfrm>
            <a:custGeom>
              <a:avLst/>
              <a:gdLst>
                <a:gd name="T0" fmla="*/ 2147483647 w 133"/>
                <a:gd name="T1" fmla="*/ 2147483647 h 177"/>
                <a:gd name="T2" fmla="*/ 2147483647 w 133"/>
                <a:gd name="T3" fmla="*/ 2147483647 h 177"/>
                <a:gd name="T4" fmla="*/ 2147483647 w 133"/>
                <a:gd name="T5" fmla="*/ 2147483647 h 177"/>
                <a:gd name="T6" fmla="*/ 2147483647 w 133"/>
                <a:gd name="T7" fmla="*/ 2147483647 h 177"/>
                <a:gd name="T8" fmla="*/ 2147483647 w 133"/>
                <a:gd name="T9" fmla="*/ 2147483647 h 177"/>
                <a:gd name="T10" fmla="*/ 2147483647 w 133"/>
                <a:gd name="T11" fmla="*/ 2147483647 h 177"/>
                <a:gd name="T12" fmla="*/ 2147483647 w 133"/>
                <a:gd name="T13" fmla="*/ 2147483647 h 177"/>
                <a:gd name="T14" fmla="*/ 2147483647 w 133"/>
                <a:gd name="T15" fmla="*/ 2147483647 h 177"/>
                <a:gd name="T16" fmla="*/ 2147483647 w 133"/>
                <a:gd name="T17" fmla="*/ 2147483647 h 177"/>
                <a:gd name="T18" fmla="*/ 2147483647 w 133"/>
                <a:gd name="T19" fmla="*/ 2147483647 h 177"/>
                <a:gd name="T20" fmla="*/ 2147483647 w 133"/>
                <a:gd name="T21" fmla="*/ 2147483647 h 177"/>
                <a:gd name="T22" fmla="*/ 2147483647 w 133"/>
                <a:gd name="T23" fmla="*/ 2147483647 h 177"/>
                <a:gd name="T24" fmla="*/ 2147483647 w 133"/>
                <a:gd name="T25" fmla="*/ 2147483647 h 177"/>
                <a:gd name="T26" fmla="*/ 2147483647 w 133"/>
                <a:gd name="T27" fmla="*/ 2147483647 h 177"/>
                <a:gd name="T28" fmla="*/ 2147483647 w 133"/>
                <a:gd name="T29" fmla="*/ 2147483647 h 177"/>
                <a:gd name="T30" fmla="*/ 2147483647 w 133"/>
                <a:gd name="T31" fmla="*/ 2147483647 h 177"/>
                <a:gd name="T32" fmla="*/ 2147483647 w 133"/>
                <a:gd name="T33" fmla="*/ 2147483647 h 177"/>
                <a:gd name="T34" fmla="*/ 2147483647 w 133"/>
                <a:gd name="T35" fmla="*/ 2147483647 h 177"/>
                <a:gd name="T36" fmla="*/ 2147483647 w 133"/>
                <a:gd name="T37" fmla="*/ 2147483647 h 177"/>
                <a:gd name="T38" fmla="*/ 2147483647 w 133"/>
                <a:gd name="T39" fmla="*/ 2147483647 h 177"/>
                <a:gd name="T40" fmla="*/ 2147483647 w 133"/>
                <a:gd name="T41" fmla="*/ 2147483647 h 177"/>
                <a:gd name="T42" fmla="*/ 2147483647 w 133"/>
                <a:gd name="T43" fmla="*/ 2147483647 h 177"/>
                <a:gd name="T44" fmla="*/ 2147483647 w 133"/>
                <a:gd name="T45" fmla="*/ 2147483647 h 177"/>
                <a:gd name="T46" fmla="*/ 2147483647 w 133"/>
                <a:gd name="T47" fmla="*/ 2147483647 h 177"/>
                <a:gd name="T48" fmla="*/ 2147483647 w 133"/>
                <a:gd name="T49" fmla="*/ 2147483647 h 177"/>
                <a:gd name="T50" fmla="*/ 2147483647 w 133"/>
                <a:gd name="T51" fmla="*/ 2147483647 h 177"/>
                <a:gd name="T52" fmla="*/ 2147483647 w 133"/>
                <a:gd name="T53" fmla="*/ 2147483647 h 177"/>
                <a:gd name="T54" fmla="*/ 2147483647 w 133"/>
                <a:gd name="T55" fmla="*/ 2147483647 h 177"/>
                <a:gd name="T56" fmla="*/ 2147483647 w 133"/>
                <a:gd name="T57" fmla="*/ 2147483647 h 177"/>
                <a:gd name="T58" fmla="*/ 2147483647 w 133"/>
                <a:gd name="T59" fmla="*/ 2147483647 h 177"/>
                <a:gd name="T60" fmla="*/ 2147483647 w 133"/>
                <a:gd name="T61" fmla="*/ 2147483647 h 177"/>
                <a:gd name="T62" fmla="*/ 2147483647 w 133"/>
                <a:gd name="T63" fmla="*/ 2147483647 h 177"/>
                <a:gd name="T64" fmla="*/ 2147483647 w 133"/>
                <a:gd name="T65" fmla="*/ 2147483647 h 177"/>
                <a:gd name="T66" fmla="*/ 2147483647 w 133"/>
                <a:gd name="T67" fmla="*/ 2147483647 h 177"/>
                <a:gd name="T68" fmla="*/ 2147483647 w 133"/>
                <a:gd name="T69" fmla="*/ 2147483647 h 177"/>
                <a:gd name="T70" fmla="*/ 2147483647 w 133"/>
                <a:gd name="T71" fmla="*/ 2147483647 h 177"/>
                <a:gd name="T72" fmla="*/ 2147483647 w 133"/>
                <a:gd name="T73" fmla="*/ 2147483647 h 177"/>
                <a:gd name="T74" fmla="*/ 2147483647 w 133"/>
                <a:gd name="T75" fmla="*/ 2147483647 h 177"/>
                <a:gd name="T76" fmla="*/ 2147483647 w 133"/>
                <a:gd name="T77" fmla="*/ 2147483647 h 177"/>
                <a:gd name="T78" fmla="*/ 2147483647 w 133"/>
                <a:gd name="T79" fmla="*/ 2147483647 h 177"/>
                <a:gd name="T80" fmla="*/ 2147483647 w 133"/>
                <a:gd name="T81" fmla="*/ 2147483647 h 177"/>
                <a:gd name="T82" fmla="*/ 2147483647 w 133"/>
                <a:gd name="T83" fmla="*/ 2147483647 h 177"/>
                <a:gd name="T84" fmla="*/ 2147483647 w 133"/>
                <a:gd name="T85" fmla="*/ 2147483647 h 177"/>
                <a:gd name="T86" fmla="*/ 2147483647 w 133"/>
                <a:gd name="T87" fmla="*/ 2147483647 h 177"/>
                <a:gd name="T88" fmla="*/ 2147483647 w 133"/>
                <a:gd name="T89" fmla="*/ 2147483647 h 177"/>
                <a:gd name="T90" fmla="*/ 2147483647 w 133"/>
                <a:gd name="T91" fmla="*/ 2147483647 h 177"/>
                <a:gd name="T92" fmla="*/ 2147483647 w 133"/>
                <a:gd name="T93" fmla="*/ 2147483647 h 177"/>
                <a:gd name="T94" fmla="*/ 2147483647 w 133"/>
                <a:gd name="T95" fmla="*/ 2147483647 h 177"/>
                <a:gd name="T96" fmla="*/ 2147483647 w 133"/>
                <a:gd name="T97" fmla="*/ 2147483647 h 177"/>
                <a:gd name="T98" fmla="*/ 2147483647 w 133"/>
                <a:gd name="T99" fmla="*/ 2147483647 h 177"/>
                <a:gd name="T100" fmla="*/ 2147483647 w 133"/>
                <a:gd name="T101" fmla="*/ 2147483647 h 177"/>
                <a:gd name="T102" fmla="*/ 2147483647 w 133"/>
                <a:gd name="T103" fmla="*/ 2147483647 h 177"/>
                <a:gd name="T104" fmla="*/ 2147483647 w 133"/>
                <a:gd name="T105" fmla="*/ 2147483647 h 177"/>
                <a:gd name="T106" fmla="*/ 2147483647 w 133"/>
                <a:gd name="T107" fmla="*/ 2147483647 h 177"/>
                <a:gd name="T108" fmla="*/ 2147483647 w 133"/>
                <a:gd name="T109" fmla="*/ 2147483647 h 17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3"/>
                <a:gd name="T166" fmla="*/ 0 h 177"/>
                <a:gd name="T167" fmla="*/ 133 w 133"/>
                <a:gd name="T168" fmla="*/ 177 h 17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3" h="177">
                  <a:moveTo>
                    <a:pt x="64" y="14"/>
                  </a:moveTo>
                  <a:cubicBezTo>
                    <a:pt x="61" y="20"/>
                    <a:pt x="54" y="15"/>
                    <a:pt x="56" y="21"/>
                  </a:cubicBezTo>
                  <a:cubicBezTo>
                    <a:pt x="57" y="27"/>
                    <a:pt x="62" y="27"/>
                    <a:pt x="54" y="30"/>
                  </a:cubicBezTo>
                  <a:cubicBezTo>
                    <a:pt x="46" y="32"/>
                    <a:pt x="41" y="35"/>
                    <a:pt x="47" y="38"/>
                  </a:cubicBezTo>
                  <a:cubicBezTo>
                    <a:pt x="52" y="40"/>
                    <a:pt x="55" y="39"/>
                    <a:pt x="59" y="39"/>
                  </a:cubicBezTo>
                  <a:cubicBezTo>
                    <a:pt x="62" y="40"/>
                    <a:pt x="64" y="41"/>
                    <a:pt x="60" y="44"/>
                  </a:cubicBezTo>
                  <a:cubicBezTo>
                    <a:pt x="57" y="48"/>
                    <a:pt x="52" y="43"/>
                    <a:pt x="52" y="47"/>
                  </a:cubicBezTo>
                  <a:cubicBezTo>
                    <a:pt x="53" y="52"/>
                    <a:pt x="56" y="50"/>
                    <a:pt x="54" y="54"/>
                  </a:cubicBezTo>
                  <a:cubicBezTo>
                    <a:pt x="51" y="59"/>
                    <a:pt x="49" y="60"/>
                    <a:pt x="48" y="58"/>
                  </a:cubicBezTo>
                  <a:cubicBezTo>
                    <a:pt x="47" y="56"/>
                    <a:pt x="43" y="51"/>
                    <a:pt x="41" y="54"/>
                  </a:cubicBezTo>
                  <a:cubicBezTo>
                    <a:pt x="39" y="56"/>
                    <a:pt x="41" y="58"/>
                    <a:pt x="40" y="60"/>
                  </a:cubicBezTo>
                  <a:cubicBezTo>
                    <a:pt x="38" y="62"/>
                    <a:pt x="35" y="61"/>
                    <a:pt x="34" y="58"/>
                  </a:cubicBezTo>
                  <a:cubicBezTo>
                    <a:pt x="32" y="55"/>
                    <a:pt x="32" y="51"/>
                    <a:pt x="29" y="52"/>
                  </a:cubicBezTo>
                  <a:cubicBezTo>
                    <a:pt x="26" y="54"/>
                    <a:pt x="29" y="52"/>
                    <a:pt x="23" y="54"/>
                  </a:cubicBezTo>
                  <a:cubicBezTo>
                    <a:pt x="18" y="56"/>
                    <a:pt x="19" y="59"/>
                    <a:pt x="21" y="60"/>
                  </a:cubicBezTo>
                  <a:cubicBezTo>
                    <a:pt x="23" y="62"/>
                    <a:pt x="22" y="63"/>
                    <a:pt x="19" y="64"/>
                  </a:cubicBezTo>
                  <a:cubicBezTo>
                    <a:pt x="16" y="65"/>
                    <a:pt x="16" y="67"/>
                    <a:pt x="19" y="68"/>
                  </a:cubicBezTo>
                  <a:cubicBezTo>
                    <a:pt x="22" y="70"/>
                    <a:pt x="17" y="72"/>
                    <a:pt x="14" y="71"/>
                  </a:cubicBezTo>
                  <a:cubicBezTo>
                    <a:pt x="12" y="71"/>
                    <a:pt x="6" y="66"/>
                    <a:pt x="10" y="70"/>
                  </a:cubicBezTo>
                  <a:cubicBezTo>
                    <a:pt x="14" y="75"/>
                    <a:pt x="13" y="73"/>
                    <a:pt x="16" y="76"/>
                  </a:cubicBezTo>
                  <a:cubicBezTo>
                    <a:pt x="20" y="78"/>
                    <a:pt x="18" y="81"/>
                    <a:pt x="21" y="78"/>
                  </a:cubicBezTo>
                  <a:cubicBezTo>
                    <a:pt x="23" y="75"/>
                    <a:pt x="21" y="73"/>
                    <a:pt x="23" y="75"/>
                  </a:cubicBezTo>
                  <a:cubicBezTo>
                    <a:pt x="26" y="77"/>
                    <a:pt x="27" y="79"/>
                    <a:pt x="23" y="80"/>
                  </a:cubicBezTo>
                  <a:cubicBezTo>
                    <a:pt x="20" y="81"/>
                    <a:pt x="17" y="80"/>
                    <a:pt x="15" y="83"/>
                  </a:cubicBezTo>
                  <a:cubicBezTo>
                    <a:pt x="14" y="86"/>
                    <a:pt x="17" y="85"/>
                    <a:pt x="14" y="88"/>
                  </a:cubicBezTo>
                  <a:cubicBezTo>
                    <a:pt x="11" y="91"/>
                    <a:pt x="7" y="86"/>
                    <a:pt x="11" y="91"/>
                  </a:cubicBezTo>
                  <a:cubicBezTo>
                    <a:pt x="14" y="96"/>
                    <a:pt x="14" y="92"/>
                    <a:pt x="19" y="95"/>
                  </a:cubicBezTo>
                  <a:cubicBezTo>
                    <a:pt x="23" y="99"/>
                    <a:pt x="23" y="98"/>
                    <a:pt x="26" y="98"/>
                  </a:cubicBezTo>
                  <a:cubicBezTo>
                    <a:pt x="29" y="98"/>
                    <a:pt x="27" y="97"/>
                    <a:pt x="29" y="100"/>
                  </a:cubicBezTo>
                  <a:cubicBezTo>
                    <a:pt x="30" y="103"/>
                    <a:pt x="27" y="101"/>
                    <a:pt x="33" y="101"/>
                  </a:cubicBezTo>
                  <a:cubicBezTo>
                    <a:pt x="39" y="102"/>
                    <a:pt x="40" y="102"/>
                    <a:pt x="41" y="101"/>
                  </a:cubicBezTo>
                  <a:cubicBezTo>
                    <a:pt x="42" y="100"/>
                    <a:pt x="39" y="99"/>
                    <a:pt x="38" y="95"/>
                  </a:cubicBezTo>
                  <a:cubicBezTo>
                    <a:pt x="38" y="91"/>
                    <a:pt x="37" y="88"/>
                    <a:pt x="41" y="90"/>
                  </a:cubicBezTo>
                  <a:cubicBezTo>
                    <a:pt x="44" y="92"/>
                    <a:pt x="45" y="94"/>
                    <a:pt x="44" y="96"/>
                  </a:cubicBezTo>
                  <a:cubicBezTo>
                    <a:pt x="43" y="98"/>
                    <a:pt x="42" y="96"/>
                    <a:pt x="43" y="100"/>
                  </a:cubicBezTo>
                  <a:cubicBezTo>
                    <a:pt x="44" y="104"/>
                    <a:pt x="49" y="103"/>
                    <a:pt x="44" y="105"/>
                  </a:cubicBezTo>
                  <a:cubicBezTo>
                    <a:pt x="40" y="106"/>
                    <a:pt x="38" y="106"/>
                    <a:pt x="36" y="107"/>
                  </a:cubicBezTo>
                  <a:cubicBezTo>
                    <a:pt x="33" y="108"/>
                    <a:pt x="33" y="104"/>
                    <a:pt x="32" y="109"/>
                  </a:cubicBezTo>
                  <a:cubicBezTo>
                    <a:pt x="32" y="114"/>
                    <a:pt x="32" y="114"/>
                    <a:pt x="30" y="116"/>
                  </a:cubicBezTo>
                  <a:cubicBezTo>
                    <a:pt x="29" y="118"/>
                    <a:pt x="31" y="122"/>
                    <a:pt x="28" y="123"/>
                  </a:cubicBezTo>
                  <a:cubicBezTo>
                    <a:pt x="25" y="125"/>
                    <a:pt x="27" y="124"/>
                    <a:pt x="23" y="128"/>
                  </a:cubicBezTo>
                  <a:cubicBezTo>
                    <a:pt x="20" y="132"/>
                    <a:pt x="16" y="130"/>
                    <a:pt x="18" y="133"/>
                  </a:cubicBezTo>
                  <a:cubicBezTo>
                    <a:pt x="19" y="135"/>
                    <a:pt x="21" y="133"/>
                    <a:pt x="27" y="133"/>
                  </a:cubicBezTo>
                  <a:cubicBezTo>
                    <a:pt x="28" y="133"/>
                    <a:pt x="29" y="133"/>
                    <a:pt x="30" y="133"/>
                  </a:cubicBezTo>
                  <a:cubicBezTo>
                    <a:pt x="33" y="132"/>
                    <a:pt x="33" y="130"/>
                    <a:pt x="36" y="130"/>
                  </a:cubicBezTo>
                  <a:cubicBezTo>
                    <a:pt x="39" y="130"/>
                    <a:pt x="38" y="126"/>
                    <a:pt x="41" y="124"/>
                  </a:cubicBezTo>
                  <a:cubicBezTo>
                    <a:pt x="43" y="123"/>
                    <a:pt x="46" y="117"/>
                    <a:pt x="45" y="122"/>
                  </a:cubicBezTo>
                  <a:cubicBezTo>
                    <a:pt x="44" y="128"/>
                    <a:pt x="45" y="129"/>
                    <a:pt x="48" y="130"/>
                  </a:cubicBezTo>
                  <a:cubicBezTo>
                    <a:pt x="51" y="131"/>
                    <a:pt x="45" y="133"/>
                    <a:pt x="41" y="133"/>
                  </a:cubicBezTo>
                  <a:cubicBezTo>
                    <a:pt x="37" y="133"/>
                    <a:pt x="25" y="136"/>
                    <a:pt x="23" y="137"/>
                  </a:cubicBezTo>
                  <a:cubicBezTo>
                    <a:pt x="22" y="138"/>
                    <a:pt x="19" y="133"/>
                    <a:pt x="21" y="140"/>
                  </a:cubicBezTo>
                  <a:cubicBezTo>
                    <a:pt x="22" y="146"/>
                    <a:pt x="23" y="147"/>
                    <a:pt x="21" y="149"/>
                  </a:cubicBezTo>
                  <a:cubicBezTo>
                    <a:pt x="18" y="150"/>
                    <a:pt x="18" y="150"/>
                    <a:pt x="15" y="148"/>
                  </a:cubicBezTo>
                  <a:cubicBezTo>
                    <a:pt x="13" y="145"/>
                    <a:pt x="12" y="138"/>
                    <a:pt x="10" y="143"/>
                  </a:cubicBezTo>
                  <a:cubicBezTo>
                    <a:pt x="7" y="147"/>
                    <a:pt x="0" y="152"/>
                    <a:pt x="5" y="152"/>
                  </a:cubicBezTo>
                  <a:cubicBezTo>
                    <a:pt x="11" y="152"/>
                    <a:pt x="12" y="150"/>
                    <a:pt x="15" y="152"/>
                  </a:cubicBezTo>
                  <a:cubicBezTo>
                    <a:pt x="19" y="153"/>
                    <a:pt x="6" y="161"/>
                    <a:pt x="7" y="162"/>
                  </a:cubicBezTo>
                  <a:cubicBezTo>
                    <a:pt x="8" y="163"/>
                    <a:pt x="9" y="160"/>
                    <a:pt x="12" y="162"/>
                  </a:cubicBezTo>
                  <a:cubicBezTo>
                    <a:pt x="15" y="164"/>
                    <a:pt x="14" y="165"/>
                    <a:pt x="16" y="165"/>
                  </a:cubicBezTo>
                  <a:cubicBezTo>
                    <a:pt x="18" y="166"/>
                    <a:pt x="18" y="164"/>
                    <a:pt x="20" y="163"/>
                  </a:cubicBezTo>
                  <a:cubicBezTo>
                    <a:pt x="23" y="161"/>
                    <a:pt x="24" y="156"/>
                    <a:pt x="24" y="160"/>
                  </a:cubicBezTo>
                  <a:cubicBezTo>
                    <a:pt x="25" y="164"/>
                    <a:pt x="21" y="167"/>
                    <a:pt x="18" y="168"/>
                  </a:cubicBezTo>
                  <a:cubicBezTo>
                    <a:pt x="15" y="170"/>
                    <a:pt x="12" y="171"/>
                    <a:pt x="13" y="173"/>
                  </a:cubicBezTo>
                  <a:cubicBezTo>
                    <a:pt x="14" y="174"/>
                    <a:pt x="13" y="176"/>
                    <a:pt x="17" y="173"/>
                  </a:cubicBezTo>
                  <a:cubicBezTo>
                    <a:pt x="21" y="171"/>
                    <a:pt x="20" y="169"/>
                    <a:pt x="23" y="168"/>
                  </a:cubicBezTo>
                  <a:cubicBezTo>
                    <a:pt x="25" y="167"/>
                    <a:pt x="28" y="167"/>
                    <a:pt x="27" y="169"/>
                  </a:cubicBezTo>
                  <a:cubicBezTo>
                    <a:pt x="26" y="170"/>
                    <a:pt x="23" y="173"/>
                    <a:pt x="23" y="175"/>
                  </a:cubicBezTo>
                  <a:cubicBezTo>
                    <a:pt x="22" y="176"/>
                    <a:pt x="14" y="176"/>
                    <a:pt x="21" y="176"/>
                  </a:cubicBezTo>
                  <a:cubicBezTo>
                    <a:pt x="28" y="176"/>
                    <a:pt x="25" y="168"/>
                    <a:pt x="31" y="172"/>
                  </a:cubicBezTo>
                  <a:cubicBezTo>
                    <a:pt x="36" y="177"/>
                    <a:pt x="34" y="176"/>
                    <a:pt x="40" y="176"/>
                  </a:cubicBezTo>
                  <a:cubicBezTo>
                    <a:pt x="46" y="177"/>
                    <a:pt x="49" y="177"/>
                    <a:pt x="52" y="172"/>
                  </a:cubicBezTo>
                  <a:cubicBezTo>
                    <a:pt x="55" y="167"/>
                    <a:pt x="55" y="160"/>
                    <a:pt x="58" y="162"/>
                  </a:cubicBezTo>
                  <a:cubicBezTo>
                    <a:pt x="62" y="164"/>
                    <a:pt x="57" y="156"/>
                    <a:pt x="64" y="158"/>
                  </a:cubicBezTo>
                  <a:cubicBezTo>
                    <a:pt x="71" y="159"/>
                    <a:pt x="70" y="161"/>
                    <a:pt x="74" y="159"/>
                  </a:cubicBezTo>
                  <a:cubicBezTo>
                    <a:pt x="79" y="157"/>
                    <a:pt x="77" y="151"/>
                    <a:pt x="81" y="152"/>
                  </a:cubicBezTo>
                  <a:cubicBezTo>
                    <a:pt x="86" y="152"/>
                    <a:pt x="88" y="152"/>
                    <a:pt x="89" y="153"/>
                  </a:cubicBezTo>
                  <a:cubicBezTo>
                    <a:pt x="90" y="153"/>
                    <a:pt x="87" y="149"/>
                    <a:pt x="92" y="148"/>
                  </a:cubicBezTo>
                  <a:cubicBezTo>
                    <a:pt x="96" y="148"/>
                    <a:pt x="94" y="142"/>
                    <a:pt x="97" y="146"/>
                  </a:cubicBezTo>
                  <a:cubicBezTo>
                    <a:pt x="100" y="149"/>
                    <a:pt x="97" y="150"/>
                    <a:pt x="101" y="149"/>
                  </a:cubicBezTo>
                  <a:cubicBezTo>
                    <a:pt x="106" y="148"/>
                    <a:pt x="105" y="148"/>
                    <a:pt x="108" y="147"/>
                  </a:cubicBezTo>
                  <a:cubicBezTo>
                    <a:pt x="110" y="147"/>
                    <a:pt x="114" y="146"/>
                    <a:pt x="111" y="142"/>
                  </a:cubicBezTo>
                  <a:cubicBezTo>
                    <a:pt x="108" y="139"/>
                    <a:pt x="107" y="137"/>
                    <a:pt x="110" y="136"/>
                  </a:cubicBezTo>
                  <a:cubicBezTo>
                    <a:pt x="113" y="135"/>
                    <a:pt x="110" y="140"/>
                    <a:pt x="114" y="130"/>
                  </a:cubicBezTo>
                  <a:cubicBezTo>
                    <a:pt x="119" y="121"/>
                    <a:pt x="119" y="118"/>
                    <a:pt x="117" y="115"/>
                  </a:cubicBezTo>
                  <a:cubicBezTo>
                    <a:pt x="115" y="112"/>
                    <a:pt x="115" y="107"/>
                    <a:pt x="115" y="105"/>
                  </a:cubicBezTo>
                  <a:cubicBezTo>
                    <a:pt x="115" y="103"/>
                    <a:pt x="115" y="97"/>
                    <a:pt x="113" y="95"/>
                  </a:cubicBezTo>
                  <a:cubicBezTo>
                    <a:pt x="111" y="92"/>
                    <a:pt x="110" y="85"/>
                    <a:pt x="109" y="81"/>
                  </a:cubicBezTo>
                  <a:cubicBezTo>
                    <a:pt x="109" y="77"/>
                    <a:pt x="105" y="73"/>
                    <a:pt x="109" y="70"/>
                  </a:cubicBezTo>
                  <a:cubicBezTo>
                    <a:pt x="112" y="68"/>
                    <a:pt x="109" y="62"/>
                    <a:pt x="116" y="65"/>
                  </a:cubicBezTo>
                  <a:cubicBezTo>
                    <a:pt x="122" y="69"/>
                    <a:pt x="117" y="75"/>
                    <a:pt x="124" y="66"/>
                  </a:cubicBezTo>
                  <a:cubicBezTo>
                    <a:pt x="130" y="56"/>
                    <a:pt x="133" y="56"/>
                    <a:pt x="133" y="53"/>
                  </a:cubicBezTo>
                  <a:cubicBezTo>
                    <a:pt x="133" y="51"/>
                    <a:pt x="132" y="46"/>
                    <a:pt x="131" y="44"/>
                  </a:cubicBezTo>
                  <a:cubicBezTo>
                    <a:pt x="129" y="42"/>
                    <a:pt x="131" y="39"/>
                    <a:pt x="128" y="38"/>
                  </a:cubicBezTo>
                  <a:cubicBezTo>
                    <a:pt x="126" y="37"/>
                    <a:pt x="124" y="36"/>
                    <a:pt x="123" y="39"/>
                  </a:cubicBezTo>
                  <a:cubicBezTo>
                    <a:pt x="121" y="42"/>
                    <a:pt x="121" y="44"/>
                    <a:pt x="120" y="42"/>
                  </a:cubicBezTo>
                  <a:cubicBezTo>
                    <a:pt x="118" y="40"/>
                    <a:pt x="121" y="35"/>
                    <a:pt x="122" y="34"/>
                  </a:cubicBezTo>
                  <a:cubicBezTo>
                    <a:pt x="123" y="32"/>
                    <a:pt x="128" y="31"/>
                    <a:pt x="124" y="27"/>
                  </a:cubicBezTo>
                  <a:cubicBezTo>
                    <a:pt x="119" y="24"/>
                    <a:pt x="120" y="21"/>
                    <a:pt x="117" y="20"/>
                  </a:cubicBezTo>
                  <a:cubicBezTo>
                    <a:pt x="114" y="18"/>
                    <a:pt x="114" y="13"/>
                    <a:pt x="110" y="14"/>
                  </a:cubicBezTo>
                  <a:cubicBezTo>
                    <a:pt x="107" y="15"/>
                    <a:pt x="106" y="4"/>
                    <a:pt x="103" y="8"/>
                  </a:cubicBezTo>
                  <a:cubicBezTo>
                    <a:pt x="100" y="12"/>
                    <a:pt x="97" y="9"/>
                    <a:pt x="95" y="12"/>
                  </a:cubicBezTo>
                  <a:cubicBezTo>
                    <a:pt x="93" y="15"/>
                    <a:pt x="94" y="14"/>
                    <a:pt x="91" y="16"/>
                  </a:cubicBezTo>
                  <a:cubicBezTo>
                    <a:pt x="87" y="18"/>
                    <a:pt x="85" y="19"/>
                    <a:pt x="87" y="16"/>
                  </a:cubicBezTo>
                  <a:cubicBezTo>
                    <a:pt x="89" y="13"/>
                    <a:pt x="94" y="9"/>
                    <a:pt x="90" y="8"/>
                  </a:cubicBezTo>
                  <a:cubicBezTo>
                    <a:pt x="85" y="6"/>
                    <a:pt x="86" y="0"/>
                    <a:pt x="85" y="3"/>
                  </a:cubicBezTo>
                  <a:cubicBezTo>
                    <a:pt x="83" y="6"/>
                    <a:pt x="76" y="5"/>
                    <a:pt x="79" y="10"/>
                  </a:cubicBezTo>
                  <a:cubicBezTo>
                    <a:pt x="81" y="15"/>
                    <a:pt x="84" y="15"/>
                    <a:pt x="80" y="18"/>
                  </a:cubicBezTo>
                  <a:cubicBezTo>
                    <a:pt x="77" y="22"/>
                    <a:pt x="73" y="24"/>
                    <a:pt x="73" y="19"/>
                  </a:cubicBezTo>
                  <a:cubicBezTo>
                    <a:pt x="73" y="14"/>
                    <a:pt x="74" y="9"/>
                    <a:pt x="71" y="10"/>
                  </a:cubicBezTo>
                  <a:cubicBezTo>
                    <a:pt x="68" y="11"/>
                    <a:pt x="66" y="12"/>
                    <a:pt x="64" y="14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2" name="Freeform 85">
              <a:extLst>
                <a:ext uri="{FF2B5EF4-FFF2-40B4-BE49-F238E27FC236}">
                  <a16:creationId xmlns:a16="http://schemas.microsoft.com/office/drawing/2014/main" id="{ECA1BBF6-1B6D-4B17-B492-52A416107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1001" y="3277945"/>
              <a:ext cx="24886" cy="26282"/>
            </a:xfrm>
            <a:custGeom>
              <a:avLst/>
              <a:gdLst>
                <a:gd name="T0" fmla="*/ 2147483647 w 33"/>
                <a:gd name="T1" fmla="*/ 2147483647 h 42"/>
                <a:gd name="T2" fmla="*/ 2147483647 w 33"/>
                <a:gd name="T3" fmla="*/ 2147483647 h 42"/>
                <a:gd name="T4" fmla="*/ 2147483647 w 33"/>
                <a:gd name="T5" fmla="*/ 2147483647 h 42"/>
                <a:gd name="T6" fmla="*/ 2147483647 w 33"/>
                <a:gd name="T7" fmla="*/ 2147483647 h 42"/>
                <a:gd name="T8" fmla="*/ 2147483647 w 33"/>
                <a:gd name="T9" fmla="*/ 2147483647 h 42"/>
                <a:gd name="T10" fmla="*/ 2147483647 w 33"/>
                <a:gd name="T11" fmla="*/ 2147483647 h 42"/>
                <a:gd name="T12" fmla="*/ 2147483647 w 33"/>
                <a:gd name="T13" fmla="*/ 2147483647 h 42"/>
                <a:gd name="T14" fmla="*/ 2147483647 w 33"/>
                <a:gd name="T15" fmla="*/ 2147483647 h 42"/>
                <a:gd name="T16" fmla="*/ 2147483647 w 33"/>
                <a:gd name="T17" fmla="*/ 2147483647 h 42"/>
                <a:gd name="T18" fmla="*/ 2147483647 w 33"/>
                <a:gd name="T19" fmla="*/ 2147483647 h 42"/>
                <a:gd name="T20" fmla="*/ 2147483647 w 33"/>
                <a:gd name="T21" fmla="*/ 2147483647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42"/>
                <a:gd name="T35" fmla="*/ 33 w 33"/>
                <a:gd name="T36" fmla="*/ 42 h 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42">
                  <a:moveTo>
                    <a:pt x="30" y="10"/>
                  </a:moveTo>
                  <a:cubicBezTo>
                    <a:pt x="26" y="7"/>
                    <a:pt x="26" y="0"/>
                    <a:pt x="23" y="8"/>
                  </a:cubicBezTo>
                  <a:cubicBezTo>
                    <a:pt x="20" y="16"/>
                    <a:pt x="20" y="12"/>
                    <a:pt x="16" y="16"/>
                  </a:cubicBezTo>
                  <a:cubicBezTo>
                    <a:pt x="13" y="19"/>
                    <a:pt x="11" y="20"/>
                    <a:pt x="8" y="20"/>
                  </a:cubicBezTo>
                  <a:cubicBezTo>
                    <a:pt x="6" y="21"/>
                    <a:pt x="0" y="15"/>
                    <a:pt x="3" y="22"/>
                  </a:cubicBezTo>
                  <a:cubicBezTo>
                    <a:pt x="5" y="30"/>
                    <a:pt x="11" y="28"/>
                    <a:pt x="11" y="33"/>
                  </a:cubicBezTo>
                  <a:cubicBezTo>
                    <a:pt x="10" y="38"/>
                    <a:pt x="7" y="41"/>
                    <a:pt x="10" y="42"/>
                  </a:cubicBezTo>
                  <a:cubicBezTo>
                    <a:pt x="12" y="42"/>
                    <a:pt x="17" y="41"/>
                    <a:pt x="19" y="35"/>
                  </a:cubicBezTo>
                  <a:cubicBezTo>
                    <a:pt x="21" y="29"/>
                    <a:pt x="20" y="19"/>
                    <a:pt x="24" y="22"/>
                  </a:cubicBezTo>
                  <a:cubicBezTo>
                    <a:pt x="28" y="26"/>
                    <a:pt x="25" y="23"/>
                    <a:pt x="29" y="19"/>
                  </a:cubicBezTo>
                  <a:cubicBezTo>
                    <a:pt x="33" y="15"/>
                    <a:pt x="30" y="10"/>
                    <a:pt x="30" y="10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3" name="Freeform 86">
              <a:extLst>
                <a:ext uri="{FF2B5EF4-FFF2-40B4-BE49-F238E27FC236}">
                  <a16:creationId xmlns:a16="http://schemas.microsoft.com/office/drawing/2014/main" id="{2CCA922E-1A1E-4F18-AB5E-F863A754B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832" y="3308798"/>
              <a:ext cx="14408" cy="22854"/>
            </a:xfrm>
            <a:custGeom>
              <a:avLst/>
              <a:gdLst>
                <a:gd name="T0" fmla="*/ 2147483647 w 20"/>
                <a:gd name="T1" fmla="*/ 2147483647 h 37"/>
                <a:gd name="T2" fmla="*/ 2147483647 w 20"/>
                <a:gd name="T3" fmla="*/ 2147483647 h 37"/>
                <a:gd name="T4" fmla="*/ 2147483647 w 20"/>
                <a:gd name="T5" fmla="*/ 2147483647 h 37"/>
                <a:gd name="T6" fmla="*/ 2147483647 w 20"/>
                <a:gd name="T7" fmla="*/ 2147483647 h 37"/>
                <a:gd name="T8" fmla="*/ 2147483647 w 20"/>
                <a:gd name="T9" fmla="*/ 2147483647 h 37"/>
                <a:gd name="T10" fmla="*/ 2147483647 w 20"/>
                <a:gd name="T11" fmla="*/ 2147483647 h 37"/>
                <a:gd name="T12" fmla="*/ 2147483647 w 20"/>
                <a:gd name="T13" fmla="*/ 2147483647 h 37"/>
                <a:gd name="T14" fmla="*/ 2147483647 w 20"/>
                <a:gd name="T15" fmla="*/ 2147483647 h 37"/>
                <a:gd name="T16" fmla="*/ 2147483647 w 20"/>
                <a:gd name="T17" fmla="*/ 2147483647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37"/>
                <a:gd name="T29" fmla="*/ 20 w 20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37">
                  <a:moveTo>
                    <a:pt x="12" y="1"/>
                  </a:moveTo>
                  <a:cubicBezTo>
                    <a:pt x="7" y="2"/>
                    <a:pt x="0" y="1"/>
                    <a:pt x="6" y="6"/>
                  </a:cubicBezTo>
                  <a:cubicBezTo>
                    <a:pt x="13" y="11"/>
                    <a:pt x="16" y="11"/>
                    <a:pt x="12" y="15"/>
                  </a:cubicBezTo>
                  <a:cubicBezTo>
                    <a:pt x="9" y="19"/>
                    <a:pt x="9" y="18"/>
                    <a:pt x="11" y="25"/>
                  </a:cubicBezTo>
                  <a:cubicBezTo>
                    <a:pt x="13" y="31"/>
                    <a:pt x="10" y="32"/>
                    <a:pt x="12" y="34"/>
                  </a:cubicBezTo>
                  <a:cubicBezTo>
                    <a:pt x="14" y="36"/>
                    <a:pt x="14" y="37"/>
                    <a:pt x="17" y="24"/>
                  </a:cubicBezTo>
                  <a:cubicBezTo>
                    <a:pt x="20" y="11"/>
                    <a:pt x="18" y="10"/>
                    <a:pt x="17" y="6"/>
                  </a:cubicBezTo>
                  <a:cubicBezTo>
                    <a:pt x="16" y="3"/>
                    <a:pt x="16" y="1"/>
                    <a:pt x="15" y="1"/>
                  </a:cubicBezTo>
                  <a:cubicBezTo>
                    <a:pt x="13" y="0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4" name="Freeform 87">
              <a:extLst>
                <a:ext uri="{FF2B5EF4-FFF2-40B4-BE49-F238E27FC236}">
                  <a16:creationId xmlns:a16="http://schemas.microsoft.com/office/drawing/2014/main" id="{B14E048B-5BC5-4A41-BE90-B2622FD2D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240" y="3308798"/>
              <a:ext cx="23576" cy="19426"/>
            </a:xfrm>
            <a:custGeom>
              <a:avLst/>
              <a:gdLst>
                <a:gd name="T0" fmla="*/ 2147483647 w 32"/>
                <a:gd name="T1" fmla="*/ 2147483647 h 31"/>
                <a:gd name="T2" fmla="*/ 2147483647 w 32"/>
                <a:gd name="T3" fmla="*/ 2147483647 h 31"/>
                <a:gd name="T4" fmla="*/ 2147483647 w 32"/>
                <a:gd name="T5" fmla="*/ 2147483647 h 31"/>
                <a:gd name="T6" fmla="*/ 2147483647 w 32"/>
                <a:gd name="T7" fmla="*/ 2147483647 h 31"/>
                <a:gd name="T8" fmla="*/ 2147483647 w 32"/>
                <a:gd name="T9" fmla="*/ 2147483647 h 31"/>
                <a:gd name="T10" fmla="*/ 2147483647 w 32"/>
                <a:gd name="T11" fmla="*/ 2147483647 h 31"/>
                <a:gd name="T12" fmla="*/ 2147483647 w 32"/>
                <a:gd name="T13" fmla="*/ 2147483647 h 31"/>
                <a:gd name="T14" fmla="*/ 2147483647 w 32"/>
                <a:gd name="T15" fmla="*/ 2147483647 h 31"/>
                <a:gd name="T16" fmla="*/ 2147483647 w 32"/>
                <a:gd name="T17" fmla="*/ 2147483647 h 31"/>
                <a:gd name="T18" fmla="*/ 2147483647 w 32"/>
                <a:gd name="T19" fmla="*/ 2147483647 h 31"/>
                <a:gd name="T20" fmla="*/ 2147483647 w 32"/>
                <a:gd name="T21" fmla="*/ 2147483647 h 31"/>
                <a:gd name="T22" fmla="*/ 2147483647 w 32"/>
                <a:gd name="T23" fmla="*/ 2147483647 h 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31"/>
                <a:gd name="T38" fmla="*/ 32 w 32"/>
                <a:gd name="T39" fmla="*/ 31 h 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31">
                  <a:moveTo>
                    <a:pt x="13" y="2"/>
                  </a:moveTo>
                  <a:cubicBezTo>
                    <a:pt x="15" y="8"/>
                    <a:pt x="12" y="3"/>
                    <a:pt x="11" y="6"/>
                  </a:cubicBezTo>
                  <a:cubicBezTo>
                    <a:pt x="10" y="11"/>
                    <a:pt x="10" y="12"/>
                    <a:pt x="7" y="12"/>
                  </a:cubicBezTo>
                  <a:cubicBezTo>
                    <a:pt x="5" y="12"/>
                    <a:pt x="0" y="8"/>
                    <a:pt x="5" y="12"/>
                  </a:cubicBezTo>
                  <a:cubicBezTo>
                    <a:pt x="10" y="16"/>
                    <a:pt x="9" y="8"/>
                    <a:pt x="14" y="17"/>
                  </a:cubicBezTo>
                  <a:cubicBezTo>
                    <a:pt x="19" y="27"/>
                    <a:pt x="20" y="20"/>
                    <a:pt x="24" y="25"/>
                  </a:cubicBezTo>
                  <a:cubicBezTo>
                    <a:pt x="29" y="31"/>
                    <a:pt x="31" y="28"/>
                    <a:pt x="30" y="25"/>
                  </a:cubicBezTo>
                  <a:cubicBezTo>
                    <a:pt x="29" y="21"/>
                    <a:pt x="32" y="15"/>
                    <a:pt x="27" y="15"/>
                  </a:cubicBezTo>
                  <a:cubicBezTo>
                    <a:pt x="23" y="15"/>
                    <a:pt x="18" y="13"/>
                    <a:pt x="19" y="10"/>
                  </a:cubicBezTo>
                  <a:cubicBezTo>
                    <a:pt x="21" y="7"/>
                    <a:pt x="23" y="7"/>
                    <a:pt x="21" y="5"/>
                  </a:cubicBezTo>
                  <a:cubicBezTo>
                    <a:pt x="19" y="2"/>
                    <a:pt x="21" y="2"/>
                    <a:pt x="19" y="1"/>
                  </a:cubicBezTo>
                  <a:cubicBezTo>
                    <a:pt x="17" y="0"/>
                    <a:pt x="13" y="2"/>
                    <a:pt x="13" y="2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5" name="Freeform 88">
              <a:extLst>
                <a:ext uri="{FF2B5EF4-FFF2-40B4-BE49-F238E27FC236}">
                  <a16:creationId xmlns:a16="http://schemas.microsoft.com/office/drawing/2014/main" id="{97DC34A2-F208-4A77-B0BD-B99956A72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718" y="3327081"/>
              <a:ext cx="6549" cy="6856"/>
            </a:xfrm>
            <a:custGeom>
              <a:avLst/>
              <a:gdLst>
                <a:gd name="T0" fmla="*/ 2147483647 w 9"/>
                <a:gd name="T1" fmla="*/ 2147483647 h 11"/>
                <a:gd name="T2" fmla="*/ 2147483647 w 9"/>
                <a:gd name="T3" fmla="*/ 2147483647 h 11"/>
                <a:gd name="T4" fmla="*/ 2147483647 w 9"/>
                <a:gd name="T5" fmla="*/ 2147483647 h 11"/>
                <a:gd name="T6" fmla="*/ 2147483647 w 9"/>
                <a:gd name="T7" fmla="*/ 2147483647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1"/>
                <a:gd name="T14" fmla="*/ 9 w 9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1">
                  <a:moveTo>
                    <a:pt x="2" y="3"/>
                  </a:moveTo>
                  <a:cubicBezTo>
                    <a:pt x="0" y="6"/>
                    <a:pt x="4" y="4"/>
                    <a:pt x="5" y="7"/>
                  </a:cubicBezTo>
                  <a:cubicBezTo>
                    <a:pt x="7" y="11"/>
                    <a:pt x="7" y="9"/>
                    <a:pt x="8" y="7"/>
                  </a:cubicBezTo>
                  <a:cubicBezTo>
                    <a:pt x="9" y="6"/>
                    <a:pt x="3" y="0"/>
                    <a:pt x="2" y="3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6" name="Freeform 89">
              <a:extLst>
                <a:ext uri="{FF2B5EF4-FFF2-40B4-BE49-F238E27FC236}">
                  <a16:creationId xmlns:a16="http://schemas.microsoft.com/office/drawing/2014/main" id="{CC84C777-1F1B-4FA0-AE59-33F5988FC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028" y="3337365"/>
              <a:ext cx="6549" cy="6856"/>
            </a:xfrm>
            <a:custGeom>
              <a:avLst/>
              <a:gdLst>
                <a:gd name="T0" fmla="*/ 2147483647 w 8"/>
                <a:gd name="T1" fmla="*/ 0 h 11"/>
                <a:gd name="T2" fmla="*/ 2147483647 w 8"/>
                <a:gd name="T3" fmla="*/ 2147483647 h 11"/>
                <a:gd name="T4" fmla="*/ 2147483647 w 8"/>
                <a:gd name="T5" fmla="*/ 2147483647 h 11"/>
                <a:gd name="T6" fmla="*/ 2147483647 w 8"/>
                <a:gd name="T7" fmla="*/ 2147483647 h 11"/>
                <a:gd name="T8" fmla="*/ 2147483647 w 8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1"/>
                <a:gd name="T17" fmla="*/ 8 w 8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1">
                  <a:moveTo>
                    <a:pt x="5" y="0"/>
                  </a:moveTo>
                  <a:cubicBezTo>
                    <a:pt x="3" y="0"/>
                    <a:pt x="0" y="3"/>
                    <a:pt x="2" y="5"/>
                  </a:cubicBezTo>
                  <a:cubicBezTo>
                    <a:pt x="4" y="7"/>
                    <a:pt x="5" y="4"/>
                    <a:pt x="5" y="7"/>
                  </a:cubicBezTo>
                  <a:cubicBezTo>
                    <a:pt x="6" y="11"/>
                    <a:pt x="8" y="5"/>
                    <a:pt x="8" y="5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7" name="Freeform 90">
              <a:extLst>
                <a:ext uri="{FF2B5EF4-FFF2-40B4-BE49-F238E27FC236}">
                  <a16:creationId xmlns:a16="http://schemas.microsoft.com/office/drawing/2014/main" id="{74730B6A-1CEB-46B5-B22A-3B2E85856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8028" y="3345364"/>
              <a:ext cx="13098" cy="6856"/>
            </a:xfrm>
            <a:custGeom>
              <a:avLst/>
              <a:gdLst>
                <a:gd name="T0" fmla="*/ 2147483647 w 17"/>
                <a:gd name="T1" fmla="*/ 2147483647 h 10"/>
                <a:gd name="T2" fmla="*/ 2147483647 w 17"/>
                <a:gd name="T3" fmla="*/ 2147483647 h 10"/>
                <a:gd name="T4" fmla="*/ 2147483647 w 17"/>
                <a:gd name="T5" fmla="*/ 2147483647 h 10"/>
                <a:gd name="T6" fmla="*/ 2147483647 w 17"/>
                <a:gd name="T7" fmla="*/ 2147483647 h 10"/>
                <a:gd name="T8" fmla="*/ 2147483647 w 17"/>
                <a:gd name="T9" fmla="*/ 2147483647 h 10"/>
                <a:gd name="T10" fmla="*/ 2147483647 w 17"/>
                <a:gd name="T11" fmla="*/ 2147483647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0"/>
                <a:gd name="T20" fmla="*/ 17 w 17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0">
                  <a:moveTo>
                    <a:pt x="8" y="2"/>
                  </a:moveTo>
                  <a:cubicBezTo>
                    <a:pt x="6" y="4"/>
                    <a:pt x="0" y="1"/>
                    <a:pt x="4" y="6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4" y="8"/>
                    <a:pt x="13" y="7"/>
                    <a:pt x="14" y="6"/>
                  </a:cubicBezTo>
                  <a:cubicBezTo>
                    <a:pt x="16" y="5"/>
                    <a:pt x="17" y="4"/>
                    <a:pt x="15" y="2"/>
                  </a:cubicBezTo>
                  <a:cubicBezTo>
                    <a:pt x="13" y="0"/>
                    <a:pt x="11" y="0"/>
                    <a:pt x="8" y="2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8" name="Freeform 91">
              <a:extLst>
                <a:ext uri="{FF2B5EF4-FFF2-40B4-BE49-F238E27FC236}">
                  <a16:creationId xmlns:a16="http://schemas.microsoft.com/office/drawing/2014/main" id="{A798959A-975F-4C84-8338-69C7AAF80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479" y="3339650"/>
              <a:ext cx="5239" cy="5713"/>
            </a:xfrm>
            <a:custGeom>
              <a:avLst/>
              <a:gdLst>
                <a:gd name="T0" fmla="*/ 2147483647 w 6"/>
                <a:gd name="T1" fmla="*/ 0 h 9"/>
                <a:gd name="T2" fmla="*/ 2147483647 w 6"/>
                <a:gd name="T3" fmla="*/ 2147483647 h 9"/>
                <a:gd name="T4" fmla="*/ 2147483647 w 6"/>
                <a:gd name="T5" fmla="*/ 2147483647 h 9"/>
                <a:gd name="T6" fmla="*/ 2147483647 w 6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9"/>
                <a:gd name="T14" fmla="*/ 6 w 6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9">
                  <a:moveTo>
                    <a:pt x="6" y="0"/>
                  </a:moveTo>
                  <a:cubicBezTo>
                    <a:pt x="6" y="4"/>
                    <a:pt x="3" y="9"/>
                    <a:pt x="2" y="8"/>
                  </a:cubicBezTo>
                  <a:cubicBezTo>
                    <a:pt x="0" y="6"/>
                    <a:pt x="2" y="1"/>
                    <a:pt x="2" y="1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09" name="Freeform 92">
              <a:extLst>
                <a:ext uri="{FF2B5EF4-FFF2-40B4-BE49-F238E27FC236}">
                  <a16:creationId xmlns:a16="http://schemas.microsoft.com/office/drawing/2014/main" id="{3E86E467-89E9-4D08-917B-30DE24664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718" y="3357933"/>
              <a:ext cx="11788" cy="12570"/>
            </a:xfrm>
            <a:custGeom>
              <a:avLst/>
              <a:gdLst>
                <a:gd name="T0" fmla="*/ 2147483647 w 17"/>
                <a:gd name="T1" fmla="*/ 0 h 19"/>
                <a:gd name="T2" fmla="*/ 2147483647 w 17"/>
                <a:gd name="T3" fmla="*/ 2147483647 h 19"/>
                <a:gd name="T4" fmla="*/ 2147483647 w 17"/>
                <a:gd name="T5" fmla="*/ 2147483647 h 19"/>
                <a:gd name="T6" fmla="*/ 2147483647 w 17"/>
                <a:gd name="T7" fmla="*/ 2147483647 h 19"/>
                <a:gd name="T8" fmla="*/ 2147483647 w 17"/>
                <a:gd name="T9" fmla="*/ 2147483647 h 19"/>
                <a:gd name="T10" fmla="*/ 2147483647 w 17"/>
                <a:gd name="T11" fmla="*/ 2147483647 h 19"/>
                <a:gd name="T12" fmla="*/ 2147483647 w 17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9"/>
                <a:gd name="T23" fmla="*/ 17 w 17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9">
                  <a:moveTo>
                    <a:pt x="16" y="0"/>
                  </a:moveTo>
                  <a:cubicBezTo>
                    <a:pt x="12" y="3"/>
                    <a:pt x="11" y="6"/>
                    <a:pt x="7" y="8"/>
                  </a:cubicBezTo>
                  <a:cubicBezTo>
                    <a:pt x="4" y="9"/>
                    <a:pt x="0" y="5"/>
                    <a:pt x="3" y="11"/>
                  </a:cubicBezTo>
                  <a:cubicBezTo>
                    <a:pt x="6" y="16"/>
                    <a:pt x="7" y="11"/>
                    <a:pt x="10" y="15"/>
                  </a:cubicBezTo>
                  <a:cubicBezTo>
                    <a:pt x="12" y="19"/>
                    <a:pt x="13" y="14"/>
                    <a:pt x="14" y="10"/>
                  </a:cubicBezTo>
                  <a:cubicBezTo>
                    <a:pt x="15" y="7"/>
                    <a:pt x="17" y="4"/>
                    <a:pt x="17" y="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0" name="Freeform 93">
              <a:extLst>
                <a:ext uri="{FF2B5EF4-FFF2-40B4-BE49-F238E27FC236}">
                  <a16:creationId xmlns:a16="http://schemas.microsoft.com/office/drawing/2014/main" id="{8DD99988-0D05-4978-B280-46BC7F53C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533" y="3404783"/>
              <a:ext cx="11788" cy="11427"/>
            </a:xfrm>
            <a:custGeom>
              <a:avLst/>
              <a:gdLst>
                <a:gd name="T0" fmla="*/ 2147483647 w 17"/>
                <a:gd name="T1" fmla="*/ 2147483647 h 18"/>
                <a:gd name="T2" fmla="*/ 2147483647 w 17"/>
                <a:gd name="T3" fmla="*/ 2147483647 h 18"/>
                <a:gd name="T4" fmla="*/ 2147483647 w 17"/>
                <a:gd name="T5" fmla="*/ 2147483647 h 18"/>
                <a:gd name="T6" fmla="*/ 2147483647 w 17"/>
                <a:gd name="T7" fmla="*/ 2147483647 h 18"/>
                <a:gd name="T8" fmla="*/ 2147483647 w 17"/>
                <a:gd name="T9" fmla="*/ 214748364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8"/>
                <a:gd name="T17" fmla="*/ 17 w 1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8">
                  <a:moveTo>
                    <a:pt x="16" y="4"/>
                  </a:moveTo>
                  <a:cubicBezTo>
                    <a:pt x="12" y="4"/>
                    <a:pt x="11" y="0"/>
                    <a:pt x="10" y="7"/>
                  </a:cubicBezTo>
                  <a:cubicBezTo>
                    <a:pt x="9" y="14"/>
                    <a:pt x="0" y="15"/>
                    <a:pt x="6" y="17"/>
                  </a:cubicBezTo>
                  <a:cubicBezTo>
                    <a:pt x="11" y="18"/>
                    <a:pt x="16" y="15"/>
                    <a:pt x="16" y="13"/>
                  </a:cubicBezTo>
                  <a:cubicBezTo>
                    <a:pt x="17" y="10"/>
                    <a:pt x="16" y="4"/>
                    <a:pt x="16" y="4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1" name="Freeform 94">
              <a:extLst>
                <a:ext uri="{FF2B5EF4-FFF2-40B4-BE49-F238E27FC236}">
                  <a16:creationId xmlns:a16="http://schemas.microsoft.com/office/drawing/2014/main" id="{C993D68E-F148-4453-9CBB-5CB290230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462" y="3433351"/>
              <a:ext cx="11788" cy="9142"/>
            </a:xfrm>
            <a:custGeom>
              <a:avLst/>
              <a:gdLst>
                <a:gd name="T0" fmla="*/ 2147483647 w 17"/>
                <a:gd name="T1" fmla="*/ 0 h 13"/>
                <a:gd name="T2" fmla="*/ 2147483647 w 17"/>
                <a:gd name="T3" fmla="*/ 2147483647 h 13"/>
                <a:gd name="T4" fmla="*/ 2147483647 w 17"/>
                <a:gd name="T5" fmla="*/ 2147483647 h 13"/>
                <a:gd name="T6" fmla="*/ 2147483647 w 17"/>
                <a:gd name="T7" fmla="*/ 2147483647 h 13"/>
                <a:gd name="T8" fmla="*/ 2147483647 w 17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3"/>
                <a:gd name="T17" fmla="*/ 17 w 17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3">
                  <a:moveTo>
                    <a:pt x="7" y="0"/>
                  </a:moveTo>
                  <a:cubicBezTo>
                    <a:pt x="4" y="3"/>
                    <a:pt x="0" y="9"/>
                    <a:pt x="6" y="11"/>
                  </a:cubicBezTo>
                  <a:cubicBezTo>
                    <a:pt x="11" y="13"/>
                    <a:pt x="12" y="11"/>
                    <a:pt x="12" y="11"/>
                  </a:cubicBezTo>
                  <a:cubicBezTo>
                    <a:pt x="17" y="5"/>
                    <a:pt x="17" y="5"/>
                    <a:pt x="17" y="5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2" name="Freeform 95">
              <a:extLst>
                <a:ext uri="{FF2B5EF4-FFF2-40B4-BE49-F238E27FC236}">
                  <a16:creationId xmlns:a16="http://schemas.microsoft.com/office/drawing/2014/main" id="{6CB9193F-66DB-4B0E-B9BB-0E2D0964E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038" y="3260805"/>
              <a:ext cx="9168" cy="5713"/>
            </a:xfrm>
            <a:custGeom>
              <a:avLst/>
              <a:gdLst>
                <a:gd name="T0" fmla="*/ 2147483647 w 13"/>
                <a:gd name="T1" fmla="*/ 2147483647 h 10"/>
                <a:gd name="T2" fmla="*/ 2147483647 w 13"/>
                <a:gd name="T3" fmla="*/ 2147483647 h 10"/>
                <a:gd name="T4" fmla="*/ 2147483647 w 13"/>
                <a:gd name="T5" fmla="*/ 2147483647 h 10"/>
                <a:gd name="T6" fmla="*/ 2147483647 w 13"/>
                <a:gd name="T7" fmla="*/ 2147483647 h 10"/>
                <a:gd name="T8" fmla="*/ 2147483647 w 13"/>
                <a:gd name="T9" fmla="*/ 2147483647 h 10"/>
                <a:gd name="T10" fmla="*/ 2147483647 w 13"/>
                <a:gd name="T11" fmla="*/ 0 h 10"/>
                <a:gd name="T12" fmla="*/ 2147483647 w 13"/>
                <a:gd name="T13" fmla="*/ 2147483647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10"/>
                <a:gd name="T23" fmla="*/ 13 w 13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10">
                  <a:moveTo>
                    <a:pt x="6" y="1"/>
                  </a:moveTo>
                  <a:cubicBezTo>
                    <a:pt x="5" y="2"/>
                    <a:pt x="0" y="4"/>
                    <a:pt x="3" y="7"/>
                  </a:cubicBezTo>
                  <a:cubicBezTo>
                    <a:pt x="6" y="10"/>
                    <a:pt x="7" y="8"/>
                    <a:pt x="9" y="9"/>
                  </a:cubicBezTo>
                  <a:cubicBezTo>
                    <a:pt x="10" y="9"/>
                    <a:pt x="12" y="7"/>
                    <a:pt x="12" y="7"/>
                  </a:cubicBezTo>
                  <a:cubicBezTo>
                    <a:pt x="12" y="7"/>
                    <a:pt x="13" y="5"/>
                    <a:pt x="11" y="3"/>
                  </a:cubicBezTo>
                  <a:cubicBezTo>
                    <a:pt x="10" y="2"/>
                    <a:pt x="10" y="0"/>
                    <a:pt x="9" y="0"/>
                  </a:cubicBezTo>
                  <a:cubicBezTo>
                    <a:pt x="7" y="1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3" name="Freeform 96">
              <a:extLst>
                <a:ext uri="{FF2B5EF4-FFF2-40B4-BE49-F238E27FC236}">
                  <a16:creationId xmlns:a16="http://schemas.microsoft.com/office/drawing/2014/main" id="{1408DFD9-58FA-47FE-B567-4FA750F23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8277" y="3253949"/>
              <a:ext cx="5239" cy="5713"/>
            </a:xfrm>
            <a:custGeom>
              <a:avLst/>
              <a:gdLst>
                <a:gd name="T0" fmla="*/ 2147483647 w 8"/>
                <a:gd name="T1" fmla="*/ 0 h 9"/>
                <a:gd name="T2" fmla="*/ 2147483647 w 8"/>
                <a:gd name="T3" fmla="*/ 2147483647 h 9"/>
                <a:gd name="T4" fmla="*/ 2147483647 w 8"/>
                <a:gd name="T5" fmla="*/ 2147483647 h 9"/>
                <a:gd name="T6" fmla="*/ 2147483647 w 8"/>
                <a:gd name="T7" fmla="*/ 2147483647 h 9"/>
                <a:gd name="T8" fmla="*/ 2147483647 w 8"/>
                <a:gd name="T9" fmla="*/ 0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5" y="0"/>
                  </a:moveTo>
                  <a:cubicBezTo>
                    <a:pt x="4" y="2"/>
                    <a:pt x="0" y="2"/>
                    <a:pt x="3" y="5"/>
                  </a:cubicBezTo>
                  <a:cubicBezTo>
                    <a:pt x="6" y="9"/>
                    <a:pt x="7" y="5"/>
                    <a:pt x="8" y="6"/>
                  </a:cubicBezTo>
                  <a:cubicBezTo>
                    <a:pt x="8" y="6"/>
                    <a:pt x="6" y="3"/>
                    <a:pt x="6" y="2"/>
                  </a:cubicBezTo>
                  <a:cubicBezTo>
                    <a:pt x="7" y="2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4" name="Freeform 97">
              <a:extLst>
                <a:ext uri="{FF2B5EF4-FFF2-40B4-BE49-F238E27FC236}">
                  <a16:creationId xmlns:a16="http://schemas.microsoft.com/office/drawing/2014/main" id="{79A7A10D-9C1A-4AC0-8F72-F7444FF0B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5658" y="3265375"/>
              <a:ext cx="5239" cy="5713"/>
            </a:xfrm>
            <a:custGeom>
              <a:avLst/>
              <a:gdLst>
                <a:gd name="T0" fmla="*/ 2147483647 w 7"/>
                <a:gd name="T1" fmla="*/ 2147483647 h 10"/>
                <a:gd name="T2" fmla="*/ 0 w 7"/>
                <a:gd name="T3" fmla="*/ 2147483647 h 10"/>
                <a:gd name="T4" fmla="*/ 2147483647 w 7"/>
                <a:gd name="T5" fmla="*/ 2147483647 h 10"/>
                <a:gd name="T6" fmla="*/ 2147483647 w 7"/>
                <a:gd name="T7" fmla="*/ 2147483647 h 10"/>
                <a:gd name="T8" fmla="*/ 2147483647 w 7"/>
                <a:gd name="T9" fmla="*/ 214748364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10"/>
                <a:gd name="T17" fmla="*/ 7 w 7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10">
                  <a:moveTo>
                    <a:pt x="4" y="3"/>
                  </a:moveTo>
                  <a:cubicBezTo>
                    <a:pt x="3" y="3"/>
                    <a:pt x="0" y="0"/>
                    <a:pt x="0" y="4"/>
                  </a:cubicBezTo>
                  <a:cubicBezTo>
                    <a:pt x="0" y="8"/>
                    <a:pt x="1" y="10"/>
                    <a:pt x="2" y="10"/>
                  </a:cubicBezTo>
                  <a:cubicBezTo>
                    <a:pt x="3" y="10"/>
                    <a:pt x="2" y="7"/>
                    <a:pt x="4" y="7"/>
                  </a:cubicBezTo>
                  <a:cubicBezTo>
                    <a:pt x="7" y="7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5" name="Freeform 98">
              <a:extLst>
                <a:ext uri="{FF2B5EF4-FFF2-40B4-BE49-F238E27FC236}">
                  <a16:creationId xmlns:a16="http://schemas.microsoft.com/office/drawing/2014/main" id="{677217E9-BD35-457E-A3DD-E0CFBF5F2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9587" y="3267661"/>
              <a:ext cx="6549" cy="4571"/>
            </a:xfrm>
            <a:custGeom>
              <a:avLst/>
              <a:gdLst>
                <a:gd name="T0" fmla="*/ 2147483647 w 10"/>
                <a:gd name="T1" fmla="*/ 0 h 7"/>
                <a:gd name="T2" fmla="*/ 2147483647 w 10"/>
                <a:gd name="T3" fmla="*/ 2147483647 h 7"/>
                <a:gd name="T4" fmla="*/ 2147483647 w 10"/>
                <a:gd name="T5" fmla="*/ 2147483647 h 7"/>
                <a:gd name="T6" fmla="*/ 2147483647 w 10"/>
                <a:gd name="T7" fmla="*/ 2147483647 h 7"/>
                <a:gd name="T8" fmla="*/ 2147483647 w 10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7"/>
                <a:gd name="T17" fmla="*/ 10 w 1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7">
                  <a:moveTo>
                    <a:pt x="7" y="0"/>
                  </a:moveTo>
                  <a:cubicBezTo>
                    <a:pt x="4" y="3"/>
                    <a:pt x="0" y="4"/>
                    <a:pt x="4" y="5"/>
                  </a:cubicBezTo>
                  <a:cubicBezTo>
                    <a:pt x="8" y="7"/>
                    <a:pt x="7" y="6"/>
                    <a:pt x="8" y="5"/>
                  </a:cubicBezTo>
                  <a:cubicBezTo>
                    <a:pt x="10" y="4"/>
                    <a:pt x="10" y="1"/>
                    <a:pt x="10" y="1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6" name="Freeform 99">
              <a:extLst>
                <a:ext uri="{FF2B5EF4-FFF2-40B4-BE49-F238E27FC236}">
                  <a16:creationId xmlns:a16="http://schemas.microsoft.com/office/drawing/2014/main" id="{A12466AD-68F3-495E-80F8-A3F6BE5A0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897" y="3258519"/>
              <a:ext cx="7859" cy="7999"/>
            </a:xfrm>
            <a:custGeom>
              <a:avLst/>
              <a:gdLst>
                <a:gd name="T0" fmla="*/ 2147483647 w 10"/>
                <a:gd name="T1" fmla="*/ 2147483647 h 12"/>
                <a:gd name="T2" fmla="*/ 2147483647 w 10"/>
                <a:gd name="T3" fmla="*/ 2147483647 h 12"/>
                <a:gd name="T4" fmla="*/ 2147483647 w 10"/>
                <a:gd name="T5" fmla="*/ 2147483647 h 12"/>
                <a:gd name="T6" fmla="*/ 2147483647 w 10"/>
                <a:gd name="T7" fmla="*/ 2147483647 h 12"/>
                <a:gd name="T8" fmla="*/ 2147483647 w 10"/>
                <a:gd name="T9" fmla="*/ 2147483647 h 12"/>
                <a:gd name="T10" fmla="*/ 2147483647 w 10"/>
                <a:gd name="T11" fmla="*/ 2147483647 h 12"/>
                <a:gd name="T12" fmla="*/ 2147483647 w 10"/>
                <a:gd name="T13" fmla="*/ 2147483647 h 12"/>
                <a:gd name="T14" fmla="*/ 2147483647 w 10"/>
                <a:gd name="T15" fmla="*/ 2147483647 h 12"/>
                <a:gd name="T16" fmla="*/ 2147483647 w 10"/>
                <a:gd name="T17" fmla="*/ 214748364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12"/>
                <a:gd name="T29" fmla="*/ 10 w 10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12">
                  <a:moveTo>
                    <a:pt x="3" y="5"/>
                  </a:moveTo>
                  <a:cubicBezTo>
                    <a:pt x="2" y="7"/>
                    <a:pt x="0" y="9"/>
                    <a:pt x="3" y="11"/>
                  </a:cubicBezTo>
                  <a:cubicBezTo>
                    <a:pt x="5" y="12"/>
                    <a:pt x="4" y="11"/>
                    <a:pt x="6" y="11"/>
                  </a:cubicBezTo>
                  <a:cubicBezTo>
                    <a:pt x="8" y="11"/>
                    <a:pt x="8" y="8"/>
                    <a:pt x="8" y="8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9" y="0"/>
                    <a:pt x="8" y="1"/>
                  </a:cubicBezTo>
                  <a:cubicBezTo>
                    <a:pt x="6" y="2"/>
                    <a:pt x="5" y="1"/>
                    <a:pt x="5" y="3"/>
                  </a:cubicBezTo>
                  <a:cubicBezTo>
                    <a:pt x="5" y="4"/>
                    <a:pt x="3" y="5"/>
                    <a:pt x="3" y="5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7" name="Freeform 100">
              <a:extLst>
                <a:ext uri="{FF2B5EF4-FFF2-40B4-BE49-F238E27FC236}">
                  <a16:creationId xmlns:a16="http://schemas.microsoft.com/office/drawing/2014/main" id="{2A62FA11-836A-4469-999D-395CFD821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7446" y="3250520"/>
              <a:ext cx="6549" cy="6856"/>
            </a:xfrm>
            <a:custGeom>
              <a:avLst/>
              <a:gdLst>
                <a:gd name="T0" fmla="*/ 2147483647 w 8"/>
                <a:gd name="T1" fmla="*/ 2147483647 h 11"/>
                <a:gd name="T2" fmla="*/ 2147483647 w 8"/>
                <a:gd name="T3" fmla="*/ 2147483647 h 11"/>
                <a:gd name="T4" fmla="*/ 2147483647 w 8"/>
                <a:gd name="T5" fmla="*/ 2147483647 h 11"/>
                <a:gd name="T6" fmla="*/ 2147483647 w 8"/>
                <a:gd name="T7" fmla="*/ 2147483647 h 11"/>
                <a:gd name="T8" fmla="*/ 2147483647 w 8"/>
                <a:gd name="T9" fmla="*/ 2147483647 h 11"/>
                <a:gd name="T10" fmla="*/ 0 w 8"/>
                <a:gd name="T11" fmla="*/ 2147483647 h 11"/>
                <a:gd name="T12" fmla="*/ 2147483647 w 8"/>
                <a:gd name="T13" fmla="*/ 2147483647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1"/>
                <a:gd name="T23" fmla="*/ 8 w 8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1">
                  <a:moveTo>
                    <a:pt x="1" y="8"/>
                  </a:moveTo>
                  <a:cubicBezTo>
                    <a:pt x="2" y="11"/>
                    <a:pt x="3" y="11"/>
                    <a:pt x="4" y="10"/>
                  </a:cubicBezTo>
                  <a:cubicBezTo>
                    <a:pt x="6" y="9"/>
                    <a:pt x="6" y="8"/>
                    <a:pt x="7" y="7"/>
                  </a:cubicBezTo>
                  <a:cubicBezTo>
                    <a:pt x="8" y="6"/>
                    <a:pt x="8" y="3"/>
                    <a:pt x="7" y="3"/>
                  </a:cubicBezTo>
                  <a:cubicBezTo>
                    <a:pt x="5" y="3"/>
                    <a:pt x="3" y="0"/>
                    <a:pt x="3" y="2"/>
                  </a:cubicBezTo>
                  <a:cubicBezTo>
                    <a:pt x="3" y="5"/>
                    <a:pt x="0" y="7"/>
                    <a:pt x="0" y="7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8" name="Freeform 101">
              <a:extLst>
                <a:ext uri="{FF2B5EF4-FFF2-40B4-BE49-F238E27FC236}">
                  <a16:creationId xmlns:a16="http://schemas.microsoft.com/office/drawing/2014/main" id="{A7EA9D1E-9CCD-453F-ADC3-C5196059F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826" y="3265375"/>
              <a:ext cx="6549" cy="2285"/>
            </a:xfrm>
            <a:custGeom>
              <a:avLst/>
              <a:gdLst>
                <a:gd name="T0" fmla="*/ 2147483647 w 9"/>
                <a:gd name="T1" fmla="*/ 0 h 4"/>
                <a:gd name="T2" fmla="*/ 2147483647 w 9"/>
                <a:gd name="T3" fmla="*/ 2147483647 h 4"/>
                <a:gd name="T4" fmla="*/ 2147483647 w 9"/>
                <a:gd name="T5" fmla="*/ 2147483647 h 4"/>
                <a:gd name="T6" fmla="*/ 2147483647 w 9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4"/>
                <a:gd name="T14" fmla="*/ 9 w 9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4">
                  <a:moveTo>
                    <a:pt x="6" y="0"/>
                  </a:moveTo>
                  <a:cubicBezTo>
                    <a:pt x="4" y="1"/>
                    <a:pt x="0" y="4"/>
                    <a:pt x="3" y="4"/>
                  </a:cubicBezTo>
                  <a:cubicBezTo>
                    <a:pt x="7" y="4"/>
                    <a:pt x="6" y="4"/>
                    <a:pt x="7" y="3"/>
                  </a:cubicBezTo>
                  <a:cubicBezTo>
                    <a:pt x="9" y="2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9" name="Freeform 102">
              <a:extLst>
                <a:ext uri="{FF2B5EF4-FFF2-40B4-BE49-F238E27FC236}">
                  <a16:creationId xmlns:a16="http://schemas.microsoft.com/office/drawing/2014/main" id="{E7AE0D21-A59F-41D3-9713-569D76322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573" y="3625322"/>
              <a:ext cx="83826" cy="39994"/>
            </a:xfrm>
            <a:custGeom>
              <a:avLst/>
              <a:gdLst>
                <a:gd name="T0" fmla="*/ 2147483647 w 114"/>
                <a:gd name="T1" fmla="*/ 2147483647 h 62"/>
                <a:gd name="T2" fmla="*/ 2147483647 w 114"/>
                <a:gd name="T3" fmla="*/ 2147483647 h 62"/>
                <a:gd name="T4" fmla="*/ 2147483647 w 114"/>
                <a:gd name="T5" fmla="*/ 2147483647 h 62"/>
                <a:gd name="T6" fmla="*/ 2147483647 w 114"/>
                <a:gd name="T7" fmla="*/ 2147483647 h 62"/>
                <a:gd name="T8" fmla="*/ 2147483647 w 114"/>
                <a:gd name="T9" fmla="*/ 2147483647 h 62"/>
                <a:gd name="T10" fmla="*/ 2147483647 w 114"/>
                <a:gd name="T11" fmla="*/ 2147483647 h 62"/>
                <a:gd name="T12" fmla="*/ 2147483647 w 114"/>
                <a:gd name="T13" fmla="*/ 2147483647 h 62"/>
                <a:gd name="T14" fmla="*/ 2147483647 w 114"/>
                <a:gd name="T15" fmla="*/ 2147483647 h 62"/>
                <a:gd name="T16" fmla="*/ 2147483647 w 114"/>
                <a:gd name="T17" fmla="*/ 2147483647 h 62"/>
                <a:gd name="T18" fmla="*/ 2147483647 w 114"/>
                <a:gd name="T19" fmla="*/ 2147483647 h 62"/>
                <a:gd name="T20" fmla="*/ 2147483647 w 114"/>
                <a:gd name="T21" fmla="*/ 2147483647 h 62"/>
                <a:gd name="T22" fmla="*/ 2147483647 w 114"/>
                <a:gd name="T23" fmla="*/ 2147483647 h 62"/>
                <a:gd name="T24" fmla="*/ 2147483647 w 114"/>
                <a:gd name="T25" fmla="*/ 2147483647 h 62"/>
                <a:gd name="T26" fmla="*/ 2147483647 w 114"/>
                <a:gd name="T27" fmla="*/ 2147483647 h 62"/>
                <a:gd name="T28" fmla="*/ 2147483647 w 114"/>
                <a:gd name="T29" fmla="*/ 2147483647 h 62"/>
                <a:gd name="T30" fmla="*/ 2147483647 w 114"/>
                <a:gd name="T31" fmla="*/ 2147483647 h 62"/>
                <a:gd name="T32" fmla="*/ 2147483647 w 114"/>
                <a:gd name="T33" fmla="*/ 2147483647 h 62"/>
                <a:gd name="T34" fmla="*/ 2147483647 w 114"/>
                <a:gd name="T35" fmla="*/ 2147483647 h 62"/>
                <a:gd name="T36" fmla="*/ 2147483647 w 114"/>
                <a:gd name="T37" fmla="*/ 2147483647 h 62"/>
                <a:gd name="T38" fmla="*/ 2147483647 w 114"/>
                <a:gd name="T39" fmla="*/ 2147483647 h 62"/>
                <a:gd name="T40" fmla="*/ 2147483647 w 114"/>
                <a:gd name="T41" fmla="*/ 2147483647 h 62"/>
                <a:gd name="T42" fmla="*/ 2147483647 w 114"/>
                <a:gd name="T43" fmla="*/ 2147483647 h 62"/>
                <a:gd name="T44" fmla="*/ 2147483647 w 114"/>
                <a:gd name="T45" fmla="*/ 2147483647 h 62"/>
                <a:gd name="T46" fmla="*/ 2147483647 w 114"/>
                <a:gd name="T47" fmla="*/ 2147483647 h 62"/>
                <a:gd name="T48" fmla="*/ 2147483647 w 114"/>
                <a:gd name="T49" fmla="*/ 2147483647 h 62"/>
                <a:gd name="T50" fmla="*/ 2147483647 w 114"/>
                <a:gd name="T51" fmla="*/ 2147483647 h 62"/>
                <a:gd name="T52" fmla="*/ 2147483647 w 114"/>
                <a:gd name="T53" fmla="*/ 2147483647 h 62"/>
                <a:gd name="T54" fmla="*/ 2147483647 w 114"/>
                <a:gd name="T55" fmla="*/ 2147483647 h 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4"/>
                <a:gd name="T85" fmla="*/ 0 h 62"/>
                <a:gd name="T86" fmla="*/ 114 w 114"/>
                <a:gd name="T87" fmla="*/ 62 h 6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4" h="62">
                  <a:moveTo>
                    <a:pt x="111" y="20"/>
                  </a:moveTo>
                  <a:cubicBezTo>
                    <a:pt x="110" y="17"/>
                    <a:pt x="105" y="14"/>
                    <a:pt x="101" y="18"/>
                  </a:cubicBezTo>
                  <a:cubicBezTo>
                    <a:pt x="97" y="22"/>
                    <a:pt x="97" y="25"/>
                    <a:pt x="94" y="24"/>
                  </a:cubicBezTo>
                  <a:cubicBezTo>
                    <a:pt x="90" y="23"/>
                    <a:pt x="88" y="18"/>
                    <a:pt x="86" y="21"/>
                  </a:cubicBezTo>
                  <a:cubicBezTo>
                    <a:pt x="84" y="23"/>
                    <a:pt x="75" y="26"/>
                    <a:pt x="75" y="26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7" y="15"/>
                    <a:pt x="69" y="10"/>
                    <a:pt x="64" y="9"/>
                  </a:cubicBezTo>
                  <a:cubicBezTo>
                    <a:pt x="60" y="9"/>
                    <a:pt x="55" y="4"/>
                    <a:pt x="55" y="7"/>
                  </a:cubicBezTo>
                  <a:cubicBezTo>
                    <a:pt x="54" y="9"/>
                    <a:pt x="53" y="4"/>
                    <a:pt x="49" y="4"/>
                  </a:cubicBezTo>
                  <a:cubicBezTo>
                    <a:pt x="46" y="4"/>
                    <a:pt x="43" y="0"/>
                    <a:pt x="42" y="2"/>
                  </a:cubicBezTo>
                  <a:cubicBezTo>
                    <a:pt x="42" y="5"/>
                    <a:pt x="41" y="8"/>
                    <a:pt x="41" y="8"/>
                  </a:cubicBezTo>
                  <a:cubicBezTo>
                    <a:pt x="41" y="8"/>
                    <a:pt x="41" y="6"/>
                    <a:pt x="33" y="9"/>
                  </a:cubicBezTo>
                  <a:cubicBezTo>
                    <a:pt x="25" y="12"/>
                    <a:pt x="24" y="12"/>
                    <a:pt x="20" y="14"/>
                  </a:cubicBezTo>
                  <a:cubicBezTo>
                    <a:pt x="17" y="15"/>
                    <a:pt x="0" y="18"/>
                    <a:pt x="9" y="24"/>
                  </a:cubicBezTo>
                  <a:cubicBezTo>
                    <a:pt x="18" y="30"/>
                    <a:pt x="19" y="30"/>
                    <a:pt x="23" y="31"/>
                  </a:cubicBezTo>
                  <a:cubicBezTo>
                    <a:pt x="27" y="32"/>
                    <a:pt x="30" y="31"/>
                    <a:pt x="30" y="35"/>
                  </a:cubicBezTo>
                  <a:cubicBezTo>
                    <a:pt x="30" y="38"/>
                    <a:pt x="34" y="35"/>
                    <a:pt x="36" y="37"/>
                  </a:cubicBezTo>
                  <a:cubicBezTo>
                    <a:pt x="37" y="40"/>
                    <a:pt x="37" y="46"/>
                    <a:pt x="34" y="50"/>
                  </a:cubicBezTo>
                  <a:cubicBezTo>
                    <a:pt x="32" y="53"/>
                    <a:pt x="27" y="57"/>
                    <a:pt x="27" y="57"/>
                  </a:cubicBezTo>
                  <a:cubicBezTo>
                    <a:pt x="27" y="57"/>
                    <a:pt x="41" y="56"/>
                    <a:pt x="45" y="59"/>
                  </a:cubicBezTo>
                  <a:cubicBezTo>
                    <a:pt x="48" y="62"/>
                    <a:pt x="50" y="60"/>
                    <a:pt x="53" y="57"/>
                  </a:cubicBezTo>
                  <a:cubicBezTo>
                    <a:pt x="56" y="54"/>
                    <a:pt x="66" y="38"/>
                    <a:pt x="69" y="40"/>
                  </a:cubicBezTo>
                  <a:cubicBezTo>
                    <a:pt x="72" y="43"/>
                    <a:pt x="73" y="42"/>
                    <a:pt x="76" y="42"/>
                  </a:cubicBezTo>
                  <a:cubicBezTo>
                    <a:pt x="79" y="43"/>
                    <a:pt x="76" y="39"/>
                    <a:pt x="82" y="37"/>
                  </a:cubicBezTo>
                  <a:cubicBezTo>
                    <a:pt x="88" y="36"/>
                    <a:pt x="88" y="29"/>
                    <a:pt x="93" y="33"/>
                  </a:cubicBezTo>
                  <a:cubicBezTo>
                    <a:pt x="98" y="36"/>
                    <a:pt x="100" y="35"/>
                    <a:pt x="103" y="35"/>
                  </a:cubicBezTo>
                  <a:cubicBezTo>
                    <a:pt x="107" y="35"/>
                    <a:pt x="114" y="25"/>
                    <a:pt x="111" y="20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0" name="Freeform 103">
              <a:extLst>
                <a:ext uri="{FF2B5EF4-FFF2-40B4-BE49-F238E27FC236}">
                  <a16:creationId xmlns:a16="http://schemas.microsoft.com/office/drawing/2014/main" id="{082A6E40-B273-465B-B9F6-6B8C9A567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1896" y="3370503"/>
              <a:ext cx="22266" cy="17140"/>
            </a:xfrm>
            <a:custGeom>
              <a:avLst/>
              <a:gdLst>
                <a:gd name="T0" fmla="*/ 2147483647 w 30"/>
                <a:gd name="T1" fmla="*/ 0 h 27"/>
                <a:gd name="T2" fmla="*/ 2147483647 w 30"/>
                <a:gd name="T3" fmla="*/ 2147483647 h 27"/>
                <a:gd name="T4" fmla="*/ 2147483647 w 30"/>
                <a:gd name="T5" fmla="*/ 2147483647 h 27"/>
                <a:gd name="T6" fmla="*/ 2147483647 w 30"/>
                <a:gd name="T7" fmla="*/ 2147483647 h 27"/>
                <a:gd name="T8" fmla="*/ 2147483647 w 30"/>
                <a:gd name="T9" fmla="*/ 2147483647 h 27"/>
                <a:gd name="T10" fmla="*/ 2147483647 w 30"/>
                <a:gd name="T11" fmla="*/ 2147483647 h 27"/>
                <a:gd name="T12" fmla="*/ 2147483647 w 30"/>
                <a:gd name="T13" fmla="*/ 2147483647 h 27"/>
                <a:gd name="T14" fmla="*/ 2147483647 w 30"/>
                <a:gd name="T15" fmla="*/ 2147483647 h 27"/>
                <a:gd name="T16" fmla="*/ 2147483647 w 30"/>
                <a:gd name="T17" fmla="*/ 2147483647 h 27"/>
                <a:gd name="T18" fmla="*/ 2147483647 w 30"/>
                <a:gd name="T19" fmla="*/ 0 h 27"/>
                <a:gd name="T20" fmla="*/ 2147483647 w 30"/>
                <a:gd name="T21" fmla="*/ 0 h 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"/>
                <a:gd name="T34" fmla="*/ 0 h 27"/>
                <a:gd name="T35" fmla="*/ 30 w 30"/>
                <a:gd name="T36" fmla="*/ 27 h 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" h="27">
                  <a:moveTo>
                    <a:pt x="9" y="0"/>
                  </a:moveTo>
                  <a:cubicBezTo>
                    <a:pt x="7" y="2"/>
                    <a:pt x="2" y="4"/>
                    <a:pt x="1" y="5"/>
                  </a:cubicBezTo>
                  <a:cubicBezTo>
                    <a:pt x="0" y="7"/>
                    <a:pt x="1" y="10"/>
                    <a:pt x="3" y="11"/>
                  </a:cubicBezTo>
                  <a:cubicBezTo>
                    <a:pt x="5" y="13"/>
                    <a:pt x="7" y="14"/>
                    <a:pt x="8" y="17"/>
                  </a:cubicBezTo>
                  <a:cubicBezTo>
                    <a:pt x="8" y="19"/>
                    <a:pt x="10" y="21"/>
                    <a:pt x="12" y="23"/>
                  </a:cubicBezTo>
                  <a:cubicBezTo>
                    <a:pt x="13" y="25"/>
                    <a:pt x="18" y="27"/>
                    <a:pt x="21" y="26"/>
                  </a:cubicBezTo>
                  <a:cubicBezTo>
                    <a:pt x="24" y="25"/>
                    <a:pt x="29" y="19"/>
                    <a:pt x="30" y="18"/>
                  </a:cubicBezTo>
                  <a:cubicBezTo>
                    <a:pt x="30" y="16"/>
                    <a:pt x="27" y="10"/>
                    <a:pt x="26" y="10"/>
                  </a:cubicBezTo>
                  <a:cubicBezTo>
                    <a:pt x="25" y="9"/>
                    <a:pt x="20" y="7"/>
                    <a:pt x="20" y="5"/>
                  </a:cubicBezTo>
                  <a:cubicBezTo>
                    <a:pt x="19" y="4"/>
                    <a:pt x="18" y="0"/>
                    <a:pt x="17" y="0"/>
                  </a:cubicBezTo>
                  <a:cubicBezTo>
                    <a:pt x="15" y="0"/>
                    <a:pt x="9" y="0"/>
                    <a:pt x="9" y="0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1" name="Freeform 104">
              <a:extLst>
                <a:ext uri="{FF2B5EF4-FFF2-40B4-BE49-F238E27FC236}">
                  <a16:creationId xmlns:a16="http://schemas.microsoft.com/office/drawing/2014/main" id="{156A22BD-6AF6-401D-AA07-C8EE91532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771" y="3304227"/>
              <a:ext cx="47152" cy="37709"/>
            </a:xfrm>
            <a:custGeom>
              <a:avLst/>
              <a:gdLst>
                <a:gd name="T0" fmla="*/ 2147483647 w 65"/>
                <a:gd name="T1" fmla="*/ 0 h 60"/>
                <a:gd name="T2" fmla="*/ 2147483647 w 65"/>
                <a:gd name="T3" fmla="*/ 2147483647 h 60"/>
                <a:gd name="T4" fmla="*/ 2147483647 w 65"/>
                <a:gd name="T5" fmla="*/ 2147483647 h 60"/>
                <a:gd name="T6" fmla="*/ 2147483647 w 65"/>
                <a:gd name="T7" fmla="*/ 2147483647 h 60"/>
                <a:gd name="T8" fmla="*/ 2147483647 w 65"/>
                <a:gd name="T9" fmla="*/ 2147483647 h 60"/>
                <a:gd name="T10" fmla="*/ 2147483647 w 65"/>
                <a:gd name="T11" fmla="*/ 2147483647 h 60"/>
                <a:gd name="T12" fmla="*/ 2147483647 w 65"/>
                <a:gd name="T13" fmla="*/ 2147483647 h 60"/>
                <a:gd name="T14" fmla="*/ 2147483647 w 65"/>
                <a:gd name="T15" fmla="*/ 2147483647 h 60"/>
                <a:gd name="T16" fmla="*/ 2147483647 w 65"/>
                <a:gd name="T17" fmla="*/ 2147483647 h 60"/>
                <a:gd name="T18" fmla="*/ 2147483647 w 65"/>
                <a:gd name="T19" fmla="*/ 2147483647 h 60"/>
                <a:gd name="T20" fmla="*/ 2147483647 w 65"/>
                <a:gd name="T21" fmla="*/ 2147483647 h 60"/>
                <a:gd name="T22" fmla="*/ 2147483647 w 65"/>
                <a:gd name="T23" fmla="*/ 2147483647 h 60"/>
                <a:gd name="T24" fmla="*/ 2147483647 w 65"/>
                <a:gd name="T25" fmla="*/ 2147483647 h 60"/>
                <a:gd name="T26" fmla="*/ 2147483647 w 65"/>
                <a:gd name="T27" fmla="*/ 2147483647 h 60"/>
                <a:gd name="T28" fmla="*/ 2147483647 w 65"/>
                <a:gd name="T29" fmla="*/ 2147483647 h 60"/>
                <a:gd name="T30" fmla="*/ 2147483647 w 65"/>
                <a:gd name="T31" fmla="*/ 2147483647 h 60"/>
                <a:gd name="T32" fmla="*/ 2147483647 w 65"/>
                <a:gd name="T33" fmla="*/ 2147483647 h 60"/>
                <a:gd name="T34" fmla="*/ 2147483647 w 65"/>
                <a:gd name="T35" fmla="*/ 2147483647 h 60"/>
                <a:gd name="T36" fmla="*/ 2147483647 w 65"/>
                <a:gd name="T37" fmla="*/ 2147483647 h 60"/>
                <a:gd name="T38" fmla="*/ 2147483647 w 65"/>
                <a:gd name="T39" fmla="*/ 2147483647 h 60"/>
                <a:gd name="T40" fmla="*/ 2147483647 w 65"/>
                <a:gd name="T41" fmla="*/ 2147483647 h 60"/>
                <a:gd name="T42" fmla="*/ 2147483647 w 65"/>
                <a:gd name="T43" fmla="*/ 2147483647 h 60"/>
                <a:gd name="T44" fmla="*/ 2147483647 w 65"/>
                <a:gd name="T45" fmla="*/ 2147483647 h 60"/>
                <a:gd name="T46" fmla="*/ 2147483647 w 65"/>
                <a:gd name="T47" fmla="*/ 0 h 6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5"/>
                <a:gd name="T73" fmla="*/ 0 h 60"/>
                <a:gd name="T74" fmla="*/ 65 w 65"/>
                <a:gd name="T75" fmla="*/ 60 h 6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5" h="60">
                  <a:moveTo>
                    <a:pt x="60" y="0"/>
                  </a:moveTo>
                  <a:cubicBezTo>
                    <a:pt x="58" y="3"/>
                    <a:pt x="55" y="8"/>
                    <a:pt x="50" y="8"/>
                  </a:cubicBezTo>
                  <a:cubicBezTo>
                    <a:pt x="45" y="7"/>
                    <a:pt x="44" y="11"/>
                    <a:pt x="40" y="16"/>
                  </a:cubicBezTo>
                  <a:cubicBezTo>
                    <a:pt x="36" y="21"/>
                    <a:pt x="31" y="24"/>
                    <a:pt x="28" y="25"/>
                  </a:cubicBezTo>
                  <a:cubicBezTo>
                    <a:pt x="24" y="25"/>
                    <a:pt x="22" y="26"/>
                    <a:pt x="20" y="27"/>
                  </a:cubicBezTo>
                  <a:cubicBezTo>
                    <a:pt x="18" y="28"/>
                    <a:pt x="14" y="27"/>
                    <a:pt x="10" y="32"/>
                  </a:cubicBezTo>
                  <a:cubicBezTo>
                    <a:pt x="5" y="36"/>
                    <a:pt x="0" y="38"/>
                    <a:pt x="3" y="44"/>
                  </a:cubicBezTo>
                  <a:cubicBezTo>
                    <a:pt x="7" y="51"/>
                    <a:pt x="8" y="52"/>
                    <a:pt x="11" y="54"/>
                  </a:cubicBezTo>
                  <a:cubicBezTo>
                    <a:pt x="14" y="56"/>
                    <a:pt x="13" y="60"/>
                    <a:pt x="16" y="57"/>
                  </a:cubicBezTo>
                  <a:cubicBezTo>
                    <a:pt x="19" y="53"/>
                    <a:pt x="19" y="50"/>
                    <a:pt x="20" y="46"/>
                  </a:cubicBezTo>
                  <a:cubicBezTo>
                    <a:pt x="21" y="43"/>
                    <a:pt x="19" y="45"/>
                    <a:pt x="15" y="46"/>
                  </a:cubicBezTo>
                  <a:cubicBezTo>
                    <a:pt x="11" y="46"/>
                    <a:pt x="7" y="44"/>
                    <a:pt x="10" y="41"/>
                  </a:cubicBezTo>
                  <a:cubicBezTo>
                    <a:pt x="13" y="38"/>
                    <a:pt x="11" y="38"/>
                    <a:pt x="15" y="37"/>
                  </a:cubicBezTo>
                  <a:cubicBezTo>
                    <a:pt x="19" y="37"/>
                    <a:pt x="20" y="35"/>
                    <a:pt x="21" y="35"/>
                  </a:cubicBezTo>
                  <a:cubicBezTo>
                    <a:pt x="23" y="35"/>
                    <a:pt x="25" y="31"/>
                    <a:pt x="26" y="35"/>
                  </a:cubicBezTo>
                  <a:cubicBezTo>
                    <a:pt x="26" y="38"/>
                    <a:pt x="25" y="40"/>
                    <a:pt x="27" y="40"/>
                  </a:cubicBezTo>
                  <a:cubicBezTo>
                    <a:pt x="28" y="39"/>
                    <a:pt x="34" y="36"/>
                    <a:pt x="37" y="34"/>
                  </a:cubicBezTo>
                  <a:cubicBezTo>
                    <a:pt x="41" y="31"/>
                    <a:pt x="41" y="29"/>
                    <a:pt x="45" y="30"/>
                  </a:cubicBezTo>
                  <a:cubicBezTo>
                    <a:pt x="49" y="32"/>
                    <a:pt x="49" y="33"/>
                    <a:pt x="52" y="35"/>
                  </a:cubicBezTo>
                  <a:cubicBezTo>
                    <a:pt x="54" y="36"/>
                    <a:pt x="53" y="39"/>
                    <a:pt x="56" y="37"/>
                  </a:cubicBezTo>
                  <a:cubicBezTo>
                    <a:pt x="59" y="35"/>
                    <a:pt x="59" y="33"/>
                    <a:pt x="61" y="30"/>
                  </a:cubicBezTo>
                  <a:cubicBezTo>
                    <a:pt x="62" y="26"/>
                    <a:pt x="63" y="23"/>
                    <a:pt x="64" y="21"/>
                  </a:cubicBezTo>
                  <a:cubicBezTo>
                    <a:pt x="65" y="19"/>
                    <a:pt x="61" y="12"/>
                    <a:pt x="60" y="11"/>
                  </a:cubicBezTo>
                  <a:cubicBezTo>
                    <a:pt x="58" y="10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2" name="Freeform 105">
              <a:extLst>
                <a:ext uri="{FF2B5EF4-FFF2-40B4-BE49-F238E27FC236}">
                  <a16:creationId xmlns:a16="http://schemas.microsoft.com/office/drawing/2014/main" id="{79301295-E08C-4C96-A00D-084CB7D66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2852" y="3356790"/>
              <a:ext cx="30125" cy="30853"/>
            </a:xfrm>
            <a:custGeom>
              <a:avLst/>
              <a:gdLst>
                <a:gd name="T0" fmla="*/ 2147483647 w 41"/>
                <a:gd name="T1" fmla="*/ 2147483647 h 48"/>
                <a:gd name="T2" fmla="*/ 2147483647 w 41"/>
                <a:gd name="T3" fmla="*/ 2147483647 h 48"/>
                <a:gd name="T4" fmla="*/ 2147483647 w 41"/>
                <a:gd name="T5" fmla="*/ 2147483647 h 48"/>
                <a:gd name="T6" fmla="*/ 2147483647 w 41"/>
                <a:gd name="T7" fmla="*/ 2147483647 h 48"/>
                <a:gd name="T8" fmla="*/ 2147483647 w 41"/>
                <a:gd name="T9" fmla="*/ 2147483647 h 48"/>
                <a:gd name="T10" fmla="*/ 2147483647 w 41"/>
                <a:gd name="T11" fmla="*/ 2147483647 h 48"/>
                <a:gd name="T12" fmla="*/ 2147483647 w 41"/>
                <a:gd name="T13" fmla="*/ 2147483647 h 48"/>
                <a:gd name="T14" fmla="*/ 2147483647 w 41"/>
                <a:gd name="T15" fmla="*/ 2147483647 h 48"/>
                <a:gd name="T16" fmla="*/ 2147483647 w 41"/>
                <a:gd name="T17" fmla="*/ 2147483647 h 48"/>
                <a:gd name="T18" fmla="*/ 2147483647 w 41"/>
                <a:gd name="T19" fmla="*/ 2147483647 h 48"/>
                <a:gd name="T20" fmla="*/ 2147483647 w 41"/>
                <a:gd name="T21" fmla="*/ 2147483647 h 48"/>
                <a:gd name="T22" fmla="*/ 2147483647 w 41"/>
                <a:gd name="T23" fmla="*/ 2147483647 h 48"/>
                <a:gd name="T24" fmla="*/ 2147483647 w 41"/>
                <a:gd name="T25" fmla="*/ 2147483647 h 48"/>
                <a:gd name="T26" fmla="*/ 2147483647 w 41"/>
                <a:gd name="T27" fmla="*/ 2147483647 h 48"/>
                <a:gd name="T28" fmla="*/ 2147483647 w 41"/>
                <a:gd name="T29" fmla="*/ 2147483647 h 48"/>
                <a:gd name="T30" fmla="*/ 2147483647 w 41"/>
                <a:gd name="T31" fmla="*/ 2147483647 h 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1"/>
                <a:gd name="T49" fmla="*/ 0 h 48"/>
                <a:gd name="T50" fmla="*/ 41 w 41"/>
                <a:gd name="T51" fmla="*/ 48 h 4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1" h="48">
                  <a:moveTo>
                    <a:pt x="21" y="9"/>
                  </a:moveTo>
                  <a:cubicBezTo>
                    <a:pt x="22" y="7"/>
                    <a:pt x="25" y="6"/>
                    <a:pt x="23" y="5"/>
                  </a:cubicBezTo>
                  <a:cubicBezTo>
                    <a:pt x="22" y="3"/>
                    <a:pt x="15" y="0"/>
                    <a:pt x="14" y="2"/>
                  </a:cubicBezTo>
                  <a:cubicBezTo>
                    <a:pt x="14" y="5"/>
                    <a:pt x="11" y="3"/>
                    <a:pt x="11" y="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4" y="11"/>
                    <a:pt x="2" y="11"/>
                  </a:cubicBezTo>
                  <a:cubicBezTo>
                    <a:pt x="0" y="11"/>
                    <a:pt x="0" y="15"/>
                    <a:pt x="3" y="17"/>
                  </a:cubicBezTo>
                  <a:cubicBezTo>
                    <a:pt x="5" y="19"/>
                    <a:pt x="9" y="25"/>
                    <a:pt x="9" y="27"/>
                  </a:cubicBezTo>
                  <a:cubicBezTo>
                    <a:pt x="9" y="30"/>
                    <a:pt x="8" y="39"/>
                    <a:pt x="12" y="39"/>
                  </a:cubicBezTo>
                  <a:cubicBezTo>
                    <a:pt x="15" y="39"/>
                    <a:pt x="22" y="34"/>
                    <a:pt x="23" y="37"/>
                  </a:cubicBezTo>
                  <a:cubicBezTo>
                    <a:pt x="25" y="40"/>
                    <a:pt x="22" y="43"/>
                    <a:pt x="26" y="45"/>
                  </a:cubicBezTo>
                  <a:cubicBezTo>
                    <a:pt x="29" y="47"/>
                    <a:pt x="33" y="48"/>
                    <a:pt x="33" y="46"/>
                  </a:cubicBezTo>
                  <a:cubicBezTo>
                    <a:pt x="33" y="44"/>
                    <a:pt x="30" y="39"/>
                    <a:pt x="32" y="38"/>
                  </a:cubicBezTo>
                  <a:cubicBezTo>
                    <a:pt x="35" y="37"/>
                    <a:pt x="41" y="26"/>
                    <a:pt x="40" y="24"/>
                  </a:cubicBezTo>
                  <a:cubicBezTo>
                    <a:pt x="39" y="22"/>
                    <a:pt x="41" y="20"/>
                    <a:pt x="34" y="17"/>
                  </a:cubicBezTo>
                  <a:cubicBezTo>
                    <a:pt x="27" y="15"/>
                    <a:pt x="21" y="9"/>
                    <a:pt x="21" y="9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3" name="Freeform 106">
              <a:extLst>
                <a:ext uri="{FF2B5EF4-FFF2-40B4-BE49-F238E27FC236}">
                  <a16:creationId xmlns:a16="http://schemas.microsoft.com/office/drawing/2014/main" id="{BFA35D4D-CF65-4D61-92B3-02B49A3E7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5472" y="3387643"/>
              <a:ext cx="18337" cy="10284"/>
            </a:xfrm>
            <a:custGeom>
              <a:avLst/>
              <a:gdLst>
                <a:gd name="T0" fmla="*/ 2147483647 w 24"/>
                <a:gd name="T1" fmla="*/ 2147483647 h 16"/>
                <a:gd name="T2" fmla="*/ 2147483647 w 24"/>
                <a:gd name="T3" fmla="*/ 2147483647 h 16"/>
                <a:gd name="T4" fmla="*/ 2147483647 w 24"/>
                <a:gd name="T5" fmla="*/ 2147483647 h 16"/>
                <a:gd name="T6" fmla="*/ 2147483647 w 24"/>
                <a:gd name="T7" fmla="*/ 2147483647 h 16"/>
                <a:gd name="T8" fmla="*/ 2147483647 w 24"/>
                <a:gd name="T9" fmla="*/ 2147483647 h 16"/>
                <a:gd name="T10" fmla="*/ 2147483647 w 24"/>
                <a:gd name="T11" fmla="*/ 2147483647 h 16"/>
                <a:gd name="T12" fmla="*/ 2147483647 w 24"/>
                <a:gd name="T13" fmla="*/ 2147483647 h 16"/>
                <a:gd name="T14" fmla="*/ 2147483647 w 24"/>
                <a:gd name="T15" fmla="*/ 2147483647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16"/>
                <a:gd name="T26" fmla="*/ 24 w 24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16">
                  <a:moveTo>
                    <a:pt x="9" y="3"/>
                  </a:moveTo>
                  <a:cubicBezTo>
                    <a:pt x="8" y="3"/>
                    <a:pt x="2" y="0"/>
                    <a:pt x="1" y="2"/>
                  </a:cubicBezTo>
                  <a:cubicBezTo>
                    <a:pt x="0" y="3"/>
                    <a:pt x="0" y="9"/>
                    <a:pt x="3" y="10"/>
                  </a:cubicBezTo>
                  <a:cubicBezTo>
                    <a:pt x="7" y="11"/>
                    <a:pt x="13" y="15"/>
                    <a:pt x="15" y="16"/>
                  </a:cubicBezTo>
                  <a:cubicBezTo>
                    <a:pt x="17" y="16"/>
                    <a:pt x="21" y="15"/>
                    <a:pt x="22" y="13"/>
                  </a:cubicBezTo>
                  <a:cubicBezTo>
                    <a:pt x="22" y="12"/>
                    <a:pt x="24" y="5"/>
                    <a:pt x="23" y="4"/>
                  </a:cubicBezTo>
                  <a:cubicBezTo>
                    <a:pt x="22" y="3"/>
                    <a:pt x="16" y="2"/>
                    <a:pt x="16" y="2"/>
                  </a:cubicBezTo>
                  <a:lnTo>
                    <a:pt x="9" y="3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4" name="Freeform 107">
              <a:extLst>
                <a:ext uri="{FF2B5EF4-FFF2-40B4-BE49-F238E27FC236}">
                  <a16:creationId xmlns:a16="http://schemas.microsoft.com/office/drawing/2014/main" id="{D6A047F0-B3F9-4F14-9B87-388C68FD0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5368" y="2857436"/>
              <a:ext cx="14408" cy="19426"/>
            </a:xfrm>
            <a:custGeom>
              <a:avLst/>
              <a:gdLst>
                <a:gd name="T0" fmla="*/ 2147483647 w 20"/>
                <a:gd name="T1" fmla="*/ 2147483647 h 31"/>
                <a:gd name="T2" fmla="*/ 2147483647 w 20"/>
                <a:gd name="T3" fmla="*/ 2147483647 h 31"/>
                <a:gd name="T4" fmla="*/ 2147483647 w 20"/>
                <a:gd name="T5" fmla="*/ 2147483647 h 31"/>
                <a:gd name="T6" fmla="*/ 0 w 20"/>
                <a:gd name="T7" fmla="*/ 2147483647 h 31"/>
                <a:gd name="T8" fmla="*/ 2147483647 w 20"/>
                <a:gd name="T9" fmla="*/ 2147483647 h 31"/>
                <a:gd name="T10" fmla="*/ 2147483647 w 20"/>
                <a:gd name="T11" fmla="*/ 2147483647 h 31"/>
                <a:gd name="T12" fmla="*/ 2147483647 w 20"/>
                <a:gd name="T13" fmla="*/ 2147483647 h 31"/>
                <a:gd name="T14" fmla="*/ 2147483647 w 20"/>
                <a:gd name="T15" fmla="*/ 2147483647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31"/>
                <a:gd name="T26" fmla="*/ 20 w 20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31">
                  <a:moveTo>
                    <a:pt x="17" y="4"/>
                  </a:moveTo>
                  <a:cubicBezTo>
                    <a:pt x="13" y="2"/>
                    <a:pt x="8" y="0"/>
                    <a:pt x="10" y="5"/>
                  </a:cubicBezTo>
                  <a:cubicBezTo>
                    <a:pt x="11" y="10"/>
                    <a:pt x="12" y="11"/>
                    <a:pt x="8" y="16"/>
                  </a:cubicBezTo>
                  <a:cubicBezTo>
                    <a:pt x="5" y="22"/>
                    <a:pt x="0" y="31"/>
                    <a:pt x="0" y="31"/>
                  </a:cubicBezTo>
                  <a:cubicBezTo>
                    <a:pt x="0" y="31"/>
                    <a:pt x="5" y="28"/>
                    <a:pt x="9" y="27"/>
                  </a:cubicBezTo>
                  <a:cubicBezTo>
                    <a:pt x="13" y="26"/>
                    <a:pt x="16" y="21"/>
                    <a:pt x="18" y="20"/>
                  </a:cubicBezTo>
                  <a:cubicBezTo>
                    <a:pt x="20" y="19"/>
                    <a:pt x="20" y="14"/>
                    <a:pt x="20" y="11"/>
                  </a:cubicBezTo>
                  <a:cubicBezTo>
                    <a:pt x="20" y="9"/>
                    <a:pt x="17" y="4"/>
                    <a:pt x="17" y="4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5" name="Freeform 108">
              <a:extLst>
                <a:ext uri="{FF2B5EF4-FFF2-40B4-BE49-F238E27FC236}">
                  <a16:creationId xmlns:a16="http://schemas.microsoft.com/office/drawing/2014/main" id="{BCBDD035-12A0-49ED-B0D2-603BC7FE1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3102" y="2876861"/>
              <a:ext cx="19647" cy="20568"/>
            </a:xfrm>
            <a:custGeom>
              <a:avLst/>
              <a:gdLst>
                <a:gd name="T0" fmla="*/ 2147483647 w 28"/>
                <a:gd name="T1" fmla="*/ 0 h 31"/>
                <a:gd name="T2" fmla="*/ 2147483647 w 28"/>
                <a:gd name="T3" fmla="*/ 2147483647 h 31"/>
                <a:gd name="T4" fmla="*/ 2147483647 w 28"/>
                <a:gd name="T5" fmla="*/ 2147483647 h 31"/>
                <a:gd name="T6" fmla="*/ 2147483647 w 28"/>
                <a:gd name="T7" fmla="*/ 2147483647 h 31"/>
                <a:gd name="T8" fmla="*/ 2147483647 w 28"/>
                <a:gd name="T9" fmla="*/ 2147483647 h 31"/>
                <a:gd name="T10" fmla="*/ 2147483647 w 28"/>
                <a:gd name="T11" fmla="*/ 2147483647 h 31"/>
                <a:gd name="T12" fmla="*/ 2147483647 w 28"/>
                <a:gd name="T13" fmla="*/ 2147483647 h 31"/>
                <a:gd name="T14" fmla="*/ 2147483647 w 28"/>
                <a:gd name="T15" fmla="*/ 2147483647 h 31"/>
                <a:gd name="T16" fmla="*/ 2147483647 w 28"/>
                <a:gd name="T17" fmla="*/ 0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"/>
                <a:gd name="T28" fmla="*/ 0 h 31"/>
                <a:gd name="T29" fmla="*/ 28 w 28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" h="31">
                  <a:moveTo>
                    <a:pt x="19" y="0"/>
                  </a:moveTo>
                  <a:cubicBezTo>
                    <a:pt x="17" y="0"/>
                    <a:pt x="16" y="6"/>
                    <a:pt x="15" y="9"/>
                  </a:cubicBezTo>
                  <a:cubicBezTo>
                    <a:pt x="15" y="12"/>
                    <a:pt x="10" y="13"/>
                    <a:pt x="9" y="16"/>
                  </a:cubicBezTo>
                  <a:cubicBezTo>
                    <a:pt x="8" y="19"/>
                    <a:pt x="0" y="22"/>
                    <a:pt x="6" y="22"/>
                  </a:cubicBezTo>
                  <a:cubicBezTo>
                    <a:pt x="11" y="23"/>
                    <a:pt x="17" y="16"/>
                    <a:pt x="17" y="22"/>
                  </a:cubicBezTo>
                  <a:cubicBezTo>
                    <a:pt x="17" y="27"/>
                    <a:pt x="16" y="31"/>
                    <a:pt x="20" y="27"/>
                  </a:cubicBezTo>
                  <a:cubicBezTo>
                    <a:pt x="24" y="24"/>
                    <a:pt x="28" y="20"/>
                    <a:pt x="28" y="17"/>
                  </a:cubicBezTo>
                  <a:cubicBezTo>
                    <a:pt x="28" y="15"/>
                    <a:pt x="24" y="10"/>
                    <a:pt x="24" y="8"/>
                  </a:cubicBezTo>
                  <a:cubicBezTo>
                    <a:pt x="25" y="6"/>
                    <a:pt x="19" y="0"/>
                    <a:pt x="19" y="0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6" name="Freeform 109">
              <a:extLst>
                <a:ext uri="{FF2B5EF4-FFF2-40B4-BE49-F238E27FC236}">
                  <a16:creationId xmlns:a16="http://schemas.microsoft.com/office/drawing/2014/main" id="{B3F98815-BA01-4B17-A53D-A09E7F1BC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8694" y="2905429"/>
              <a:ext cx="11788" cy="10284"/>
            </a:xfrm>
            <a:custGeom>
              <a:avLst/>
              <a:gdLst>
                <a:gd name="T0" fmla="*/ 2147483647 w 16"/>
                <a:gd name="T1" fmla="*/ 2147483647 h 15"/>
                <a:gd name="T2" fmla="*/ 2147483647 w 16"/>
                <a:gd name="T3" fmla="*/ 2147483647 h 15"/>
                <a:gd name="T4" fmla="*/ 2147483647 w 16"/>
                <a:gd name="T5" fmla="*/ 2147483647 h 15"/>
                <a:gd name="T6" fmla="*/ 2147483647 w 16"/>
                <a:gd name="T7" fmla="*/ 0 h 15"/>
                <a:gd name="T8" fmla="*/ 2147483647 w 16"/>
                <a:gd name="T9" fmla="*/ 2147483647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5"/>
                <a:gd name="T17" fmla="*/ 16 w 16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5">
                  <a:moveTo>
                    <a:pt x="7" y="2"/>
                  </a:moveTo>
                  <a:cubicBezTo>
                    <a:pt x="5" y="5"/>
                    <a:pt x="0" y="15"/>
                    <a:pt x="3" y="15"/>
                  </a:cubicBezTo>
                  <a:cubicBezTo>
                    <a:pt x="8" y="15"/>
                    <a:pt x="9" y="6"/>
                    <a:pt x="12" y="5"/>
                  </a:cubicBezTo>
                  <a:cubicBezTo>
                    <a:pt x="14" y="5"/>
                    <a:pt x="16" y="0"/>
                    <a:pt x="16" y="0"/>
                  </a:cubicBezTo>
                  <a:lnTo>
                    <a:pt x="7" y="2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7" name="Freeform 110">
              <a:extLst>
                <a:ext uri="{FF2B5EF4-FFF2-40B4-BE49-F238E27FC236}">
                  <a16:creationId xmlns:a16="http://schemas.microsoft.com/office/drawing/2014/main" id="{A5EC78D4-A936-44A9-B931-ADE14C436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7031" y="2903143"/>
              <a:ext cx="13098" cy="11427"/>
            </a:xfrm>
            <a:custGeom>
              <a:avLst/>
              <a:gdLst>
                <a:gd name="T0" fmla="*/ 2147483647 w 18"/>
                <a:gd name="T1" fmla="*/ 0 h 18"/>
                <a:gd name="T2" fmla="*/ 2147483647 w 18"/>
                <a:gd name="T3" fmla="*/ 2147483647 h 18"/>
                <a:gd name="T4" fmla="*/ 2147483647 w 18"/>
                <a:gd name="T5" fmla="*/ 2147483647 h 18"/>
                <a:gd name="T6" fmla="*/ 2147483647 w 18"/>
                <a:gd name="T7" fmla="*/ 2147483647 h 18"/>
                <a:gd name="T8" fmla="*/ 2147483647 w 18"/>
                <a:gd name="T9" fmla="*/ 0 h 18"/>
                <a:gd name="T10" fmla="*/ 2147483647 w 18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8"/>
                <a:gd name="T20" fmla="*/ 18 w 18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8">
                  <a:moveTo>
                    <a:pt x="8" y="0"/>
                  </a:moveTo>
                  <a:cubicBezTo>
                    <a:pt x="5" y="2"/>
                    <a:pt x="0" y="7"/>
                    <a:pt x="3" y="9"/>
                  </a:cubicBezTo>
                  <a:cubicBezTo>
                    <a:pt x="5" y="11"/>
                    <a:pt x="8" y="0"/>
                    <a:pt x="10" y="5"/>
                  </a:cubicBezTo>
                  <a:cubicBezTo>
                    <a:pt x="12" y="9"/>
                    <a:pt x="10" y="18"/>
                    <a:pt x="13" y="14"/>
                  </a:cubicBezTo>
                  <a:cubicBezTo>
                    <a:pt x="17" y="10"/>
                    <a:pt x="18" y="0"/>
                    <a:pt x="18" y="0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8" name="Freeform 111">
              <a:extLst>
                <a:ext uri="{FF2B5EF4-FFF2-40B4-BE49-F238E27FC236}">
                  <a16:creationId xmlns:a16="http://schemas.microsoft.com/office/drawing/2014/main" id="{1AA00FEF-D47C-422B-9BD4-8247011C8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1439" y="2876861"/>
              <a:ext cx="23576" cy="28567"/>
            </a:xfrm>
            <a:custGeom>
              <a:avLst/>
              <a:gdLst>
                <a:gd name="T0" fmla="*/ 2147483647 w 32"/>
                <a:gd name="T1" fmla="*/ 2147483647 h 44"/>
                <a:gd name="T2" fmla="*/ 2147483647 w 32"/>
                <a:gd name="T3" fmla="*/ 2147483647 h 44"/>
                <a:gd name="T4" fmla="*/ 2147483647 w 32"/>
                <a:gd name="T5" fmla="*/ 2147483647 h 44"/>
                <a:gd name="T6" fmla="*/ 2147483647 w 32"/>
                <a:gd name="T7" fmla="*/ 2147483647 h 44"/>
                <a:gd name="T8" fmla="*/ 2147483647 w 32"/>
                <a:gd name="T9" fmla="*/ 2147483647 h 44"/>
                <a:gd name="T10" fmla="*/ 2147483647 w 32"/>
                <a:gd name="T11" fmla="*/ 2147483647 h 44"/>
                <a:gd name="T12" fmla="*/ 2147483647 w 32"/>
                <a:gd name="T13" fmla="*/ 2147483647 h 44"/>
                <a:gd name="T14" fmla="*/ 2147483647 w 32"/>
                <a:gd name="T15" fmla="*/ 2147483647 h 44"/>
                <a:gd name="T16" fmla="*/ 2147483647 w 32"/>
                <a:gd name="T17" fmla="*/ 2147483647 h 44"/>
                <a:gd name="T18" fmla="*/ 2147483647 w 32"/>
                <a:gd name="T19" fmla="*/ 2147483647 h 44"/>
                <a:gd name="T20" fmla="*/ 2147483647 w 32"/>
                <a:gd name="T21" fmla="*/ 2147483647 h 44"/>
                <a:gd name="T22" fmla="*/ 2147483647 w 32"/>
                <a:gd name="T23" fmla="*/ 2147483647 h 44"/>
                <a:gd name="T24" fmla="*/ 2147483647 w 32"/>
                <a:gd name="T25" fmla="*/ 2147483647 h 44"/>
                <a:gd name="T26" fmla="*/ 2147483647 w 32"/>
                <a:gd name="T27" fmla="*/ 2147483647 h 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2"/>
                <a:gd name="T43" fmla="*/ 0 h 44"/>
                <a:gd name="T44" fmla="*/ 32 w 32"/>
                <a:gd name="T45" fmla="*/ 44 h 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2" h="44">
                  <a:moveTo>
                    <a:pt x="9" y="12"/>
                  </a:moveTo>
                  <a:cubicBezTo>
                    <a:pt x="9" y="15"/>
                    <a:pt x="11" y="24"/>
                    <a:pt x="8" y="27"/>
                  </a:cubicBezTo>
                  <a:cubicBezTo>
                    <a:pt x="5" y="31"/>
                    <a:pt x="0" y="35"/>
                    <a:pt x="5" y="35"/>
                  </a:cubicBezTo>
                  <a:cubicBezTo>
                    <a:pt x="10" y="36"/>
                    <a:pt x="11" y="44"/>
                    <a:pt x="13" y="42"/>
                  </a:cubicBezTo>
                  <a:cubicBezTo>
                    <a:pt x="16" y="40"/>
                    <a:pt x="16" y="29"/>
                    <a:pt x="19" y="32"/>
                  </a:cubicBezTo>
                  <a:cubicBezTo>
                    <a:pt x="22" y="35"/>
                    <a:pt x="24" y="32"/>
                    <a:pt x="24" y="30"/>
                  </a:cubicBezTo>
                  <a:cubicBezTo>
                    <a:pt x="24" y="28"/>
                    <a:pt x="18" y="22"/>
                    <a:pt x="22" y="22"/>
                  </a:cubicBezTo>
                  <a:cubicBezTo>
                    <a:pt x="27" y="22"/>
                    <a:pt x="27" y="21"/>
                    <a:pt x="28" y="17"/>
                  </a:cubicBezTo>
                  <a:cubicBezTo>
                    <a:pt x="29" y="12"/>
                    <a:pt x="24" y="12"/>
                    <a:pt x="28" y="9"/>
                  </a:cubicBezTo>
                  <a:cubicBezTo>
                    <a:pt x="32" y="6"/>
                    <a:pt x="27" y="0"/>
                    <a:pt x="25" y="5"/>
                  </a:cubicBezTo>
                  <a:cubicBezTo>
                    <a:pt x="24" y="10"/>
                    <a:pt x="24" y="12"/>
                    <a:pt x="22" y="13"/>
                  </a:cubicBezTo>
                  <a:cubicBezTo>
                    <a:pt x="20" y="14"/>
                    <a:pt x="16" y="11"/>
                    <a:pt x="16" y="8"/>
                  </a:cubicBezTo>
                  <a:cubicBezTo>
                    <a:pt x="17" y="5"/>
                    <a:pt x="15" y="2"/>
                    <a:pt x="15" y="2"/>
                  </a:cubicBezTo>
                  <a:lnTo>
                    <a:pt x="9" y="12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29" name="Freeform 112">
              <a:extLst>
                <a:ext uri="{FF2B5EF4-FFF2-40B4-BE49-F238E27FC236}">
                  <a16:creationId xmlns:a16="http://schemas.microsoft.com/office/drawing/2014/main" id="{79162D2A-8A2B-48E0-BA7A-FAC13EE9A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1564" y="2842581"/>
              <a:ext cx="20956" cy="28567"/>
            </a:xfrm>
            <a:custGeom>
              <a:avLst/>
              <a:gdLst>
                <a:gd name="T0" fmla="*/ 2147483647 w 28"/>
                <a:gd name="T1" fmla="*/ 2147483647 h 44"/>
                <a:gd name="T2" fmla="*/ 2147483647 w 28"/>
                <a:gd name="T3" fmla="*/ 2147483647 h 44"/>
                <a:gd name="T4" fmla="*/ 2147483647 w 28"/>
                <a:gd name="T5" fmla="*/ 2147483647 h 44"/>
                <a:gd name="T6" fmla="*/ 2147483647 w 28"/>
                <a:gd name="T7" fmla="*/ 2147483647 h 44"/>
                <a:gd name="T8" fmla="*/ 2147483647 w 28"/>
                <a:gd name="T9" fmla="*/ 2147483647 h 44"/>
                <a:gd name="T10" fmla="*/ 2147483647 w 28"/>
                <a:gd name="T11" fmla="*/ 2147483647 h 44"/>
                <a:gd name="T12" fmla="*/ 2147483647 w 28"/>
                <a:gd name="T13" fmla="*/ 2147483647 h 44"/>
                <a:gd name="T14" fmla="*/ 2147483647 w 28"/>
                <a:gd name="T15" fmla="*/ 2147483647 h 44"/>
                <a:gd name="T16" fmla="*/ 2147483647 w 28"/>
                <a:gd name="T17" fmla="*/ 2147483647 h 44"/>
                <a:gd name="T18" fmla="*/ 2147483647 w 28"/>
                <a:gd name="T19" fmla="*/ 2147483647 h 44"/>
                <a:gd name="T20" fmla="*/ 2147483647 w 28"/>
                <a:gd name="T21" fmla="*/ 2147483647 h 44"/>
                <a:gd name="T22" fmla="*/ 2147483647 w 28"/>
                <a:gd name="T23" fmla="*/ 2147483647 h 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44"/>
                <a:gd name="T38" fmla="*/ 28 w 28"/>
                <a:gd name="T39" fmla="*/ 44 h 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44">
                  <a:moveTo>
                    <a:pt x="4" y="20"/>
                  </a:moveTo>
                  <a:cubicBezTo>
                    <a:pt x="2" y="22"/>
                    <a:pt x="0" y="28"/>
                    <a:pt x="2" y="29"/>
                  </a:cubicBezTo>
                  <a:cubicBezTo>
                    <a:pt x="4" y="31"/>
                    <a:pt x="6" y="36"/>
                    <a:pt x="6" y="36"/>
                  </a:cubicBezTo>
                  <a:cubicBezTo>
                    <a:pt x="6" y="36"/>
                    <a:pt x="2" y="44"/>
                    <a:pt x="7" y="41"/>
                  </a:cubicBezTo>
                  <a:cubicBezTo>
                    <a:pt x="12" y="37"/>
                    <a:pt x="13" y="35"/>
                    <a:pt x="15" y="34"/>
                  </a:cubicBezTo>
                  <a:cubicBezTo>
                    <a:pt x="17" y="32"/>
                    <a:pt x="17" y="28"/>
                    <a:pt x="22" y="29"/>
                  </a:cubicBezTo>
                  <a:cubicBezTo>
                    <a:pt x="26" y="31"/>
                    <a:pt x="22" y="27"/>
                    <a:pt x="25" y="22"/>
                  </a:cubicBezTo>
                  <a:cubicBezTo>
                    <a:pt x="28" y="16"/>
                    <a:pt x="27" y="12"/>
                    <a:pt x="23" y="9"/>
                  </a:cubicBezTo>
                  <a:cubicBezTo>
                    <a:pt x="19" y="7"/>
                    <a:pt x="19" y="0"/>
                    <a:pt x="17" y="4"/>
                  </a:cubicBezTo>
                  <a:cubicBezTo>
                    <a:pt x="15" y="9"/>
                    <a:pt x="11" y="12"/>
                    <a:pt x="11" y="14"/>
                  </a:cubicBezTo>
                  <a:cubicBezTo>
                    <a:pt x="11" y="17"/>
                    <a:pt x="7" y="17"/>
                    <a:pt x="7" y="17"/>
                  </a:cubicBezTo>
                  <a:lnTo>
                    <a:pt x="4" y="20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0" name="Freeform 113">
              <a:extLst>
                <a:ext uri="{FF2B5EF4-FFF2-40B4-BE49-F238E27FC236}">
                  <a16:creationId xmlns:a16="http://schemas.microsoft.com/office/drawing/2014/main" id="{DB8600CB-3ABB-4BEA-BEE6-9A8B2D351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7759" y="2831154"/>
              <a:ext cx="14408" cy="12570"/>
            </a:xfrm>
            <a:custGeom>
              <a:avLst/>
              <a:gdLst>
                <a:gd name="T0" fmla="*/ 2147483647 w 20"/>
                <a:gd name="T1" fmla="*/ 2147483647 h 21"/>
                <a:gd name="T2" fmla="*/ 2147483647 w 20"/>
                <a:gd name="T3" fmla="*/ 2147483647 h 21"/>
                <a:gd name="T4" fmla="*/ 2147483647 w 20"/>
                <a:gd name="T5" fmla="*/ 2147483647 h 21"/>
                <a:gd name="T6" fmla="*/ 2147483647 w 20"/>
                <a:gd name="T7" fmla="*/ 2147483647 h 21"/>
                <a:gd name="T8" fmla="*/ 2147483647 w 20"/>
                <a:gd name="T9" fmla="*/ 2147483647 h 21"/>
                <a:gd name="T10" fmla="*/ 2147483647 w 20"/>
                <a:gd name="T11" fmla="*/ 2147483647 h 21"/>
                <a:gd name="T12" fmla="*/ 2147483647 w 20"/>
                <a:gd name="T13" fmla="*/ 2147483647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21"/>
                <a:gd name="T23" fmla="*/ 20 w 20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21">
                  <a:moveTo>
                    <a:pt x="9" y="8"/>
                  </a:moveTo>
                  <a:cubicBezTo>
                    <a:pt x="6" y="9"/>
                    <a:pt x="0" y="6"/>
                    <a:pt x="4" y="13"/>
                  </a:cubicBezTo>
                  <a:cubicBezTo>
                    <a:pt x="7" y="21"/>
                    <a:pt x="7" y="19"/>
                    <a:pt x="10" y="16"/>
                  </a:cubicBezTo>
                  <a:cubicBezTo>
                    <a:pt x="13" y="13"/>
                    <a:pt x="13" y="12"/>
                    <a:pt x="16" y="11"/>
                  </a:cubicBezTo>
                  <a:cubicBezTo>
                    <a:pt x="18" y="11"/>
                    <a:pt x="20" y="7"/>
                    <a:pt x="20" y="7"/>
                  </a:cubicBezTo>
                  <a:cubicBezTo>
                    <a:pt x="20" y="7"/>
                    <a:pt x="20" y="0"/>
                    <a:pt x="18" y="1"/>
                  </a:cubicBezTo>
                  <a:cubicBezTo>
                    <a:pt x="16" y="3"/>
                    <a:pt x="9" y="8"/>
                    <a:pt x="9" y="8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1" name="Freeform 114">
              <a:extLst>
                <a:ext uri="{FF2B5EF4-FFF2-40B4-BE49-F238E27FC236}">
                  <a16:creationId xmlns:a16="http://schemas.microsoft.com/office/drawing/2014/main" id="{9690BBCB-006A-407F-A363-FD439472C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3477" y="2818584"/>
              <a:ext cx="13098" cy="11427"/>
            </a:xfrm>
            <a:custGeom>
              <a:avLst/>
              <a:gdLst>
                <a:gd name="T0" fmla="*/ 2147483647 w 18"/>
                <a:gd name="T1" fmla="*/ 0 h 18"/>
                <a:gd name="T2" fmla="*/ 2147483647 w 18"/>
                <a:gd name="T3" fmla="*/ 2147483647 h 18"/>
                <a:gd name="T4" fmla="*/ 2147483647 w 18"/>
                <a:gd name="T5" fmla="*/ 2147483647 h 18"/>
                <a:gd name="T6" fmla="*/ 2147483647 w 18"/>
                <a:gd name="T7" fmla="*/ 2147483647 h 18"/>
                <a:gd name="T8" fmla="*/ 2147483647 w 18"/>
                <a:gd name="T9" fmla="*/ 2147483647 h 18"/>
                <a:gd name="T10" fmla="*/ 2147483647 w 18"/>
                <a:gd name="T11" fmla="*/ 2147483647 h 18"/>
                <a:gd name="T12" fmla="*/ 2147483647 w 18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18"/>
                <a:gd name="T23" fmla="*/ 18 w 18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18">
                  <a:moveTo>
                    <a:pt x="2" y="0"/>
                  </a:moveTo>
                  <a:cubicBezTo>
                    <a:pt x="0" y="5"/>
                    <a:pt x="3" y="15"/>
                    <a:pt x="5" y="15"/>
                  </a:cubicBezTo>
                  <a:cubicBezTo>
                    <a:pt x="7" y="15"/>
                    <a:pt x="6" y="18"/>
                    <a:pt x="9" y="18"/>
                  </a:cubicBezTo>
                  <a:cubicBezTo>
                    <a:pt x="11" y="18"/>
                    <a:pt x="13" y="17"/>
                    <a:pt x="14" y="12"/>
                  </a:cubicBezTo>
                  <a:cubicBezTo>
                    <a:pt x="16" y="7"/>
                    <a:pt x="18" y="0"/>
                    <a:pt x="16" y="1"/>
                  </a:cubicBezTo>
                  <a:cubicBezTo>
                    <a:pt x="13" y="2"/>
                    <a:pt x="9" y="7"/>
                    <a:pt x="9" y="7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2" name="Freeform 115">
              <a:extLst>
                <a:ext uri="{FF2B5EF4-FFF2-40B4-BE49-F238E27FC236}">
                  <a16:creationId xmlns:a16="http://schemas.microsoft.com/office/drawing/2014/main" id="{02CFA499-3BC3-4F16-9F9D-23B3915B2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053" y="2815156"/>
              <a:ext cx="11788" cy="10284"/>
            </a:xfrm>
            <a:custGeom>
              <a:avLst/>
              <a:gdLst>
                <a:gd name="T0" fmla="*/ 2147483647 w 16"/>
                <a:gd name="T1" fmla="*/ 0 h 16"/>
                <a:gd name="T2" fmla="*/ 2147483647 w 16"/>
                <a:gd name="T3" fmla="*/ 2147483647 h 16"/>
                <a:gd name="T4" fmla="*/ 2147483647 w 16"/>
                <a:gd name="T5" fmla="*/ 2147483647 h 16"/>
                <a:gd name="T6" fmla="*/ 2147483647 w 16"/>
                <a:gd name="T7" fmla="*/ 2147483647 h 16"/>
                <a:gd name="T8" fmla="*/ 2147483647 w 16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6"/>
                <a:gd name="T17" fmla="*/ 16 w 16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6">
                  <a:moveTo>
                    <a:pt x="8" y="0"/>
                  </a:moveTo>
                  <a:cubicBezTo>
                    <a:pt x="6" y="2"/>
                    <a:pt x="0" y="8"/>
                    <a:pt x="5" y="12"/>
                  </a:cubicBezTo>
                  <a:cubicBezTo>
                    <a:pt x="10" y="16"/>
                    <a:pt x="12" y="13"/>
                    <a:pt x="13" y="11"/>
                  </a:cubicBezTo>
                  <a:cubicBezTo>
                    <a:pt x="14" y="8"/>
                    <a:pt x="12" y="3"/>
                    <a:pt x="14" y="1"/>
                  </a:cubicBezTo>
                  <a:cubicBezTo>
                    <a:pt x="16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3" name="Freeform 116">
              <a:extLst>
                <a:ext uri="{FF2B5EF4-FFF2-40B4-BE49-F238E27FC236}">
                  <a16:creationId xmlns:a16="http://schemas.microsoft.com/office/drawing/2014/main" id="{D0946EF6-C071-4F8E-B6E4-9573D3FF4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107" y="2786589"/>
              <a:ext cx="24886" cy="15998"/>
            </a:xfrm>
            <a:custGeom>
              <a:avLst/>
              <a:gdLst>
                <a:gd name="T0" fmla="*/ 2147483647 w 34"/>
                <a:gd name="T1" fmla="*/ 2147483647 h 26"/>
                <a:gd name="T2" fmla="*/ 2147483647 w 34"/>
                <a:gd name="T3" fmla="*/ 2147483647 h 26"/>
                <a:gd name="T4" fmla="*/ 2147483647 w 34"/>
                <a:gd name="T5" fmla="*/ 2147483647 h 26"/>
                <a:gd name="T6" fmla="*/ 2147483647 w 34"/>
                <a:gd name="T7" fmla="*/ 2147483647 h 26"/>
                <a:gd name="T8" fmla="*/ 2147483647 w 34"/>
                <a:gd name="T9" fmla="*/ 2147483647 h 26"/>
                <a:gd name="T10" fmla="*/ 2147483647 w 34"/>
                <a:gd name="T11" fmla="*/ 0 h 26"/>
                <a:gd name="T12" fmla="*/ 2147483647 w 34"/>
                <a:gd name="T13" fmla="*/ 2147483647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26"/>
                <a:gd name="T23" fmla="*/ 34 w 34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26">
                  <a:moveTo>
                    <a:pt x="6" y="11"/>
                  </a:moveTo>
                  <a:cubicBezTo>
                    <a:pt x="2" y="12"/>
                    <a:pt x="0" y="13"/>
                    <a:pt x="1" y="17"/>
                  </a:cubicBezTo>
                  <a:cubicBezTo>
                    <a:pt x="2" y="21"/>
                    <a:pt x="6" y="26"/>
                    <a:pt x="8" y="26"/>
                  </a:cubicBezTo>
                  <a:cubicBezTo>
                    <a:pt x="10" y="26"/>
                    <a:pt x="12" y="21"/>
                    <a:pt x="16" y="22"/>
                  </a:cubicBezTo>
                  <a:cubicBezTo>
                    <a:pt x="20" y="23"/>
                    <a:pt x="26" y="13"/>
                    <a:pt x="28" y="10"/>
                  </a:cubicBezTo>
                  <a:cubicBezTo>
                    <a:pt x="31" y="7"/>
                    <a:pt x="28" y="0"/>
                    <a:pt x="31" y="0"/>
                  </a:cubicBezTo>
                  <a:cubicBezTo>
                    <a:pt x="34" y="0"/>
                    <a:pt x="6" y="11"/>
                    <a:pt x="6" y="11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4" name="Freeform 117">
              <a:extLst>
                <a:ext uri="{FF2B5EF4-FFF2-40B4-BE49-F238E27FC236}">
                  <a16:creationId xmlns:a16="http://schemas.microsoft.com/office/drawing/2014/main" id="{1F1930BD-7621-4C11-A2F9-09DBF6CDF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5597" y="2915713"/>
              <a:ext cx="13098" cy="12570"/>
            </a:xfrm>
            <a:custGeom>
              <a:avLst/>
              <a:gdLst>
                <a:gd name="T0" fmla="*/ 2147483647 w 18"/>
                <a:gd name="T1" fmla="*/ 0 h 20"/>
                <a:gd name="T2" fmla="*/ 2147483647 w 18"/>
                <a:gd name="T3" fmla="*/ 2147483647 h 20"/>
                <a:gd name="T4" fmla="*/ 2147483647 w 18"/>
                <a:gd name="T5" fmla="*/ 2147483647 h 20"/>
                <a:gd name="T6" fmla="*/ 2147483647 w 18"/>
                <a:gd name="T7" fmla="*/ 2147483647 h 20"/>
                <a:gd name="T8" fmla="*/ 2147483647 w 18"/>
                <a:gd name="T9" fmla="*/ 2147483647 h 20"/>
                <a:gd name="T10" fmla="*/ 2147483647 w 18"/>
                <a:gd name="T11" fmla="*/ 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20"/>
                <a:gd name="T20" fmla="*/ 18 w 18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20">
                  <a:moveTo>
                    <a:pt x="17" y="0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0" y="14"/>
                    <a:pt x="5" y="17"/>
                  </a:cubicBezTo>
                  <a:cubicBezTo>
                    <a:pt x="10" y="20"/>
                    <a:pt x="15" y="15"/>
                    <a:pt x="16" y="12"/>
                  </a:cubicBezTo>
                  <a:cubicBezTo>
                    <a:pt x="17" y="10"/>
                    <a:pt x="18" y="5"/>
                    <a:pt x="18" y="5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5" name="Freeform 118">
              <a:extLst>
                <a:ext uri="{FF2B5EF4-FFF2-40B4-BE49-F238E27FC236}">
                  <a16:creationId xmlns:a16="http://schemas.microsoft.com/office/drawing/2014/main" id="{84B27D06-8188-4BB4-B2DD-93FC01DD1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9630" y="3096258"/>
              <a:ext cx="7859" cy="6856"/>
            </a:xfrm>
            <a:custGeom>
              <a:avLst/>
              <a:gdLst>
                <a:gd name="T0" fmla="*/ 2147483647 w 12"/>
                <a:gd name="T1" fmla="*/ 0 h 11"/>
                <a:gd name="T2" fmla="*/ 0 w 12"/>
                <a:gd name="T3" fmla="*/ 2147483647 h 11"/>
                <a:gd name="T4" fmla="*/ 2147483647 w 12"/>
                <a:gd name="T5" fmla="*/ 2147483647 h 11"/>
                <a:gd name="T6" fmla="*/ 2147483647 w 12"/>
                <a:gd name="T7" fmla="*/ 2147483647 h 11"/>
                <a:gd name="T8" fmla="*/ 2147483647 w 12"/>
                <a:gd name="T9" fmla="*/ 2147483647 h 11"/>
                <a:gd name="T10" fmla="*/ 2147483647 w 12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1"/>
                <a:gd name="T20" fmla="*/ 12 w 12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1">
                  <a:moveTo>
                    <a:pt x="3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3" y="11"/>
                    <a:pt x="5" y="11"/>
                  </a:cubicBezTo>
                  <a:cubicBezTo>
                    <a:pt x="7" y="11"/>
                    <a:pt x="12" y="10"/>
                    <a:pt x="12" y="10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7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6" name="Freeform 119">
              <a:extLst>
                <a:ext uri="{FF2B5EF4-FFF2-40B4-BE49-F238E27FC236}">
                  <a16:creationId xmlns:a16="http://schemas.microsoft.com/office/drawing/2014/main" id="{C425F018-68EF-4B44-A62C-B03703E36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663" y="3192243"/>
              <a:ext cx="6549" cy="5713"/>
            </a:xfrm>
            <a:custGeom>
              <a:avLst/>
              <a:gdLst>
                <a:gd name="T0" fmla="*/ 2147483647 w 9"/>
                <a:gd name="T1" fmla="*/ 0 h 10"/>
                <a:gd name="T2" fmla="*/ 2147483647 w 9"/>
                <a:gd name="T3" fmla="*/ 2147483647 h 10"/>
                <a:gd name="T4" fmla="*/ 2147483647 w 9"/>
                <a:gd name="T5" fmla="*/ 2147483647 h 10"/>
                <a:gd name="T6" fmla="*/ 2147483647 w 9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0"/>
                <a:gd name="T14" fmla="*/ 9 w 9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0">
                  <a:moveTo>
                    <a:pt x="7" y="0"/>
                  </a:moveTo>
                  <a:cubicBezTo>
                    <a:pt x="5" y="0"/>
                    <a:pt x="0" y="6"/>
                    <a:pt x="3" y="8"/>
                  </a:cubicBezTo>
                  <a:cubicBezTo>
                    <a:pt x="6" y="10"/>
                    <a:pt x="9" y="6"/>
                    <a:pt x="9" y="6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38" name="Freeform 120">
              <a:extLst>
                <a:ext uri="{FF2B5EF4-FFF2-40B4-BE49-F238E27FC236}">
                  <a16:creationId xmlns:a16="http://schemas.microsoft.com/office/drawing/2014/main" id="{674D5FB3-0976-44C9-9220-E2E6AAB83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282" y="3205956"/>
              <a:ext cx="6549" cy="5713"/>
            </a:xfrm>
            <a:custGeom>
              <a:avLst/>
              <a:gdLst>
                <a:gd name="T0" fmla="*/ 2147483647 w 9"/>
                <a:gd name="T1" fmla="*/ 0 h 8"/>
                <a:gd name="T2" fmla="*/ 2147483647 w 9"/>
                <a:gd name="T3" fmla="*/ 2147483647 h 8"/>
                <a:gd name="T4" fmla="*/ 2147483647 w 9"/>
                <a:gd name="T5" fmla="*/ 2147483647 h 8"/>
                <a:gd name="T6" fmla="*/ 2147483647 w 9"/>
                <a:gd name="T7" fmla="*/ 0 h 8"/>
                <a:gd name="T8" fmla="*/ 2147483647 w 9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3" y="0"/>
                  </a:moveTo>
                  <a:cubicBezTo>
                    <a:pt x="3" y="0"/>
                    <a:pt x="0" y="7"/>
                    <a:pt x="2" y="8"/>
                  </a:cubicBezTo>
                  <a:cubicBezTo>
                    <a:pt x="4" y="8"/>
                    <a:pt x="7" y="7"/>
                    <a:pt x="7" y="7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1" name="Freeform 121">
              <a:extLst>
                <a:ext uri="{FF2B5EF4-FFF2-40B4-BE49-F238E27FC236}">
                  <a16:creationId xmlns:a16="http://schemas.microsoft.com/office/drawing/2014/main" id="{BA326290-D9EE-44D5-B945-2457D86CE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8902" y="3221953"/>
              <a:ext cx="2620" cy="4571"/>
            </a:xfrm>
            <a:custGeom>
              <a:avLst/>
              <a:gdLst>
                <a:gd name="T0" fmla="*/ 0 w 2"/>
                <a:gd name="T1" fmla="*/ 0 h 4"/>
                <a:gd name="T2" fmla="*/ 2147483647 w 2"/>
                <a:gd name="T3" fmla="*/ 2147483647 h 4"/>
                <a:gd name="T4" fmla="*/ 2147483647 w 2"/>
                <a:gd name="T5" fmla="*/ 0 h 4"/>
                <a:gd name="T6" fmla="*/ 0 w 2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4"/>
                <a:gd name="T14" fmla="*/ 2 w 2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4">
                  <a:moveTo>
                    <a:pt x="0" y="0"/>
                  </a:moveTo>
                  <a:lnTo>
                    <a:pt x="1" y="4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2" name="Freeform 122">
              <a:extLst>
                <a:ext uri="{FF2B5EF4-FFF2-40B4-BE49-F238E27FC236}">
                  <a16:creationId xmlns:a16="http://schemas.microsoft.com/office/drawing/2014/main" id="{314EC8F3-75F9-4D08-9B4D-78E584888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6760" y="3228809"/>
              <a:ext cx="5239" cy="6856"/>
            </a:xfrm>
            <a:custGeom>
              <a:avLst/>
              <a:gdLst>
                <a:gd name="T0" fmla="*/ 0 w 4"/>
                <a:gd name="T1" fmla="*/ 2147483647 h 6"/>
                <a:gd name="T2" fmla="*/ 2147483647 w 4"/>
                <a:gd name="T3" fmla="*/ 2147483647 h 6"/>
                <a:gd name="T4" fmla="*/ 2147483647 w 4"/>
                <a:gd name="T5" fmla="*/ 2147483647 h 6"/>
                <a:gd name="T6" fmla="*/ 0 w 4"/>
                <a:gd name="T7" fmla="*/ 0 h 6"/>
                <a:gd name="T8" fmla="*/ 0 w 4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6"/>
                <a:gd name="T17" fmla="*/ 4 w 4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6">
                  <a:moveTo>
                    <a:pt x="0" y="4"/>
                  </a:moveTo>
                  <a:lnTo>
                    <a:pt x="2" y="6"/>
                  </a:lnTo>
                  <a:lnTo>
                    <a:pt x="4" y="1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3" name="Freeform 123">
              <a:extLst>
                <a:ext uri="{FF2B5EF4-FFF2-40B4-BE49-F238E27FC236}">
                  <a16:creationId xmlns:a16="http://schemas.microsoft.com/office/drawing/2014/main" id="{9313CA63-1E1B-4EFE-955D-ABA946D82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0690" y="3232237"/>
              <a:ext cx="6549" cy="4571"/>
            </a:xfrm>
            <a:custGeom>
              <a:avLst/>
              <a:gdLst>
                <a:gd name="T0" fmla="*/ 2147483647 w 9"/>
                <a:gd name="T1" fmla="*/ 0 h 7"/>
                <a:gd name="T2" fmla="*/ 2147483647 w 9"/>
                <a:gd name="T3" fmla="*/ 2147483647 h 7"/>
                <a:gd name="T4" fmla="*/ 2147483647 w 9"/>
                <a:gd name="T5" fmla="*/ 0 h 7"/>
                <a:gd name="T6" fmla="*/ 2147483647 w 9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7"/>
                <a:gd name="T14" fmla="*/ 9 w 9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7">
                  <a:moveTo>
                    <a:pt x="6" y="0"/>
                  </a:moveTo>
                  <a:cubicBezTo>
                    <a:pt x="4" y="2"/>
                    <a:pt x="0" y="5"/>
                    <a:pt x="4" y="6"/>
                  </a:cubicBezTo>
                  <a:cubicBezTo>
                    <a:pt x="7" y="7"/>
                    <a:pt x="9" y="0"/>
                    <a:pt x="9" y="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4" name="Freeform 124">
              <a:extLst>
                <a:ext uri="{FF2B5EF4-FFF2-40B4-BE49-F238E27FC236}">
                  <a16:creationId xmlns:a16="http://schemas.microsoft.com/office/drawing/2014/main" id="{7CB9B4F2-3AF8-416A-9F58-4DBF7EE06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7759" y="3295085"/>
              <a:ext cx="22266" cy="33138"/>
            </a:xfrm>
            <a:custGeom>
              <a:avLst/>
              <a:gdLst>
                <a:gd name="T0" fmla="*/ 2147483647 w 31"/>
                <a:gd name="T1" fmla="*/ 0 h 53"/>
                <a:gd name="T2" fmla="*/ 2147483647 w 31"/>
                <a:gd name="T3" fmla="*/ 2147483647 h 53"/>
                <a:gd name="T4" fmla="*/ 2147483647 w 31"/>
                <a:gd name="T5" fmla="*/ 2147483647 h 53"/>
                <a:gd name="T6" fmla="*/ 2147483647 w 31"/>
                <a:gd name="T7" fmla="*/ 2147483647 h 53"/>
                <a:gd name="T8" fmla="*/ 2147483647 w 31"/>
                <a:gd name="T9" fmla="*/ 2147483647 h 53"/>
                <a:gd name="T10" fmla="*/ 2147483647 w 31"/>
                <a:gd name="T11" fmla="*/ 2147483647 h 53"/>
                <a:gd name="T12" fmla="*/ 2147483647 w 31"/>
                <a:gd name="T13" fmla="*/ 2147483647 h 53"/>
                <a:gd name="T14" fmla="*/ 2147483647 w 31"/>
                <a:gd name="T15" fmla="*/ 2147483647 h 53"/>
                <a:gd name="T16" fmla="*/ 2147483647 w 31"/>
                <a:gd name="T17" fmla="*/ 0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53"/>
                <a:gd name="T29" fmla="*/ 31 w 31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53">
                  <a:moveTo>
                    <a:pt x="21" y="0"/>
                  </a:moveTo>
                  <a:cubicBezTo>
                    <a:pt x="12" y="3"/>
                    <a:pt x="8" y="5"/>
                    <a:pt x="6" y="14"/>
                  </a:cubicBezTo>
                  <a:cubicBezTo>
                    <a:pt x="4" y="23"/>
                    <a:pt x="0" y="23"/>
                    <a:pt x="3" y="31"/>
                  </a:cubicBezTo>
                  <a:cubicBezTo>
                    <a:pt x="7" y="39"/>
                    <a:pt x="5" y="36"/>
                    <a:pt x="3" y="44"/>
                  </a:cubicBezTo>
                  <a:cubicBezTo>
                    <a:pt x="2" y="53"/>
                    <a:pt x="14" y="53"/>
                    <a:pt x="16" y="44"/>
                  </a:cubicBezTo>
                  <a:cubicBezTo>
                    <a:pt x="19" y="36"/>
                    <a:pt x="16" y="28"/>
                    <a:pt x="19" y="23"/>
                  </a:cubicBezTo>
                  <a:cubicBezTo>
                    <a:pt x="21" y="18"/>
                    <a:pt x="22" y="11"/>
                    <a:pt x="25" y="11"/>
                  </a:cubicBezTo>
                  <a:cubicBezTo>
                    <a:pt x="28" y="11"/>
                    <a:pt x="31" y="2"/>
                    <a:pt x="31" y="2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6" name="Freeform 125">
              <a:extLst>
                <a:ext uri="{FF2B5EF4-FFF2-40B4-BE49-F238E27FC236}">
                  <a16:creationId xmlns:a16="http://schemas.microsoft.com/office/drawing/2014/main" id="{53481570-0EE2-4954-A28E-15A2B9376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325" y="3320224"/>
              <a:ext cx="9168" cy="29710"/>
            </a:xfrm>
            <a:custGeom>
              <a:avLst/>
              <a:gdLst>
                <a:gd name="T0" fmla="*/ 2147483647 w 13"/>
                <a:gd name="T1" fmla="*/ 0 h 48"/>
                <a:gd name="T2" fmla="*/ 2147483647 w 13"/>
                <a:gd name="T3" fmla="*/ 2147483647 h 48"/>
                <a:gd name="T4" fmla="*/ 2147483647 w 13"/>
                <a:gd name="T5" fmla="*/ 2147483647 h 48"/>
                <a:gd name="T6" fmla="*/ 2147483647 w 13"/>
                <a:gd name="T7" fmla="*/ 2147483647 h 48"/>
                <a:gd name="T8" fmla="*/ 2147483647 w 13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48"/>
                <a:gd name="T17" fmla="*/ 13 w 13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48">
                  <a:moveTo>
                    <a:pt x="12" y="0"/>
                  </a:moveTo>
                  <a:cubicBezTo>
                    <a:pt x="12" y="5"/>
                    <a:pt x="12" y="17"/>
                    <a:pt x="8" y="21"/>
                  </a:cubicBezTo>
                  <a:cubicBezTo>
                    <a:pt x="4" y="25"/>
                    <a:pt x="0" y="41"/>
                    <a:pt x="2" y="45"/>
                  </a:cubicBezTo>
                  <a:cubicBezTo>
                    <a:pt x="3" y="48"/>
                    <a:pt x="10" y="35"/>
                    <a:pt x="12" y="27"/>
                  </a:cubicBezTo>
                  <a:cubicBezTo>
                    <a:pt x="13" y="20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7" name="Freeform 126">
              <a:extLst>
                <a:ext uri="{FF2B5EF4-FFF2-40B4-BE49-F238E27FC236}">
                  <a16:creationId xmlns:a16="http://schemas.microsoft.com/office/drawing/2014/main" id="{868A4E09-D4E8-4783-BFA0-01FFD1E17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9319" y="3271089"/>
              <a:ext cx="35364" cy="23996"/>
            </a:xfrm>
            <a:custGeom>
              <a:avLst/>
              <a:gdLst>
                <a:gd name="T0" fmla="*/ 2147483647 w 49"/>
                <a:gd name="T1" fmla="*/ 2147483647 h 37"/>
                <a:gd name="T2" fmla="*/ 2147483647 w 49"/>
                <a:gd name="T3" fmla="*/ 2147483647 h 37"/>
                <a:gd name="T4" fmla="*/ 2147483647 w 49"/>
                <a:gd name="T5" fmla="*/ 2147483647 h 37"/>
                <a:gd name="T6" fmla="*/ 2147483647 w 49"/>
                <a:gd name="T7" fmla="*/ 2147483647 h 37"/>
                <a:gd name="T8" fmla="*/ 2147483647 w 49"/>
                <a:gd name="T9" fmla="*/ 2147483647 h 37"/>
                <a:gd name="T10" fmla="*/ 2147483647 w 49"/>
                <a:gd name="T11" fmla="*/ 2147483647 h 37"/>
                <a:gd name="T12" fmla="*/ 2147483647 w 49"/>
                <a:gd name="T13" fmla="*/ 2147483647 h 37"/>
                <a:gd name="T14" fmla="*/ 2147483647 w 49"/>
                <a:gd name="T15" fmla="*/ 2147483647 h 37"/>
                <a:gd name="T16" fmla="*/ 2147483647 w 49"/>
                <a:gd name="T17" fmla="*/ 2147483647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37"/>
                <a:gd name="T29" fmla="*/ 49 w 49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37">
                  <a:moveTo>
                    <a:pt x="35" y="3"/>
                  </a:moveTo>
                  <a:cubicBezTo>
                    <a:pt x="28" y="1"/>
                    <a:pt x="26" y="0"/>
                    <a:pt x="23" y="10"/>
                  </a:cubicBezTo>
                  <a:cubicBezTo>
                    <a:pt x="19" y="19"/>
                    <a:pt x="20" y="15"/>
                    <a:pt x="15" y="19"/>
                  </a:cubicBezTo>
                  <a:cubicBezTo>
                    <a:pt x="10" y="22"/>
                    <a:pt x="0" y="19"/>
                    <a:pt x="7" y="26"/>
                  </a:cubicBezTo>
                  <a:cubicBezTo>
                    <a:pt x="14" y="33"/>
                    <a:pt x="15" y="37"/>
                    <a:pt x="21" y="35"/>
                  </a:cubicBezTo>
                  <a:cubicBezTo>
                    <a:pt x="26" y="34"/>
                    <a:pt x="24" y="27"/>
                    <a:pt x="28" y="31"/>
                  </a:cubicBezTo>
                  <a:cubicBezTo>
                    <a:pt x="32" y="35"/>
                    <a:pt x="32" y="28"/>
                    <a:pt x="36" y="24"/>
                  </a:cubicBezTo>
                  <a:cubicBezTo>
                    <a:pt x="39" y="20"/>
                    <a:pt x="41" y="15"/>
                    <a:pt x="45" y="14"/>
                  </a:cubicBezTo>
                  <a:cubicBezTo>
                    <a:pt x="49" y="13"/>
                    <a:pt x="38" y="4"/>
                    <a:pt x="35" y="3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8" name="Freeform 127">
              <a:extLst>
                <a:ext uri="{FF2B5EF4-FFF2-40B4-BE49-F238E27FC236}">
                  <a16:creationId xmlns:a16="http://schemas.microsoft.com/office/drawing/2014/main" id="{CED4D742-FBB6-4726-AB81-A44D9D04F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036" y="3257377"/>
              <a:ext cx="15717" cy="10284"/>
            </a:xfrm>
            <a:custGeom>
              <a:avLst/>
              <a:gdLst>
                <a:gd name="T0" fmla="*/ 2147483647 w 22"/>
                <a:gd name="T1" fmla="*/ 2147483647 h 17"/>
                <a:gd name="T2" fmla="*/ 2147483647 w 22"/>
                <a:gd name="T3" fmla="*/ 2147483647 h 17"/>
                <a:gd name="T4" fmla="*/ 2147483647 w 22"/>
                <a:gd name="T5" fmla="*/ 2147483647 h 17"/>
                <a:gd name="T6" fmla="*/ 2147483647 w 22"/>
                <a:gd name="T7" fmla="*/ 2147483647 h 17"/>
                <a:gd name="T8" fmla="*/ 2147483647 w 22"/>
                <a:gd name="T9" fmla="*/ 2147483647 h 17"/>
                <a:gd name="T10" fmla="*/ 2147483647 w 22"/>
                <a:gd name="T11" fmla="*/ 0 h 17"/>
                <a:gd name="T12" fmla="*/ 2147483647 w 22"/>
                <a:gd name="T13" fmla="*/ 214748364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17"/>
                <a:gd name="T23" fmla="*/ 22 w 22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17">
                  <a:moveTo>
                    <a:pt x="7" y="2"/>
                  </a:moveTo>
                  <a:cubicBezTo>
                    <a:pt x="4" y="5"/>
                    <a:pt x="0" y="7"/>
                    <a:pt x="2" y="11"/>
                  </a:cubicBezTo>
                  <a:cubicBezTo>
                    <a:pt x="5" y="16"/>
                    <a:pt x="9" y="16"/>
                    <a:pt x="11" y="16"/>
                  </a:cubicBezTo>
                  <a:cubicBezTo>
                    <a:pt x="14" y="17"/>
                    <a:pt x="15" y="16"/>
                    <a:pt x="18" y="14"/>
                  </a:cubicBezTo>
                  <a:cubicBezTo>
                    <a:pt x="20" y="13"/>
                    <a:pt x="22" y="6"/>
                    <a:pt x="22" y="6"/>
                  </a:cubicBezTo>
                  <a:cubicBezTo>
                    <a:pt x="22" y="6"/>
                    <a:pt x="19" y="0"/>
                    <a:pt x="15" y="0"/>
                  </a:cubicBezTo>
                  <a:cubicBezTo>
                    <a:pt x="11" y="0"/>
                    <a:pt x="7" y="2"/>
                    <a:pt x="7" y="2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49" name="Freeform 128">
              <a:extLst>
                <a:ext uri="{FF2B5EF4-FFF2-40B4-BE49-F238E27FC236}">
                  <a16:creationId xmlns:a16="http://schemas.microsoft.com/office/drawing/2014/main" id="{7ED67393-0D04-42C6-9FB5-4D4038C05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645" y="3215097"/>
              <a:ext cx="20956" cy="18283"/>
            </a:xfrm>
            <a:custGeom>
              <a:avLst/>
              <a:gdLst>
                <a:gd name="T0" fmla="*/ 2147483647 w 30"/>
                <a:gd name="T1" fmla="*/ 2147483647 h 29"/>
                <a:gd name="T2" fmla="*/ 2147483647 w 30"/>
                <a:gd name="T3" fmla="*/ 2147483647 h 29"/>
                <a:gd name="T4" fmla="*/ 2147483647 w 30"/>
                <a:gd name="T5" fmla="*/ 2147483647 h 29"/>
                <a:gd name="T6" fmla="*/ 2147483647 w 30"/>
                <a:gd name="T7" fmla="*/ 2147483647 h 29"/>
                <a:gd name="T8" fmla="*/ 2147483647 w 30"/>
                <a:gd name="T9" fmla="*/ 2147483647 h 29"/>
                <a:gd name="T10" fmla="*/ 2147483647 w 30"/>
                <a:gd name="T11" fmla="*/ 2147483647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29"/>
                <a:gd name="T20" fmla="*/ 30 w 30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29">
                  <a:moveTo>
                    <a:pt x="14" y="1"/>
                  </a:moveTo>
                  <a:cubicBezTo>
                    <a:pt x="10" y="1"/>
                    <a:pt x="9" y="0"/>
                    <a:pt x="6" y="6"/>
                  </a:cubicBezTo>
                  <a:cubicBezTo>
                    <a:pt x="2" y="13"/>
                    <a:pt x="0" y="14"/>
                    <a:pt x="5" y="20"/>
                  </a:cubicBezTo>
                  <a:cubicBezTo>
                    <a:pt x="10" y="26"/>
                    <a:pt x="17" y="29"/>
                    <a:pt x="19" y="22"/>
                  </a:cubicBezTo>
                  <a:cubicBezTo>
                    <a:pt x="21" y="16"/>
                    <a:pt x="19" y="11"/>
                    <a:pt x="24" y="13"/>
                  </a:cubicBezTo>
                  <a:cubicBezTo>
                    <a:pt x="30" y="14"/>
                    <a:pt x="14" y="1"/>
                    <a:pt x="14" y="1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65" name="Freeform 129">
              <a:extLst>
                <a:ext uri="{FF2B5EF4-FFF2-40B4-BE49-F238E27FC236}">
                  <a16:creationId xmlns:a16="http://schemas.microsoft.com/office/drawing/2014/main" id="{3706C8E6-D45F-4AFE-829A-9A61B732D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533" y="3498484"/>
              <a:ext cx="246238" cy="212540"/>
            </a:xfrm>
            <a:custGeom>
              <a:avLst/>
              <a:gdLst>
                <a:gd name="T0" fmla="*/ 2147483647 w 336"/>
                <a:gd name="T1" fmla="*/ 2147483647 h 335"/>
                <a:gd name="T2" fmla="*/ 2147483647 w 336"/>
                <a:gd name="T3" fmla="*/ 2147483647 h 335"/>
                <a:gd name="T4" fmla="*/ 2147483647 w 336"/>
                <a:gd name="T5" fmla="*/ 2147483647 h 335"/>
                <a:gd name="T6" fmla="*/ 2147483647 w 336"/>
                <a:gd name="T7" fmla="*/ 2147483647 h 335"/>
                <a:gd name="T8" fmla="*/ 2147483647 w 336"/>
                <a:gd name="T9" fmla="*/ 2147483647 h 335"/>
                <a:gd name="T10" fmla="*/ 2147483647 w 336"/>
                <a:gd name="T11" fmla="*/ 2147483647 h 335"/>
                <a:gd name="T12" fmla="*/ 2147483647 w 336"/>
                <a:gd name="T13" fmla="*/ 2147483647 h 335"/>
                <a:gd name="T14" fmla="*/ 2147483647 w 336"/>
                <a:gd name="T15" fmla="*/ 2147483647 h 335"/>
                <a:gd name="T16" fmla="*/ 2147483647 w 336"/>
                <a:gd name="T17" fmla="*/ 2147483647 h 335"/>
                <a:gd name="T18" fmla="*/ 2147483647 w 336"/>
                <a:gd name="T19" fmla="*/ 2147483647 h 335"/>
                <a:gd name="T20" fmla="*/ 2147483647 w 336"/>
                <a:gd name="T21" fmla="*/ 2147483647 h 335"/>
                <a:gd name="T22" fmla="*/ 2147483647 w 336"/>
                <a:gd name="T23" fmla="*/ 2147483647 h 335"/>
                <a:gd name="T24" fmla="*/ 2147483647 w 336"/>
                <a:gd name="T25" fmla="*/ 2147483647 h 335"/>
                <a:gd name="T26" fmla="*/ 2147483647 w 336"/>
                <a:gd name="T27" fmla="*/ 2147483647 h 335"/>
                <a:gd name="T28" fmla="*/ 2147483647 w 336"/>
                <a:gd name="T29" fmla="*/ 2147483647 h 335"/>
                <a:gd name="T30" fmla="*/ 2147483647 w 336"/>
                <a:gd name="T31" fmla="*/ 2147483647 h 335"/>
                <a:gd name="T32" fmla="*/ 2147483647 w 336"/>
                <a:gd name="T33" fmla="*/ 0 h 335"/>
                <a:gd name="T34" fmla="*/ 2147483647 w 336"/>
                <a:gd name="T35" fmla="*/ 2147483647 h 335"/>
                <a:gd name="T36" fmla="*/ 2147483647 w 336"/>
                <a:gd name="T37" fmla="*/ 2147483647 h 335"/>
                <a:gd name="T38" fmla="*/ 2147483647 w 336"/>
                <a:gd name="T39" fmla="*/ 2147483647 h 335"/>
                <a:gd name="T40" fmla="*/ 2147483647 w 336"/>
                <a:gd name="T41" fmla="*/ 2147483647 h 335"/>
                <a:gd name="T42" fmla="*/ 2147483647 w 336"/>
                <a:gd name="T43" fmla="*/ 2147483647 h 335"/>
                <a:gd name="T44" fmla="*/ 2147483647 w 336"/>
                <a:gd name="T45" fmla="*/ 2147483647 h 335"/>
                <a:gd name="T46" fmla="*/ 2147483647 w 336"/>
                <a:gd name="T47" fmla="*/ 2147483647 h 335"/>
                <a:gd name="T48" fmla="*/ 2147483647 w 336"/>
                <a:gd name="T49" fmla="*/ 2147483647 h 335"/>
                <a:gd name="T50" fmla="*/ 2147483647 w 336"/>
                <a:gd name="T51" fmla="*/ 2147483647 h 335"/>
                <a:gd name="T52" fmla="*/ 2147483647 w 336"/>
                <a:gd name="T53" fmla="*/ 2147483647 h 335"/>
                <a:gd name="T54" fmla="*/ 2147483647 w 336"/>
                <a:gd name="T55" fmla="*/ 2147483647 h 335"/>
                <a:gd name="T56" fmla="*/ 2147483647 w 336"/>
                <a:gd name="T57" fmla="*/ 2147483647 h 335"/>
                <a:gd name="T58" fmla="*/ 2147483647 w 336"/>
                <a:gd name="T59" fmla="*/ 2147483647 h 335"/>
                <a:gd name="T60" fmla="*/ 2147483647 w 336"/>
                <a:gd name="T61" fmla="*/ 2147483647 h 335"/>
                <a:gd name="T62" fmla="*/ 2147483647 w 336"/>
                <a:gd name="T63" fmla="*/ 2147483647 h 335"/>
                <a:gd name="T64" fmla="*/ 2147483647 w 336"/>
                <a:gd name="T65" fmla="*/ 2147483647 h 335"/>
                <a:gd name="T66" fmla="*/ 2147483647 w 336"/>
                <a:gd name="T67" fmla="*/ 2147483647 h 335"/>
                <a:gd name="T68" fmla="*/ 2147483647 w 336"/>
                <a:gd name="T69" fmla="*/ 2147483647 h 335"/>
                <a:gd name="T70" fmla="*/ 2147483647 w 336"/>
                <a:gd name="T71" fmla="*/ 2147483647 h 335"/>
                <a:gd name="T72" fmla="*/ 2147483647 w 336"/>
                <a:gd name="T73" fmla="*/ 2147483647 h 335"/>
                <a:gd name="T74" fmla="*/ 2147483647 w 336"/>
                <a:gd name="T75" fmla="*/ 2147483647 h 335"/>
                <a:gd name="T76" fmla="*/ 2147483647 w 336"/>
                <a:gd name="T77" fmla="*/ 2147483647 h 335"/>
                <a:gd name="T78" fmla="*/ 2147483647 w 336"/>
                <a:gd name="T79" fmla="*/ 2147483647 h 335"/>
                <a:gd name="T80" fmla="*/ 2147483647 w 336"/>
                <a:gd name="T81" fmla="*/ 2147483647 h 335"/>
                <a:gd name="T82" fmla="*/ 2147483647 w 336"/>
                <a:gd name="T83" fmla="*/ 2147483647 h 335"/>
                <a:gd name="T84" fmla="*/ 2147483647 w 336"/>
                <a:gd name="T85" fmla="*/ 2147483647 h 335"/>
                <a:gd name="T86" fmla="*/ 2147483647 w 336"/>
                <a:gd name="T87" fmla="*/ 2147483647 h 335"/>
                <a:gd name="T88" fmla="*/ 2147483647 w 336"/>
                <a:gd name="T89" fmla="*/ 2147483647 h 335"/>
                <a:gd name="T90" fmla="*/ 2147483647 w 336"/>
                <a:gd name="T91" fmla="*/ 2147483647 h 335"/>
                <a:gd name="T92" fmla="*/ 2147483647 w 336"/>
                <a:gd name="T93" fmla="*/ 2147483647 h 335"/>
                <a:gd name="T94" fmla="*/ 2147483647 w 336"/>
                <a:gd name="T95" fmla="*/ 2147483647 h 335"/>
                <a:gd name="T96" fmla="*/ 2147483647 w 336"/>
                <a:gd name="T97" fmla="*/ 2147483647 h 335"/>
                <a:gd name="T98" fmla="*/ 2147483647 w 336"/>
                <a:gd name="T99" fmla="*/ 2147483647 h 335"/>
                <a:gd name="T100" fmla="*/ 2147483647 w 336"/>
                <a:gd name="T101" fmla="*/ 2147483647 h 335"/>
                <a:gd name="T102" fmla="*/ 2147483647 w 336"/>
                <a:gd name="T103" fmla="*/ 2147483647 h 33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6"/>
                <a:gd name="T157" fmla="*/ 0 h 335"/>
                <a:gd name="T158" fmla="*/ 336 w 336"/>
                <a:gd name="T159" fmla="*/ 335 h 33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6" h="335">
                  <a:moveTo>
                    <a:pt x="327" y="286"/>
                  </a:moveTo>
                  <a:cubicBezTo>
                    <a:pt x="330" y="280"/>
                    <a:pt x="332" y="271"/>
                    <a:pt x="325" y="267"/>
                  </a:cubicBezTo>
                  <a:cubicBezTo>
                    <a:pt x="322" y="265"/>
                    <a:pt x="316" y="267"/>
                    <a:pt x="314" y="264"/>
                  </a:cubicBezTo>
                  <a:cubicBezTo>
                    <a:pt x="313" y="263"/>
                    <a:pt x="316" y="260"/>
                    <a:pt x="315" y="258"/>
                  </a:cubicBezTo>
                  <a:cubicBezTo>
                    <a:pt x="314" y="255"/>
                    <a:pt x="312" y="255"/>
                    <a:pt x="311" y="254"/>
                  </a:cubicBezTo>
                  <a:cubicBezTo>
                    <a:pt x="304" y="244"/>
                    <a:pt x="310" y="237"/>
                    <a:pt x="313" y="227"/>
                  </a:cubicBezTo>
                  <a:cubicBezTo>
                    <a:pt x="316" y="220"/>
                    <a:pt x="316" y="217"/>
                    <a:pt x="314" y="210"/>
                  </a:cubicBezTo>
                  <a:cubicBezTo>
                    <a:pt x="312" y="205"/>
                    <a:pt x="314" y="195"/>
                    <a:pt x="311" y="191"/>
                  </a:cubicBezTo>
                  <a:cubicBezTo>
                    <a:pt x="306" y="184"/>
                    <a:pt x="297" y="195"/>
                    <a:pt x="291" y="194"/>
                  </a:cubicBezTo>
                  <a:cubicBezTo>
                    <a:pt x="282" y="192"/>
                    <a:pt x="286" y="185"/>
                    <a:pt x="290" y="180"/>
                  </a:cubicBezTo>
                  <a:cubicBezTo>
                    <a:pt x="294" y="174"/>
                    <a:pt x="299" y="167"/>
                    <a:pt x="302" y="160"/>
                  </a:cubicBezTo>
                  <a:cubicBezTo>
                    <a:pt x="304" y="156"/>
                    <a:pt x="303" y="150"/>
                    <a:pt x="306" y="147"/>
                  </a:cubicBezTo>
                  <a:cubicBezTo>
                    <a:pt x="309" y="144"/>
                    <a:pt x="313" y="145"/>
                    <a:pt x="315" y="143"/>
                  </a:cubicBezTo>
                  <a:cubicBezTo>
                    <a:pt x="323" y="139"/>
                    <a:pt x="321" y="132"/>
                    <a:pt x="321" y="123"/>
                  </a:cubicBezTo>
                  <a:cubicBezTo>
                    <a:pt x="321" y="118"/>
                    <a:pt x="321" y="112"/>
                    <a:pt x="323" y="107"/>
                  </a:cubicBezTo>
                  <a:cubicBezTo>
                    <a:pt x="325" y="100"/>
                    <a:pt x="329" y="96"/>
                    <a:pt x="332" y="91"/>
                  </a:cubicBezTo>
                  <a:cubicBezTo>
                    <a:pt x="334" y="87"/>
                    <a:pt x="336" y="81"/>
                    <a:pt x="334" y="79"/>
                  </a:cubicBezTo>
                  <a:cubicBezTo>
                    <a:pt x="334" y="79"/>
                    <a:pt x="327" y="79"/>
                    <a:pt x="326" y="78"/>
                  </a:cubicBezTo>
                  <a:cubicBezTo>
                    <a:pt x="320" y="77"/>
                    <a:pt x="315" y="74"/>
                    <a:pt x="309" y="73"/>
                  </a:cubicBezTo>
                  <a:cubicBezTo>
                    <a:pt x="305" y="73"/>
                    <a:pt x="302" y="73"/>
                    <a:pt x="299" y="71"/>
                  </a:cubicBezTo>
                  <a:cubicBezTo>
                    <a:pt x="296" y="69"/>
                    <a:pt x="296" y="66"/>
                    <a:pt x="292" y="65"/>
                  </a:cubicBezTo>
                  <a:cubicBezTo>
                    <a:pt x="285" y="64"/>
                    <a:pt x="279" y="68"/>
                    <a:pt x="271" y="65"/>
                  </a:cubicBezTo>
                  <a:cubicBezTo>
                    <a:pt x="267" y="62"/>
                    <a:pt x="263" y="59"/>
                    <a:pt x="261" y="55"/>
                  </a:cubicBezTo>
                  <a:cubicBezTo>
                    <a:pt x="259" y="52"/>
                    <a:pt x="258" y="46"/>
                    <a:pt x="257" y="45"/>
                  </a:cubicBezTo>
                  <a:cubicBezTo>
                    <a:pt x="252" y="41"/>
                    <a:pt x="247" y="51"/>
                    <a:pt x="242" y="44"/>
                  </a:cubicBezTo>
                  <a:cubicBezTo>
                    <a:pt x="237" y="38"/>
                    <a:pt x="237" y="33"/>
                    <a:pt x="230" y="30"/>
                  </a:cubicBezTo>
                  <a:cubicBezTo>
                    <a:pt x="227" y="28"/>
                    <a:pt x="226" y="29"/>
                    <a:pt x="223" y="28"/>
                  </a:cubicBezTo>
                  <a:cubicBezTo>
                    <a:pt x="220" y="27"/>
                    <a:pt x="220" y="28"/>
                    <a:pt x="217" y="25"/>
                  </a:cubicBezTo>
                  <a:cubicBezTo>
                    <a:pt x="212" y="19"/>
                    <a:pt x="215" y="15"/>
                    <a:pt x="206" y="14"/>
                  </a:cubicBezTo>
                  <a:cubicBezTo>
                    <a:pt x="201" y="14"/>
                    <a:pt x="203" y="17"/>
                    <a:pt x="199" y="12"/>
                  </a:cubicBezTo>
                  <a:cubicBezTo>
                    <a:pt x="197" y="9"/>
                    <a:pt x="196" y="5"/>
                    <a:pt x="195" y="2"/>
                  </a:cubicBezTo>
                  <a:cubicBezTo>
                    <a:pt x="195" y="2"/>
                    <a:pt x="195" y="2"/>
                    <a:pt x="195" y="2"/>
                  </a:cubicBezTo>
                  <a:cubicBezTo>
                    <a:pt x="194" y="1"/>
                    <a:pt x="194" y="1"/>
                    <a:pt x="194" y="1"/>
                  </a:cubicBezTo>
                  <a:cubicBezTo>
                    <a:pt x="193" y="1"/>
                    <a:pt x="193" y="0"/>
                    <a:pt x="193" y="0"/>
                  </a:cubicBezTo>
                  <a:cubicBezTo>
                    <a:pt x="190" y="0"/>
                    <a:pt x="183" y="5"/>
                    <a:pt x="178" y="5"/>
                  </a:cubicBezTo>
                  <a:cubicBezTo>
                    <a:pt x="173" y="6"/>
                    <a:pt x="169" y="8"/>
                    <a:pt x="170" y="16"/>
                  </a:cubicBezTo>
                  <a:cubicBezTo>
                    <a:pt x="171" y="24"/>
                    <a:pt x="180" y="28"/>
                    <a:pt x="171" y="34"/>
                  </a:cubicBezTo>
                  <a:cubicBezTo>
                    <a:pt x="161" y="39"/>
                    <a:pt x="164" y="44"/>
                    <a:pt x="156" y="47"/>
                  </a:cubicBezTo>
                  <a:cubicBezTo>
                    <a:pt x="148" y="50"/>
                    <a:pt x="135" y="49"/>
                    <a:pt x="135" y="57"/>
                  </a:cubicBezTo>
                  <a:cubicBezTo>
                    <a:pt x="136" y="66"/>
                    <a:pt x="137" y="65"/>
                    <a:pt x="139" y="68"/>
                  </a:cubicBezTo>
                  <a:cubicBezTo>
                    <a:pt x="142" y="70"/>
                    <a:pt x="139" y="68"/>
                    <a:pt x="131" y="70"/>
                  </a:cubicBezTo>
                  <a:cubicBezTo>
                    <a:pt x="123" y="72"/>
                    <a:pt x="113" y="74"/>
                    <a:pt x="108" y="72"/>
                  </a:cubicBezTo>
                  <a:cubicBezTo>
                    <a:pt x="103" y="71"/>
                    <a:pt x="97" y="76"/>
                    <a:pt x="97" y="69"/>
                  </a:cubicBezTo>
                  <a:cubicBezTo>
                    <a:pt x="98" y="62"/>
                    <a:pt x="102" y="54"/>
                    <a:pt x="95" y="59"/>
                  </a:cubicBezTo>
                  <a:cubicBezTo>
                    <a:pt x="88" y="64"/>
                    <a:pt x="87" y="69"/>
                    <a:pt x="84" y="64"/>
                  </a:cubicBezTo>
                  <a:cubicBezTo>
                    <a:pt x="82" y="58"/>
                    <a:pt x="81" y="49"/>
                    <a:pt x="78" y="54"/>
                  </a:cubicBezTo>
                  <a:cubicBezTo>
                    <a:pt x="76" y="60"/>
                    <a:pt x="74" y="61"/>
                    <a:pt x="80" y="68"/>
                  </a:cubicBezTo>
                  <a:cubicBezTo>
                    <a:pt x="86" y="75"/>
                    <a:pt x="89" y="76"/>
                    <a:pt x="90" y="83"/>
                  </a:cubicBezTo>
                  <a:cubicBezTo>
                    <a:pt x="91" y="90"/>
                    <a:pt x="92" y="99"/>
                    <a:pt x="94" y="101"/>
                  </a:cubicBezTo>
                  <a:cubicBezTo>
                    <a:pt x="97" y="102"/>
                    <a:pt x="90" y="107"/>
                    <a:pt x="85" y="103"/>
                  </a:cubicBezTo>
                  <a:cubicBezTo>
                    <a:pt x="81" y="99"/>
                    <a:pt x="81" y="91"/>
                    <a:pt x="75" y="98"/>
                  </a:cubicBezTo>
                  <a:cubicBezTo>
                    <a:pt x="70" y="105"/>
                    <a:pt x="68" y="98"/>
                    <a:pt x="64" y="102"/>
                  </a:cubicBezTo>
                  <a:cubicBezTo>
                    <a:pt x="59" y="106"/>
                    <a:pt x="60" y="97"/>
                    <a:pt x="56" y="101"/>
                  </a:cubicBezTo>
                  <a:cubicBezTo>
                    <a:pt x="52" y="105"/>
                    <a:pt x="52" y="99"/>
                    <a:pt x="48" y="97"/>
                  </a:cubicBezTo>
                  <a:cubicBezTo>
                    <a:pt x="44" y="94"/>
                    <a:pt x="43" y="90"/>
                    <a:pt x="39" y="94"/>
                  </a:cubicBezTo>
                  <a:cubicBezTo>
                    <a:pt x="36" y="99"/>
                    <a:pt x="34" y="98"/>
                    <a:pt x="30" y="101"/>
                  </a:cubicBezTo>
                  <a:cubicBezTo>
                    <a:pt x="27" y="104"/>
                    <a:pt x="34" y="104"/>
                    <a:pt x="21" y="104"/>
                  </a:cubicBezTo>
                  <a:cubicBezTo>
                    <a:pt x="8" y="104"/>
                    <a:pt x="0" y="104"/>
                    <a:pt x="7" y="108"/>
                  </a:cubicBezTo>
                  <a:cubicBezTo>
                    <a:pt x="14" y="112"/>
                    <a:pt x="22" y="112"/>
                    <a:pt x="20" y="113"/>
                  </a:cubicBezTo>
                  <a:cubicBezTo>
                    <a:pt x="14" y="118"/>
                    <a:pt x="11" y="112"/>
                    <a:pt x="11" y="117"/>
                  </a:cubicBezTo>
                  <a:cubicBezTo>
                    <a:pt x="11" y="122"/>
                    <a:pt x="17" y="123"/>
                    <a:pt x="17" y="123"/>
                  </a:cubicBezTo>
                  <a:cubicBezTo>
                    <a:pt x="17" y="123"/>
                    <a:pt x="7" y="120"/>
                    <a:pt x="10" y="126"/>
                  </a:cubicBezTo>
                  <a:cubicBezTo>
                    <a:pt x="12" y="131"/>
                    <a:pt x="14" y="130"/>
                    <a:pt x="21" y="132"/>
                  </a:cubicBezTo>
                  <a:cubicBezTo>
                    <a:pt x="29" y="135"/>
                    <a:pt x="29" y="132"/>
                    <a:pt x="33" y="132"/>
                  </a:cubicBezTo>
                  <a:cubicBezTo>
                    <a:pt x="36" y="132"/>
                    <a:pt x="38" y="127"/>
                    <a:pt x="41" y="135"/>
                  </a:cubicBezTo>
                  <a:cubicBezTo>
                    <a:pt x="44" y="142"/>
                    <a:pt x="49" y="147"/>
                    <a:pt x="53" y="143"/>
                  </a:cubicBezTo>
                  <a:cubicBezTo>
                    <a:pt x="58" y="139"/>
                    <a:pt x="62" y="129"/>
                    <a:pt x="64" y="138"/>
                  </a:cubicBezTo>
                  <a:cubicBezTo>
                    <a:pt x="66" y="148"/>
                    <a:pt x="62" y="153"/>
                    <a:pt x="67" y="151"/>
                  </a:cubicBezTo>
                  <a:cubicBezTo>
                    <a:pt x="72" y="149"/>
                    <a:pt x="68" y="147"/>
                    <a:pt x="71" y="157"/>
                  </a:cubicBezTo>
                  <a:cubicBezTo>
                    <a:pt x="75" y="168"/>
                    <a:pt x="67" y="160"/>
                    <a:pt x="75" y="168"/>
                  </a:cubicBezTo>
                  <a:cubicBezTo>
                    <a:pt x="82" y="175"/>
                    <a:pt x="78" y="174"/>
                    <a:pt x="86" y="179"/>
                  </a:cubicBezTo>
                  <a:cubicBezTo>
                    <a:pt x="94" y="185"/>
                    <a:pt x="104" y="200"/>
                    <a:pt x="106" y="205"/>
                  </a:cubicBezTo>
                  <a:cubicBezTo>
                    <a:pt x="107" y="209"/>
                    <a:pt x="97" y="208"/>
                    <a:pt x="105" y="216"/>
                  </a:cubicBezTo>
                  <a:cubicBezTo>
                    <a:pt x="113" y="224"/>
                    <a:pt x="113" y="231"/>
                    <a:pt x="116" y="242"/>
                  </a:cubicBezTo>
                  <a:cubicBezTo>
                    <a:pt x="118" y="252"/>
                    <a:pt x="104" y="216"/>
                    <a:pt x="103" y="224"/>
                  </a:cubicBezTo>
                  <a:cubicBezTo>
                    <a:pt x="101" y="232"/>
                    <a:pt x="97" y="241"/>
                    <a:pt x="100" y="250"/>
                  </a:cubicBezTo>
                  <a:cubicBezTo>
                    <a:pt x="103" y="260"/>
                    <a:pt x="100" y="260"/>
                    <a:pt x="98" y="266"/>
                  </a:cubicBezTo>
                  <a:cubicBezTo>
                    <a:pt x="96" y="272"/>
                    <a:pt x="100" y="297"/>
                    <a:pt x="87" y="298"/>
                  </a:cubicBezTo>
                  <a:cubicBezTo>
                    <a:pt x="87" y="298"/>
                    <a:pt x="86" y="298"/>
                    <a:pt x="85" y="299"/>
                  </a:cubicBezTo>
                  <a:cubicBezTo>
                    <a:pt x="86" y="299"/>
                    <a:pt x="86" y="299"/>
                    <a:pt x="86" y="299"/>
                  </a:cubicBezTo>
                  <a:cubicBezTo>
                    <a:pt x="88" y="301"/>
                    <a:pt x="90" y="301"/>
                    <a:pt x="92" y="303"/>
                  </a:cubicBezTo>
                  <a:cubicBezTo>
                    <a:pt x="94" y="305"/>
                    <a:pt x="95" y="307"/>
                    <a:pt x="98" y="309"/>
                  </a:cubicBezTo>
                  <a:cubicBezTo>
                    <a:pt x="101" y="312"/>
                    <a:pt x="105" y="312"/>
                    <a:pt x="109" y="314"/>
                  </a:cubicBezTo>
                  <a:cubicBezTo>
                    <a:pt x="113" y="316"/>
                    <a:pt x="115" y="319"/>
                    <a:pt x="120" y="320"/>
                  </a:cubicBezTo>
                  <a:cubicBezTo>
                    <a:pt x="123" y="320"/>
                    <a:pt x="127" y="320"/>
                    <a:pt x="130" y="321"/>
                  </a:cubicBezTo>
                  <a:cubicBezTo>
                    <a:pt x="132" y="321"/>
                    <a:pt x="133" y="323"/>
                    <a:pt x="135" y="323"/>
                  </a:cubicBezTo>
                  <a:cubicBezTo>
                    <a:pt x="137" y="324"/>
                    <a:pt x="139" y="324"/>
                    <a:pt x="142" y="324"/>
                  </a:cubicBezTo>
                  <a:cubicBezTo>
                    <a:pt x="143" y="324"/>
                    <a:pt x="146" y="325"/>
                    <a:pt x="148" y="324"/>
                  </a:cubicBezTo>
                  <a:cubicBezTo>
                    <a:pt x="149" y="324"/>
                    <a:pt x="151" y="322"/>
                    <a:pt x="153" y="321"/>
                  </a:cubicBezTo>
                  <a:cubicBezTo>
                    <a:pt x="162" y="317"/>
                    <a:pt x="164" y="327"/>
                    <a:pt x="171" y="330"/>
                  </a:cubicBezTo>
                  <a:cubicBezTo>
                    <a:pt x="175" y="331"/>
                    <a:pt x="179" y="330"/>
                    <a:pt x="182" y="331"/>
                  </a:cubicBezTo>
                  <a:cubicBezTo>
                    <a:pt x="186" y="332"/>
                    <a:pt x="190" y="335"/>
                    <a:pt x="194" y="335"/>
                  </a:cubicBezTo>
                  <a:cubicBezTo>
                    <a:pt x="196" y="334"/>
                    <a:pt x="197" y="332"/>
                    <a:pt x="200" y="332"/>
                  </a:cubicBezTo>
                  <a:cubicBezTo>
                    <a:pt x="201" y="331"/>
                    <a:pt x="203" y="332"/>
                    <a:pt x="205" y="332"/>
                  </a:cubicBezTo>
                  <a:cubicBezTo>
                    <a:pt x="207" y="332"/>
                    <a:pt x="211" y="330"/>
                    <a:pt x="212" y="331"/>
                  </a:cubicBezTo>
                  <a:cubicBezTo>
                    <a:pt x="213" y="331"/>
                    <a:pt x="213" y="331"/>
                    <a:pt x="213" y="331"/>
                  </a:cubicBezTo>
                  <a:cubicBezTo>
                    <a:pt x="210" y="326"/>
                    <a:pt x="207" y="319"/>
                    <a:pt x="208" y="315"/>
                  </a:cubicBezTo>
                  <a:cubicBezTo>
                    <a:pt x="210" y="310"/>
                    <a:pt x="206" y="305"/>
                    <a:pt x="214" y="304"/>
                  </a:cubicBezTo>
                  <a:cubicBezTo>
                    <a:pt x="222" y="303"/>
                    <a:pt x="227" y="288"/>
                    <a:pt x="237" y="294"/>
                  </a:cubicBezTo>
                  <a:cubicBezTo>
                    <a:pt x="247" y="300"/>
                    <a:pt x="250" y="307"/>
                    <a:pt x="254" y="301"/>
                  </a:cubicBezTo>
                  <a:cubicBezTo>
                    <a:pt x="258" y="295"/>
                    <a:pt x="261" y="297"/>
                    <a:pt x="267" y="303"/>
                  </a:cubicBezTo>
                  <a:cubicBezTo>
                    <a:pt x="274" y="309"/>
                    <a:pt x="281" y="313"/>
                    <a:pt x="289" y="311"/>
                  </a:cubicBezTo>
                  <a:cubicBezTo>
                    <a:pt x="296" y="309"/>
                    <a:pt x="305" y="303"/>
                    <a:pt x="309" y="297"/>
                  </a:cubicBezTo>
                  <a:cubicBezTo>
                    <a:pt x="312" y="293"/>
                    <a:pt x="320" y="288"/>
                    <a:pt x="326" y="286"/>
                  </a:cubicBezTo>
                  <a:cubicBezTo>
                    <a:pt x="327" y="286"/>
                    <a:pt x="327" y="286"/>
                    <a:pt x="327" y="286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76" name="Freeform 130">
              <a:extLst>
                <a:ext uri="{FF2B5EF4-FFF2-40B4-BE49-F238E27FC236}">
                  <a16:creationId xmlns:a16="http://schemas.microsoft.com/office/drawing/2014/main" id="{A0D94113-B77B-4CE0-80BD-DD949ADB0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778" y="3716737"/>
              <a:ext cx="65489" cy="115412"/>
            </a:xfrm>
            <a:custGeom>
              <a:avLst/>
              <a:gdLst>
                <a:gd name="T0" fmla="*/ 2147483647 w 90"/>
                <a:gd name="T1" fmla="*/ 2147483647 h 181"/>
                <a:gd name="T2" fmla="*/ 2147483647 w 90"/>
                <a:gd name="T3" fmla="*/ 2147483647 h 181"/>
                <a:gd name="T4" fmla="*/ 2147483647 w 90"/>
                <a:gd name="T5" fmla="*/ 2147483647 h 181"/>
                <a:gd name="T6" fmla="*/ 2147483647 w 90"/>
                <a:gd name="T7" fmla="*/ 2147483647 h 181"/>
                <a:gd name="T8" fmla="*/ 2147483647 w 90"/>
                <a:gd name="T9" fmla="*/ 2147483647 h 181"/>
                <a:gd name="T10" fmla="*/ 2147483647 w 90"/>
                <a:gd name="T11" fmla="*/ 2147483647 h 181"/>
                <a:gd name="T12" fmla="*/ 2147483647 w 90"/>
                <a:gd name="T13" fmla="*/ 2147483647 h 181"/>
                <a:gd name="T14" fmla="*/ 2147483647 w 90"/>
                <a:gd name="T15" fmla="*/ 2147483647 h 181"/>
                <a:gd name="T16" fmla="*/ 2147483647 w 90"/>
                <a:gd name="T17" fmla="*/ 2147483647 h 181"/>
                <a:gd name="T18" fmla="*/ 2147483647 w 90"/>
                <a:gd name="T19" fmla="*/ 2147483647 h 181"/>
                <a:gd name="T20" fmla="*/ 2147483647 w 90"/>
                <a:gd name="T21" fmla="*/ 2147483647 h 181"/>
                <a:gd name="T22" fmla="*/ 2147483647 w 90"/>
                <a:gd name="T23" fmla="*/ 2147483647 h 181"/>
                <a:gd name="T24" fmla="*/ 2147483647 w 90"/>
                <a:gd name="T25" fmla="*/ 2147483647 h 181"/>
                <a:gd name="T26" fmla="*/ 2147483647 w 90"/>
                <a:gd name="T27" fmla="*/ 2147483647 h 181"/>
                <a:gd name="T28" fmla="*/ 2147483647 w 90"/>
                <a:gd name="T29" fmla="*/ 2147483647 h 181"/>
                <a:gd name="T30" fmla="*/ 2147483647 w 90"/>
                <a:gd name="T31" fmla="*/ 2147483647 h 181"/>
                <a:gd name="T32" fmla="*/ 2147483647 w 90"/>
                <a:gd name="T33" fmla="*/ 2147483647 h 181"/>
                <a:gd name="T34" fmla="*/ 2147483647 w 90"/>
                <a:gd name="T35" fmla="*/ 2147483647 h 181"/>
                <a:gd name="T36" fmla="*/ 2147483647 w 90"/>
                <a:gd name="T37" fmla="*/ 2147483647 h 181"/>
                <a:gd name="T38" fmla="*/ 2147483647 w 90"/>
                <a:gd name="T39" fmla="*/ 2147483647 h 181"/>
                <a:gd name="T40" fmla="*/ 2147483647 w 90"/>
                <a:gd name="T41" fmla="*/ 2147483647 h 181"/>
                <a:gd name="T42" fmla="*/ 2147483647 w 90"/>
                <a:gd name="T43" fmla="*/ 2147483647 h 181"/>
                <a:gd name="T44" fmla="*/ 2147483647 w 90"/>
                <a:gd name="T45" fmla="*/ 2147483647 h 181"/>
                <a:gd name="T46" fmla="*/ 2147483647 w 90"/>
                <a:gd name="T47" fmla="*/ 2147483647 h 181"/>
                <a:gd name="T48" fmla="*/ 2147483647 w 90"/>
                <a:gd name="T49" fmla="*/ 2147483647 h 181"/>
                <a:gd name="T50" fmla="*/ 2147483647 w 90"/>
                <a:gd name="T51" fmla="*/ 2147483647 h 181"/>
                <a:gd name="T52" fmla="*/ 2147483647 w 90"/>
                <a:gd name="T53" fmla="*/ 2147483647 h 181"/>
                <a:gd name="T54" fmla="*/ 2147483647 w 90"/>
                <a:gd name="T55" fmla="*/ 2147483647 h 181"/>
                <a:gd name="T56" fmla="*/ 2147483647 w 90"/>
                <a:gd name="T57" fmla="*/ 2147483647 h 181"/>
                <a:gd name="T58" fmla="*/ 2147483647 w 90"/>
                <a:gd name="T59" fmla="*/ 2147483647 h 181"/>
                <a:gd name="T60" fmla="*/ 2147483647 w 90"/>
                <a:gd name="T61" fmla="*/ 2147483647 h 181"/>
                <a:gd name="T62" fmla="*/ 2147483647 w 90"/>
                <a:gd name="T63" fmla="*/ 2147483647 h 181"/>
                <a:gd name="T64" fmla="*/ 2147483647 w 90"/>
                <a:gd name="T65" fmla="*/ 2147483647 h 181"/>
                <a:gd name="T66" fmla="*/ 2147483647 w 90"/>
                <a:gd name="T67" fmla="*/ 2147483647 h 181"/>
                <a:gd name="T68" fmla="*/ 2147483647 w 90"/>
                <a:gd name="T69" fmla="*/ 2147483647 h 181"/>
                <a:gd name="T70" fmla="*/ 2147483647 w 90"/>
                <a:gd name="T71" fmla="*/ 2147483647 h 181"/>
                <a:gd name="T72" fmla="*/ 2147483647 w 90"/>
                <a:gd name="T73" fmla="*/ 2147483647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0"/>
                <a:gd name="T112" fmla="*/ 0 h 181"/>
                <a:gd name="T113" fmla="*/ 90 w 90"/>
                <a:gd name="T114" fmla="*/ 181 h 18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0" h="181">
                  <a:moveTo>
                    <a:pt x="62" y="172"/>
                  </a:moveTo>
                  <a:cubicBezTo>
                    <a:pt x="62" y="173"/>
                    <a:pt x="61" y="174"/>
                    <a:pt x="60" y="175"/>
                  </a:cubicBezTo>
                  <a:cubicBezTo>
                    <a:pt x="55" y="180"/>
                    <a:pt x="57" y="179"/>
                    <a:pt x="48" y="174"/>
                  </a:cubicBezTo>
                  <a:cubicBezTo>
                    <a:pt x="40" y="168"/>
                    <a:pt x="40" y="170"/>
                    <a:pt x="27" y="175"/>
                  </a:cubicBezTo>
                  <a:cubicBezTo>
                    <a:pt x="14" y="181"/>
                    <a:pt x="24" y="164"/>
                    <a:pt x="24" y="164"/>
                  </a:cubicBezTo>
                  <a:cubicBezTo>
                    <a:pt x="24" y="164"/>
                    <a:pt x="26" y="155"/>
                    <a:pt x="26" y="150"/>
                  </a:cubicBezTo>
                  <a:cubicBezTo>
                    <a:pt x="26" y="144"/>
                    <a:pt x="26" y="143"/>
                    <a:pt x="24" y="139"/>
                  </a:cubicBezTo>
                  <a:cubicBezTo>
                    <a:pt x="22" y="135"/>
                    <a:pt x="25" y="132"/>
                    <a:pt x="23" y="124"/>
                  </a:cubicBezTo>
                  <a:cubicBezTo>
                    <a:pt x="20" y="115"/>
                    <a:pt x="19" y="130"/>
                    <a:pt x="17" y="119"/>
                  </a:cubicBezTo>
                  <a:cubicBezTo>
                    <a:pt x="16" y="108"/>
                    <a:pt x="14" y="120"/>
                    <a:pt x="7" y="119"/>
                  </a:cubicBezTo>
                  <a:cubicBezTo>
                    <a:pt x="0" y="117"/>
                    <a:pt x="7" y="113"/>
                    <a:pt x="12" y="104"/>
                  </a:cubicBezTo>
                  <a:cubicBezTo>
                    <a:pt x="16" y="94"/>
                    <a:pt x="20" y="79"/>
                    <a:pt x="24" y="64"/>
                  </a:cubicBezTo>
                  <a:cubicBezTo>
                    <a:pt x="28" y="48"/>
                    <a:pt x="31" y="39"/>
                    <a:pt x="28" y="24"/>
                  </a:cubicBezTo>
                  <a:cubicBezTo>
                    <a:pt x="25" y="8"/>
                    <a:pt x="27" y="13"/>
                    <a:pt x="29" y="8"/>
                  </a:cubicBezTo>
                  <a:cubicBezTo>
                    <a:pt x="29" y="7"/>
                    <a:pt x="29" y="6"/>
                    <a:pt x="29" y="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3" y="4"/>
                    <a:pt x="35" y="0"/>
                    <a:pt x="37" y="1"/>
                  </a:cubicBezTo>
                  <a:cubicBezTo>
                    <a:pt x="39" y="1"/>
                    <a:pt x="39" y="3"/>
                    <a:pt x="40" y="4"/>
                  </a:cubicBezTo>
                  <a:cubicBezTo>
                    <a:pt x="41" y="5"/>
                    <a:pt x="42" y="6"/>
                    <a:pt x="43" y="7"/>
                  </a:cubicBezTo>
                  <a:cubicBezTo>
                    <a:pt x="44" y="9"/>
                    <a:pt x="43" y="13"/>
                    <a:pt x="43" y="15"/>
                  </a:cubicBezTo>
                  <a:cubicBezTo>
                    <a:pt x="45" y="15"/>
                    <a:pt x="46" y="14"/>
                    <a:pt x="48" y="14"/>
                  </a:cubicBezTo>
                  <a:cubicBezTo>
                    <a:pt x="51" y="13"/>
                    <a:pt x="52" y="15"/>
                    <a:pt x="55" y="15"/>
                  </a:cubicBezTo>
                  <a:cubicBezTo>
                    <a:pt x="60" y="16"/>
                    <a:pt x="63" y="10"/>
                    <a:pt x="69" y="10"/>
                  </a:cubicBezTo>
                  <a:cubicBezTo>
                    <a:pt x="71" y="10"/>
                    <a:pt x="72" y="11"/>
                    <a:pt x="74" y="10"/>
                  </a:cubicBezTo>
                  <a:cubicBezTo>
                    <a:pt x="77" y="10"/>
                    <a:pt x="79" y="8"/>
                    <a:pt x="81" y="9"/>
                  </a:cubicBezTo>
                  <a:cubicBezTo>
                    <a:pt x="83" y="10"/>
                    <a:pt x="90" y="18"/>
                    <a:pt x="90" y="21"/>
                  </a:cubicBezTo>
                  <a:cubicBezTo>
                    <a:pt x="90" y="24"/>
                    <a:pt x="83" y="28"/>
                    <a:pt x="81" y="31"/>
                  </a:cubicBezTo>
                  <a:cubicBezTo>
                    <a:pt x="79" y="34"/>
                    <a:pt x="77" y="37"/>
                    <a:pt x="75" y="41"/>
                  </a:cubicBezTo>
                  <a:cubicBezTo>
                    <a:pt x="74" y="44"/>
                    <a:pt x="72" y="48"/>
                    <a:pt x="73" y="51"/>
                  </a:cubicBezTo>
                  <a:cubicBezTo>
                    <a:pt x="73" y="54"/>
                    <a:pt x="74" y="54"/>
                    <a:pt x="75" y="56"/>
                  </a:cubicBezTo>
                  <a:cubicBezTo>
                    <a:pt x="76" y="59"/>
                    <a:pt x="71" y="65"/>
                    <a:pt x="75" y="66"/>
                  </a:cubicBezTo>
                  <a:cubicBezTo>
                    <a:pt x="76" y="72"/>
                    <a:pt x="69" y="78"/>
                    <a:pt x="72" y="83"/>
                  </a:cubicBezTo>
                  <a:cubicBezTo>
                    <a:pt x="68" y="85"/>
                    <a:pt x="64" y="91"/>
                    <a:pt x="63" y="95"/>
                  </a:cubicBezTo>
                  <a:cubicBezTo>
                    <a:pt x="63" y="100"/>
                    <a:pt x="69" y="104"/>
                    <a:pt x="71" y="110"/>
                  </a:cubicBezTo>
                  <a:cubicBezTo>
                    <a:pt x="72" y="114"/>
                    <a:pt x="67" y="119"/>
                    <a:pt x="68" y="125"/>
                  </a:cubicBezTo>
                  <a:cubicBezTo>
                    <a:pt x="68" y="129"/>
                    <a:pt x="71" y="131"/>
                    <a:pt x="71" y="135"/>
                  </a:cubicBezTo>
                  <a:cubicBezTo>
                    <a:pt x="70" y="146"/>
                    <a:pt x="52" y="161"/>
                    <a:pt x="62" y="172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77" name="Freeform 131">
              <a:extLst>
                <a:ext uri="{FF2B5EF4-FFF2-40B4-BE49-F238E27FC236}">
                  <a16:creationId xmlns:a16="http://schemas.microsoft.com/office/drawing/2014/main" id="{4695195C-8C13-4118-B4D8-78920EECA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4226" y="2836867"/>
              <a:ext cx="41913" cy="35423"/>
            </a:xfrm>
            <a:custGeom>
              <a:avLst/>
              <a:gdLst>
                <a:gd name="T0" fmla="*/ 2147483647 w 57"/>
                <a:gd name="T1" fmla="*/ 0 h 55"/>
                <a:gd name="T2" fmla="*/ 2147483647 w 57"/>
                <a:gd name="T3" fmla="*/ 2147483647 h 55"/>
                <a:gd name="T4" fmla="*/ 2147483647 w 57"/>
                <a:gd name="T5" fmla="*/ 2147483647 h 55"/>
                <a:gd name="T6" fmla="*/ 2147483647 w 57"/>
                <a:gd name="T7" fmla="*/ 2147483647 h 55"/>
                <a:gd name="T8" fmla="*/ 2147483647 w 57"/>
                <a:gd name="T9" fmla="*/ 2147483647 h 55"/>
                <a:gd name="T10" fmla="*/ 0 w 57"/>
                <a:gd name="T11" fmla="*/ 2147483647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55"/>
                <a:gd name="T20" fmla="*/ 57 w 57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55">
                  <a:moveTo>
                    <a:pt x="57" y="0"/>
                  </a:moveTo>
                  <a:cubicBezTo>
                    <a:pt x="54" y="14"/>
                    <a:pt x="54" y="19"/>
                    <a:pt x="41" y="26"/>
                  </a:cubicBezTo>
                  <a:cubicBezTo>
                    <a:pt x="36" y="29"/>
                    <a:pt x="30" y="30"/>
                    <a:pt x="24" y="33"/>
                  </a:cubicBezTo>
                  <a:cubicBezTo>
                    <a:pt x="15" y="37"/>
                    <a:pt x="15" y="40"/>
                    <a:pt x="11" y="44"/>
                  </a:cubicBezTo>
                  <a:cubicBezTo>
                    <a:pt x="8" y="48"/>
                    <a:pt x="6" y="50"/>
                    <a:pt x="2" y="53"/>
                  </a:cubicBezTo>
                  <a:cubicBezTo>
                    <a:pt x="1" y="54"/>
                    <a:pt x="1" y="55"/>
                    <a:pt x="0" y="55"/>
                  </a:cubicBezTo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78" name="Freeform 132">
              <a:extLst>
                <a:ext uri="{FF2B5EF4-FFF2-40B4-BE49-F238E27FC236}">
                  <a16:creationId xmlns:a16="http://schemas.microsoft.com/office/drawing/2014/main" id="{E5B062D8-48BD-4CFF-97A1-E5EAA8AEB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4226" y="2836867"/>
              <a:ext cx="41913" cy="35423"/>
            </a:xfrm>
            <a:custGeom>
              <a:avLst/>
              <a:gdLst>
                <a:gd name="T0" fmla="*/ 2147483647 w 57"/>
                <a:gd name="T1" fmla="*/ 0 h 55"/>
                <a:gd name="T2" fmla="*/ 2147483647 w 57"/>
                <a:gd name="T3" fmla="*/ 2147483647 h 55"/>
                <a:gd name="T4" fmla="*/ 2147483647 w 57"/>
                <a:gd name="T5" fmla="*/ 2147483647 h 55"/>
                <a:gd name="T6" fmla="*/ 2147483647 w 57"/>
                <a:gd name="T7" fmla="*/ 2147483647 h 55"/>
                <a:gd name="T8" fmla="*/ 2147483647 w 57"/>
                <a:gd name="T9" fmla="*/ 2147483647 h 55"/>
                <a:gd name="T10" fmla="*/ 0 w 57"/>
                <a:gd name="T11" fmla="*/ 2147483647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55"/>
                <a:gd name="T20" fmla="*/ 57 w 57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55">
                  <a:moveTo>
                    <a:pt x="57" y="0"/>
                  </a:moveTo>
                  <a:cubicBezTo>
                    <a:pt x="54" y="14"/>
                    <a:pt x="54" y="19"/>
                    <a:pt x="41" y="26"/>
                  </a:cubicBezTo>
                  <a:cubicBezTo>
                    <a:pt x="36" y="29"/>
                    <a:pt x="30" y="30"/>
                    <a:pt x="24" y="33"/>
                  </a:cubicBezTo>
                  <a:cubicBezTo>
                    <a:pt x="15" y="37"/>
                    <a:pt x="15" y="40"/>
                    <a:pt x="11" y="44"/>
                  </a:cubicBezTo>
                  <a:cubicBezTo>
                    <a:pt x="8" y="48"/>
                    <a:pt x="6" y="50"/>
                    <a:pt x="2" y="53"/>
                  </a:cubicBezTo>
                  <a:cubicBezTo>
                    <a:pt x="1" y="54"/>
                    <a:pt x="1" y="55"/>
                    <a:pt x="0" y="55"/>
                  </a:cubicBezTo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79" name="Freeform 133">
              <a:extLst>
                <a:ext uri="{FF2B5EF4-FFF2-40B4-BE49-F238E27FC236}">
                  <a16:creationId xmlns:a16="http://schemas.microsoft.com/office/drawing/2014/main" id="{003C5ABD-5625-4405-82C7-FE5CBCBFB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1521" y="2767163"/>
              <a:ext cx="489856" cy="530207"/>
            </a:xfrm>
            <a:custGeom>
              <a:avLst/>
              <a:gdLst>
                <a:gd name="T0" fmla="*/ 2147483647 w 671"/>
                <a:gd name="T1" fmla="*/ 2147483647 h 832"/>
                <a:gd name="T2" fmla="*/ 2147483647 w 671"/>
                <a:gd name="T3" fmla="*/ 2147483647 h 832"/>
                <a:gd name="T4" fmla="*/ 2147483647 w 671"/>
                <a:gd name="T5" fmla="*/ 2147483647 h 832"/>
                <a:gd name="T6" fmla="*/ 2147483647 w 671"/>
                <a:gd name="T7" fmla="*/ 2147483647 h 832"/>
                <a:gd name="T8" fmla="*/ 2147483647 w 671"/>
                <a:gd name="T9" fmla="*/ 2147483647 h 832"/>
                <a:gd name="T10" fmla="*/ 2147483647 w 671"/>
                <a:gd name="T11" fmla="*/ 2147483647 h 832"/>
                <a:gd name="T12" fmla="*/ 2147483647 w 671"/>
                <a:gd name="T13" fmla="*/ 2147483647 h 832"/>
                <a:gd name="T14" fmla="*/ 2147483647 w 671"/>
                <a:gd name="T15" fmla="*/ 2147483647 h 832"/>
                <a:gd name="T16" fmla="*/ 2147483647 w 671"/>
                <a:gd name="T17" fmla="*/ 2147483647 h 832"/>
                <a:gd name="T18" fmla="*/ 2147483647 w 671"/>
                <a:gd name="T19" fmla="*/ 2147483647 h 832"/>
                <a:gd name="T20" fmla="*/ 2147483647 w 671"/>
                <a:gd name="T21" fmla="*/ 2147483647 h 832"/>
                <a:gd name="T22" fmla="*/ 2147483647 w 671"/>
                <a:gd name="T23" fmla="*/ 2147483647 h 832"/>
                <a:gd name="T24" fmla="*/ 2147483647 w 671"/>
                <a:gd name="T25" fmla="*/ 2147483647 h 832"/>
                <a:gd name="T26" fmla="*/ 2147483647 w 671"/>
                <a:gd name="T27" fmla="*/ 2147483647 h 832"/>
                <a:gd name="T28" fmla="*/ 2147483647 w 671"/>
                <a:gd name="T29" fmla="*/ 2147483647 h 832"/>
                <a:gd name="T30" fmla="*/ 2147483647 w 671"/>
                <a:gd name="T31" fmla="*/ 2147483647 h 832"/>
                <a:gd name="T32" fmla="*/ 2147483647 w 671"/>
                <a:gd name="T33" fmla="*/ 2147483647 h 832"/>
                <a:gd name="T34" fmla="*/ 2147483647 w 671"/>
                <a:gd name="T35" fmla="*/ 2147483647 h 832"/>
                <a:gd name="T36" fmla="*/ 2147483647 w 671"/>
                <a:gd name="T37" fmla="*/ 2147483647 h 832"/>
                <a:gd name="T38" fmla="*/ 2147483647 w 671"/>
                <a:gd name="T39" fmla="*/ 2147483647 h 832"/>
                <a:gd name="T40" fmla="*/ 2147483647 w 671"/>
                <a:gd name="T41" fmla="*/ 2147483647 h 832"/>
                <a:gd name="T42" fmla="*/ 2147483647 w 671"/>
                <a:gd name="T43" fmla="*/ 2147483647 h 832"/>
                <a:gd name="T44" fmla="*/ 2147483647 w 671"/>
                <a:gd name="T45" fmla="*/ 2147483647 h 832"/>
                <a:gd name="T46" fmla="*/ 2147483647 w 671"/>
                <a:gd name="T47" fmla="*/ 2147483647 h 832"/>
                <a:gd name="T48" fmla="*/ 2147483647 w 671"/>
                <a:gd name="T49" fmla="*/ 2147483647 h 832"/>
                <a:gd name="T50" fmla="*/ 2147483647 w 671"/>
                <a:gd name="T51" fmla="*/ 2147483647 h 832"/>
                <a:gd name="T52" fmla="*/ 2147483647 w 671"/>
                <a:gd name="T53" fmla="*/ 2147483647 h 832"/>
                <a:gd name="T54" fmla="*/ 2147483647 w 671"/>
                <a:gd name="T55" fmla="*/ 2147483647 h 832"/>
                <a:gd name="T56" fmla="*/ 2147483647 w 671"/>
                <a:gd name="T57" fmla="*/ 2147483647 h 832"/>
                <a:gd name="T58" fmla="*/ 2147483647 w 671"/>
                <a:gd name="T59" fmla="*/ 2147483647 h 832"/>
                <a:gd name="T60" fmla="*/ 2147483647 w 671"/>
                <a:gd name="T61" fmla="*/ 2147483647 h 832"/>
                <a:gd name="T62" fmla="*/ 2147483647 w 671"/>
                <a:gd name="T63" fmla="*/ 2147483647 h 832"/>
                <a:gd name="T64" fmla="*/ 2147483647 w 671"/>
                <a:gd name="T65" fmla="*/ 2147483647 h 832"/>
                <a:gd name="T66" fmla="*/ 2147483647 w 671"/>
                <a:gd name="T67" fmla="*/ 2147483647 h 832"/>
                <a:gd name="T68" fmla="*/ 2147483647 w 671"/>
                <a:gd name="T69" fmla="*/ 2147483647 h 832"/>
                <a:gd name="T70" fmla="*/ 2147483647 w 671"/>
                <a:gd name="T71" fmla="*/ 2147483647 h 832"/>
                <a:gd name="T72" fmla="*/ 2147483647 w 671"/>
                <a:gd name="T73" fmla="*/ 2147483647 h 832"/>
                <a:gd name="T74" fmla="*/ 2147483647 w 671"/>
                <a:gd name="T75" fmla="*/ 2147483647 h 832"/>
                <a:gd name="T76" fmla="*/ 2147483647 w 671"/>
                <a:gd name="T77" fmla="*/ 2147483647 h 832"/>
                <a:gd name="T78" fmla="*/ 2147483647 w 671"/>
                <a:gd name="T79" fmla="*/ 2147483647 h 832"/>
                <a:gd name="T80" fmla="*/ 2147483647 w 671"/>
                <a:gd name="T81" fmla="*/ 2147483647 h 832"/>
                <a:gd name="T82" fmla="*/ 2147483647 w 671"/>
                <a:gd name="T83" fmla="*/ 2147483647 h 832"/>
                <a:gd name="T84" fmla="*/ 2147483647 w 671"/>
                <a:gd name="T85" fmla="*/ 2147483647 h 832"/>
                <a:gd name="T86" fmla="*/ 2147483647 w 671"/>
                <a:gd name="T87" fmla="*/ 2147483647 h 832"/>
                <a:gd name="T88" fmla="*/ 2147483647 w 671"/>
                <a:gd name="T89" fmla="*/ 2147483647 h 832"/>
                <a:gd name="T90" fmla="*/ 2147483647 w 671"/>
                <a:gd name="T91" fmla="*/ 2147483647 h 832"/>
                <a:gd name="T92" fmla="*/ 2147483647 w 671"/>
                <a:gd name="T93" fmla="*/ 2147483647 h 832"/>
                <a:gd name="T94" fmla="*/ 2147483647 w 671"/>
                <a:gd name="T95" fmla="*/ 2147483647 h 832"/>
                <a:gd name="T96" fmla="*/ 2147483647 w 671"/>
                <a:gd name="T97" fmla="*/ 2147483647 h 832"/>
                <a:gd name="T98" fmla="*/ 2147483647 w 671"/>
                <a:gd name="T99" fmla="*/ 2147483647 h 832"/>
                <a:gd name="T100" fmla="*/ 2147483647 w 671"/>
                <a:gd name="T101" fmla="*/ 2147483647 h 832"/>
                <a:gd name="T102" fmla="*/ 2147483647 w 671"/>
                <a:gd name="T103" fmla="*/ 2147483647 h 832"/>
                <a:gd name="T104" fmla="*/ 2147483647 w 671"/>
                <a:gd name="T105" fmla="*/ 2147483647 h 832"/>
                <a:gd name="T106" fmla="*/ 2147483647 w 671"/>
                <a:gd name="T107" fmla="*/ 2147483647 h 832"/>
                <a:gd name="T108" fmla="*/ 2147483647 w 671"/>
                <a:gd name="T109" fmla="*/ 2147483647 h 832"/>
                <a:gd name="T110" fmla="*/ 2147483647 w 671"/>
                <a:gd name="T111" fmla="*/ 2147483647 h 832"/>
                <a:gd name="T112" fmla="*/ 2147483647 w 671"/>
                <a:gd name="T113" fmla="*/ 2147483647 h 832"/>
                <a:gd name="T114" fmla="*/ 2147483647 w 671"/>
                <a:gd name="T115" fmla="*/ 2147483647 h 832"/>
                <a:gd name="T116" fmla="*/ 2147483647 w 671"/>
                <a:gd name="T117" fmla="*/ 2147483647 h 832"/>
                <a:gd name="T118" fmla="*/ 2147483647 w 671"/>
                <a:gd name="T119" fmla="*/ 2147483647 h 832"/>
                <a:gd name="T120" fmla="*/ 2147483647 w 671"/>
                <a:gd name="T121" fmla="*/ 2147483647 h 832"/>
                <a:gd name="T122" fmla="*/ 2147483647 w 671"/>
                <a:gd name="T123" fmla="*/ 2147483647 h 8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71"/>
                <a:gd name="T187" fmla="*/ 0 h 832"/>
                <a:gd name="T188" fmla="*/ 671 w 671"/>
                <a:gd name="T189" fmla="*/ 832 h 8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71" h="832">
                  <a:moveTo>
                    <a:pt x="663" y="109"/>
                  </a:moveTo>
                  <a:cubicBezTo>
                    <a:pt x="660" y="123"/>
                    <a:pt x="661" y="129"/>
                    <a:pt x="648" y="135"/>
                  </a:cubicBezTo>
                  <a:cubicBezTo>
                    <a:pt x="642" y="138"/>
                    <a:pt x="637" y="140"/>
                    <a:pt x="631" y="143"/>
                  </a:cubicBezTo>
                  <a:cubicBezTo>
                    <a:pt x="621" y="146"/>
                    <a:pt x="622" y="149"/>
                    <a:pt x="617" y="154"/>
                  </a:cubicBezTo>
                  <a:cubicBezTo>
                    <a:pt x="614" y="157"/>
                    <a:pt x="612" y="159"/>
                    <a:pt x="610" y="162"/>
                  </a:cubicBezTo>
                  <a:cubicBezTo>
                    <a:pt x="608" y="164"/>
                    <a:pt x="608" y="164"/>
                    <a:pt x="608" y="164"/>
                  </a:cubicBezTo>
                  <a:cubicBezTo>
                    <a:pt x="607" y="161"/>
                    <a:pt x="607" y="161"/>
                    <a:pt x="607" y="161"/>
                  </a:cubicBezTo>
                  <a:cubicBezTo>
                    <a:pt x="604" y="152"/>
                    <a:pt x="608" y="145"/>
                    <a:pt x="611" y="136"/>
                  </a:cubicBezTo>
                  <a:cubicBezTo>
                    <a:pt x="614" y="123"/>
                    <a:pt x="615" y="121"/>
                    <a:pt x="608" y="109"/>
                  </a:cubicBezTo>
                  <a:cubicBezTo>
                    <a:pt x="589" y="114"/>
                    <a:pt x="591" y="104"/>
                    <a:pt x="578" y="97"/>
                  </a:cubicBezTo>
                  <a:cubicBezTo>
                    <a:pt x="570" y="93"/>
                    <a:pt x="564" y="98"/>
                    <a:pt x="555" y="100"/>
                  </a:cubicBezTo>
                  <a:cubicBezTo>
                    <a:pt x="543" y="103"/>
                    <a:pt x="540" y="106"/>
                    <a:pt x="535" y="119"/>
                  </a:cubicBezTo>
                  <a:cubicBezTo>
                    <a:pt x="533" y="127"/>
                    <a:pt x="531" y="125"/>
                    <a:pt x="532" y="133"/>
                  </a:cubicBezTo>
                  <a:cubicBezTo>
                    <a:pt x="532" y="137"/>
                    <a:pt x="536" y="143"/>
                    <a:pt x="537" y="146"/>
                  </a:cubicBezTo>
                  <a:cubicBezTo>
                    <a:pt x="532" y="151"/>
                    <a:pt x="527" y="156"/>
                    <a:pt x="525" y="162"/>
                  </a:cubicBezTo>
                  <a:cubicBezTo>
                    <a:pt x="524" y="167"/>
                    <a:pt x="529" y="170"/>
                    <a:pt x="526" y="176"/>
                  </a:cubicBezTo>
                  <a:cubicBezTo>
                    <a:pt x="526" y="178"/>
                    <a:pt x="517" y="184"/>
                    <a:pt x="514" y="188"/>
                  </a:cubicBezTo>
                  <a:cubicBezTo>
                    <a:pt x="510" y="194"/>
                    <a:pt x="508" y="203"/>
                    <a:pt x="505" y="210"/>
                  </a:cubicBezTo>
                  <a:cubicBezTo>
                    <a:pt x="500" y="204"/>
                    <a:pt x="497" y="196"/>
                    <a:pt x="492" y="191"/>
                  </a:cubicBezTo>
                  <a:cubicBezTo>
                    <a:pt x="489" y="195"/>
                    <a:pt x="485" y="196"/>
                    <a:pt x="481" y="196"/>
                  </a:cubicBezTo>
                  <a:cubicBezTo>
                    <a:pt x="478" y="184"/>
                    <a:pt x="456" y="202"/>
                    <a:pt x="443" y="194"/>
                  </a:cubicBezTo>
                  <a:cubicBezTo>
                    <a:pt x="429" y="185"/>
                    <a:pt x="429" y="157"/>
                    <a:pt x="410" y="154"/>
                  </a:cubicBezTo>
                  <a:cubicBezTo>
                    <a:pt x="407" y="160"/>
                    <a:pt x="409" y="166"/>
                    <a:pt x="407" y="172"/>
                  </a:cubicBezTo>
                  <a:cubicBezTo>
                    <a:pt x="402" y="157"/>
                    <a:pt x="384" y="164"/>
                    <a:pt x="378" y="173"/>
                  </a:cubicBezTo>
                  <a:cubicBezTo>
                    <a:pt x="403" y="186"/>
                    <a:pt x="365" y="200"/>
                    <a:pt x="380" y="212"/>
                  </a:cubicBezTo>
                  <a:cubicBezTo>
                    <a:pt x="372" y="213"/>
                    <a:pt x="366" y="212"/>
                    <a:pt x="359" y="210"/>
                  </a:cubicBezTo>
                  <a:cubicBezTo>
                    <a:pt x="352" y="207"/>
                    <a:pt x="348" y="202"/>
                    <a:pt x="340" y="206"/>
                  </a:cubicBezTo>
                  <a:cubicBezTo>
                    <a:pt x="326" y="212"/>
                    <a:pt x="332" y="232"/>
                    <a:pt x="324" y="244"/>
                  </a:cubicBezTo>
                  <a:cubicBezTo>
                    <a:pt x="313" y="232"/>
                    <a:pt x="299" y="250"/>
                    <a:pt x="293" y="260"/>
                  </a:cubicBezTo>
                  <a:cubicBezTo>
                    <a:pt x="290" y="265"/>
                    <a:pt x="291" y="271"/>
                    <a:pt x="289" y="278"/>
                  </a:cubicBezTo>
                  <a:cubicBezTo>
                    <a:pt x="286" y="285"/>
                    <a:pt x="279" y="291"/>
                    <a:pt x="275" y="297"/>
                  </a:cubicBezTo>
                  <a:cubicBezTo>
                    <a:pt x="279" y="298"/>
                    <a:pt x="282" y="301"/>
                    <a:pt x="285" y="302"/>
                  </a:cubicBezTo>
                  <a:cubicBezTo>
                    <a:pt x="272" y="318"/>
                    <a:pt x="260" y="347"/>
                    <a:pt x="260" y="368"/>
                  </a:cubicBezTo>
                  <a:cubicBezTo>
                    <a:pt x="249" y="366"/>
                    <a:pt x="233" y="354"/>
                    <a:pt x="234" y="377"/>
                  </a:cubicBezTo>
                  <a:cubicBezTo>
                    <a:pt x="234" y="382"/>
                    <a:pt x="240" y="386"/>
                    <a:pt x="240" y="393"/>
                  </a:cubicBezTo>
                  <a:cubicBezTo>
                    <a:pt x="240" y="402"/>
                    <a:pt x="234" y="414"/>
                    <a:pt x="232" y="423"/>
                  </a:cubicBezTo>
                  <a:cubicBezTo>
                    <a:pt x="228" y="436"/>
                    <a:pt x="220" y="456"/>
                    <a:pt x="221" y="469"/>
                  </a:cubicBezTo>
                  <a:cubicBezTo>
                    <a:pt x="222" y="480"/>
                    <a:pt x="236" y="489"/>
                    <a:pt x="226" y="501"/>
                  </a:cubicBezTo>
                  <a:cubicBezTo>
                    <a:pt x="220" y="498"/>
                    <a:pt x="207" y="493"/>
                    <a:pt x="200" y="494"/>
                  </a:cubicBezTo>
                  <a:cubicBezTo>
                    <a:pt x="187" y="496"/>
                    <a:pt x="187" y="513"/>
                    <a:pt x="185" y="524"/>
                  </a:cubicBezTo>
                  <a:cubicBezTo>
                    <a:pt x="183" y="536"/>
                    <a:pt x="178" y="551"/>
                    <a:pt x="177" y="562"/>
                  </a:cubicBezTo>
                  <a:cubicBezTo>
                    <a:pt x="177" y="575"/>
                    <a:pt x="182" y="572"/>
                    <a:pt x="186" y="583"/>
                  </a:cubicBezTo>
                  <a:cubicBezTo>
                    <a:pt x="192" y="600"/>
                    <a:pt x="180" y="621"/>
                    <a:pt x="187" y="637"/>
                  </a:cubicBezTo>
                  <a:cubicBezTo>
                    <a:pt x="191" y="646"/>
                    <a:pt x="201" y="650"/>
                    <a:pt x="201" y="661"/>
                  </a:cubicBezTo>
                  <a:cubicBezTo>
                    <a:pt x="201" y="668"/>
                    <a:pt x="195" y="678"/>
                    <a:pt x="189" y="676"/>
                  </a:cubicBezTo>
                  <a:cubicBezTo>
                    <a:pt x="194" y="696"/>
                    <a:pt x="207" y="725"/>
                    <a:pt x="189" y="739"/>
                  </a:cubicBezTo>
                  <a:cubicBezTo>
                    <a:pt x="181" y="745"/>
                    <a:pt x="176" y="744"/>
                    <a:pt x="173" y="758"/>
                  </a:cubicBezTo>
                  <a:cubicBezTo>
                    <a:pt x="171" y="768"/>
                    <a:pt x="173" y="780"/>
                    <a:pt x="164" y="785"/>
                  </a:cubicBezTo>
                  <a:cubicBezTo>
                    <a:pt x="163" y="782"/>
                    <a:pt x="161" y="779"/>
                    <a:pt x="159" y="777"/>
                  </a:cubicBezTo>
                  <a:cubicBezTo>
                    <a:pt x="157" y="775"/>
                    <a:pt x="157" y="775"/>
                    <a:pt x="157" y="775"/>
                  </a:cubicBezTo>
                  <a:cubicBezTo>
                    <a:pt x="157" y="775"/>
                    <a:pt x="158" y="769"/>
                    <a:pt x="153" y="770"/>
                  </a:cubicBezTo>
                  <a:cubicBezTo>
                    <a:pt x="149" y="771"/>
                    <a:pt x="146" y="774"/>
                    <a:pt x="145" y="766"/>
                  </a:cubicBezTo>
                  <a:cubicBezTo>
                    <a:pt x="144" y="758"/>
                    <a:pt x="145" y="751"/>
                    <a:pt x="145" y="751"/>
                  </a:cubicBezTo>
                  <a:cubicBezTo>
                    <a:pt x="145" y="751"/>
                    <a:pt x="148" y="731"/>
                    <a:pt x="143" y="733"/>
                  </a:cubicBezTo>
                  <a:cubicBezTo>
                    <a:pt x="138" y="735"/>
                    <a:pt x="135" y="737"/>
                    <a:pt x="137" y="742"/>
                  </a:cubicBezTo>
                  <a:cubicBezTo>
                    <a:pt x="140" y="746"/>
                    <a:pt x="137" y="751"/>
                    <a:pt x="137" y="751"/>
                  </a:cubicBezTo>
                  <a:cubicBezTo>
                    <a:pt x="140" y="758"/>
                    <a:pt x="140" y="758"/>
                    <a:pt x="140" y="758"/>
                  </a:cubicBezTo>
                  <a:cubicBezTo>
                    <a:pt x="139" y="762"/>
                    <a:pt x="139" y="762"/>
                    <a:pt x="139" y="762"/>
                  </a:cubicBezTo>
                  <a:cubicBezTo>
                    <a:pt x="139" y="762"/>
                    <a:pt x="147" y="766"/>
                    <a:pt x="137" y="772"/>
                  </a:cubicBezTo>
                  <a:cubicBezTo>
                    <a:pt x="128" y="779"/>
                    <a:pt x="122" y="782"/>
                    <a:pt x="119" y="781"/>
                  </a:cubicBezTo>
                  <a:cubicBezTo>
                    <a:pt x="117" y="779"/>
                    <a:pt x="114" y="786"/>
                    <a:pt x="114" y="786"/>
                  </a:cubicBezTo>
                  <a:cubicBezTo>
                    <a:pt x="112" y="795"/>
                    <a:pt x="112" y="795"/>
                    <a:pt x="112" y="795"/>
                  </a:cubicBezTo>
                  <a:cubicBezTo>
                    <a:pt x="112" y="795"/>
                    <a:pt x="99" y="814"/>
                    <a:pt x="97" y="813"/>
                  </a:cubicBezTo>
                  <a:cubicBezTo>
                    <a:pt x="94" y="812"/>
                    <a:pt x="90" y="811"/>
                    <a:pt x="90" y="811"/>
                  </a:cubicBezTo>
                  <a:cubicBezTo>
                    <a:pt x="80" y="821"/>
                    <a:pt x="80" y="821"/>
                    <a:pt x="80" y="821"/>
                  </a:cubicBezTo>
                  <a:cubicBezTo>
                    <a:pt x="69" y="824"/>
                    <a:pt x="69" y="824"/>
                    <a:pt x="69" y="824"/>
                  </a:cubicBezTo>
                  <a:cubicBezTo>
                    <a:pt x="57" y="828"/>
                    <a:pt x="57" y="828"/>
                    <a:pt x="57" y="828"/>
                  </a:cubicBezTo>
                  <a:cubicBezTo>
                    <a:pt x="57" y="828"/>
                    <a:pt x="52" y="832"/>
                    <a:pt x="48" y="829"/>
                  </a:cubicBezTo>
                  <a:cubicBezTo>
                    <a:pt x="44" y="825"/>
                    <a:pt x="43" y="816"/>
                    <a:pt x="43" y="816"/>
                  </a:cubicBezTo>
                  <a:cubicBezTo>
                    <a:pt x="43" y="816"/>
                    <a:pt x="38" y="811"/>
                    <a:pt x="31" y="810"/>
                  </a:cubicBezTo>
                  <a:cubicBezTo>
                    <a:pt x="23" y="808"/>
                    <a:pt x="19" y="807"/>
                    <a:pt x="17" y="805"/>
                  </a:cubicBezTo>
                  <a:cubicBezTo>
                    <a:pt x="15" y="802"/>
                    <a:pt x="12" y="799"/>
                    <a:pt x="12" y="795"/>
                  </a:cubicBezTo>
                  <a:cubicBezTo>
                    <a:pt x="13" y="791"/>
                    <a:pt x="12" y="784"/>
                    <a:pt x="17" y="782"/>
                  </a:cubicBezTo>
                  <a:cubicBezTo>
                    <a:pt x="23" y="781"/>
                    <a:pt x="29" y="786"/>
                    <a:pt x="29" y="786"/>
                  </a:cubicBezTo>
                  <a:cubicBezTo>
                    <a:pt x="31" y="779"/>
                    <a:pt x="31" y="779"/>
                    <a:pt x="31" y="779"/>
                  </a:cubicBezTo>
                  <a:cubicBezTo>
                    <a:pt x="31" y="779"/>
                    <a:pt x="29" y="777"/>
                    <a:pt x="27" y="775"/>
                  </a:cubicBezTo>
                  <a:cubicBezTo>
                    <a:pt x="26" y="772"/>
                    <a:pt x="32" y="761"/>
                    <a:pt x="33" y="757"/>
                  </a:cubicBezTo>
                  <a:cubicBezTo>
                    <a:pt x="33" y="753"/>
                    <a:pt x="33" y="751"/>
                    <a:pt x="33" y="751"/>
                  </a:cubicBezTo>
                  <a:cubicBezTo>
                    <a:pt x="33" y="751"/>
                    <a:pt x="28" y="755"/>
                    <a:pt x="25" y="758"/>
                  </a:cubicBezTo>
                  <a:cubicBezTo>
                    <a:pt x="23" y="762"/>
                    <a:pt x="18" y="759"/>
                    <a:pt x="15" y="763"/>
                  </a:cubicBezTo>
                  <a:cubicBezTo>
                    <a:pt x="12" y="767"/>
                    <a:pt x="8" y="772"/>
                    <a:pt x="6" y="766"/>
                  </a:cubicBezTo>
                  <a:cubicBezTo>
                    <a:pt x="4" y="759"/>
                    <a:pt x="6" y="748"/>
                    <a:pt x="9" y="748"/>
                  </a:cubicBezTo>
                  <a:cubicBezTo>
                    <a:pt x="11" y="748"/>
                    <a:pt x="13" y="743"/>
                    <a:pt x="15" y="747"/>
                  </a:cubicBezTo>
                  <a:cubicBezTo>
                    <a:pt x="17" y="752"/>
                    <a:pt x="16" y="748"/>
                    <a:pt x="20" y="747"/>
                  </a:cubicBezTo>
                  <a:cubicBezTo>
                    <a:pt x="23" y="746"/>
                    <a:pt x="36" y="738"/>
                    <a:pt x="31" y="737"/>
                  </a:cubicBezTo>
                  <a:cubicBezTo>
                    <a:pt x="26" y="737"/>
                    <a:pt x="22" y="738"/>
                    <a:pt x="24" y="735"/>
                  </a:cubicBezTo>
                  <a:cubicBezTo>
                    <a:pt x="27" y="731"/>
                    <a:pt x="28" y="730"/>
                    <a:pt x="30" y="726"/>
                  </a:cubicBezTo>
                  <a:cubicBezTo>
                    <a:pt x="32" y="723"/>
                    <a:pt x="27" y="724"/>
                    <a:pt x="32" y="718"/>
                  </a:cubicBezTo>
                  <a:cubicBezTo>
                    <a:pt x="37" y="712"/>
                    <a:pt x="41" y="698"/>
                    <a:pt x="43" y="702"/>
                  </a:cubicBezTo>
                  <a:cubicBezTo>
                    <a:pt x="45" y="705"/>
                    <a:pt x="49" y="697"/>
                    <a:pt x="49" y="697"/>
                  </a:cubicBezTo>
                  <a:cubicBezTo>
                    <a:pt x="49" y="697"/>
                    <a:pt x="41" y="692"/>
                    <a:pt x="39" y="695"/>
                  </a:cubicBezTo>
                  <a:cubicBezTo>
                    <a:pt x="36" y="698"/>
                    <a:pt x="33" y="699"/>
                    <a:pt x="33" y="702"/>
                  </a:cubicBezTo>
                  <a:cubicBezTo>
                    <a:pt x="32" y="705"/>
                    <a:pt x="32" y="707"/>
                    <a:pt x="31" y="710"/>
                  </a:cubicBezTo>
                  <a:cubicBezTo>
                    <a:pt x="30" y="713"/>
                    <a:pt x="34" y="712"/>
                    <a:pt x="26" y="718"/>
                  </a:cubicBezTo>
                  <a:cubicBezTo>
                    <a:pt x="19" y="723"/>
                    <a:pt x="11" y="722"/>
                    <a:pt x="10" y="719"/>
                  </a:cubicBezTo>
                  <a:cubicBezTo>
                    <a:pt x="10" y="717"/>
                    <a:pt x="14" y="715"/>
                    <a:pt x="9" y="716"/>
                  </a:cubicBezTo>
                  <a:cubicBezTo>
                    <a:pt x="4" y="716"/>
                    <a:pt x="3" y="723"/>
                    <a:pt x="2" y="716"/>
                  </a:cubicBezTo>
                  <a:cubicBezTo>
                    <a:pt x="2" y="708"/>
                    <a:pt x="7" y="703"/>
                    <a:pt x="10" y="705"/>
                  </a:cubicBezTo>
                  <a:cubicBezTo>
                    <a:pt x="14" y="708"/>
                    <a:pt x="14" y="705"/>
                    <a:pt x="16" y="705"/>
                  </a:cubicBezTo>
                  <a:cubicBezTo>
                    <a:pt x="19" y="705"/>
                    <a:pt x="21" y="703"/>
                    <a:pt x="21" y="703"/>
                  </a:cubicBezTo>
                  <a:cubicBezTo>
                    <a:pt x="21" y="703"/>
                    <a:pt x="18" y="698"/>
                    <a:pt x="17" y="696"/>
                  </a:cubicBezTo>
                  <a:cubicBezTo>
                    <a:pt x="17" y="694"/>
                    <a:pt x="15" y="693"/>
                    <a:pt x="13" y="695"/>
                  </a:cubicBezTo>
                  <a:cubicBezTo>
                    <a:pt x="11" y="697"/>
                    <a:pt x="6" y="696"/>
                    <a:pt x="6" y="694"/>
                  </a:cubicBezTo>
                  <a:cubicBezTo>
                    <a:pt x="6" y="693"/>
                    <a:pt x="10" y="681"/>
                    <a:pt x="7" y="680"/>
                  </a:cubicBezTo>
                  <a:cubicBezTo>
                    <a:pt x="4" y="680"/>
                    <a:pt x="0" y="680"/>
                    <a:pt x="2" y="676"/>
                  </a:cubicBezTo>
                  <a:cubicBezTo>
                    <a:pt x="3" y="672"/>
                    <a:pt x="4" y="671"/>
                    <a:pt x="4" y="671"/>
                  </a:cubicBezTo>
                  <a:cubicBezTo>
                    <a:pt x="14" y="673"/>
                    <a:pt x="14" y="673"/>
                    <a:pt x="14" y="673"/>
                  </a:cubicBezTo>
                  <a:cubicBezTo>
                    <a:pt x="14" y="673"/>
                    <a:pt x="21" y="672"/>
                    <a:pt x="23" y="672"/>
                  </a:cubicBezTo>
                  <a:cubicBezTo>
                    <a:pt x="25" y="672"/>
                    <a:pt x="35" y="672"/>
                    <a:pt x="39" y="671"/>
                  </a:cubicBezTo>
                  <a:cubicBezTo>
                    <a:pt x="42" y="669"/>
                    <a:pt x="44" y="668"/>
                    <a:pt x="48" y="674"/>
                  </a:cubicBezTo>
                  <a:cubicBezTo>
                    <a:pt x="52" y="680"/>
                    <a:pt x="58" y="680"/>
                    <a:pt x="58" y="677"/>
                  </a:cubicBezTo>
                  <a:cubicBezTo>
                    <a:pt x="58" y="673"/>
                    <a:pt x="50" y="668"/>
                    <a:pt x="56" y="667"/>
                  </a:cubicBezTo>
                  <a:cubicBezTo>
                    <a:pt x="61" y="666"/>
                    <a:pt x="62" y="668"/>
                    <a:pt x="65" y="665"/>
                  </a:cubicBezTo>
                  <a:cubicBezTo>
                    <a:pt x="68" y="662"/>
                    <a:pt x="59" y="655"/>
                    <a:pt x="63" y="649"/>
                  </a:cubicBezTo>
                  <a:cubicBezTo>
                    <a:pt x="63" y="649"/>
                    <a:pt x="56" y="652"/>
                    <a:pt x="57" y="656"/>
                  </a:cubicBezTo>
                  <a:cubicBezTo>
                    <a:pt x="58" y="660"/>
                    <a:pt x="53" y="661"/>
                    <a:pt x="49" y="662"/>
                  </a:cubicBezTo>
                  <a:cubicBezTo>
                    <a:pt x="45" y="662"/>
                    <a:pt x="42" y="665"/>
                    <a:pt x="41" y="665"/>
                  </a:cubicBezTo>
                  <a:cubicBezTo>
                    <a:pt x="39" y="665"/>
                    <a:pt x="40" y="657"/>
                    <a:pt x="38" y="657"/>
                  </a:cubicBezTo>
                  <a:cubicBezTo>
                    <a:pt x="36" y="657"/>
                    <a:pt x="31" y="663"/>
                    <a:pt x="25" y="665"/>
                  </a:cubicBezTo>
                  <a:cubicBezTo>
                    <a:pt x="19" y="666"/>
                    <a:pt x="20" y="666"/>
                    <a:pt x="16" y="666"/>
                  </a:cubicBezTo>
                  <a:cubicBezTo>
                    <a:pt x="12" y="667"/>
                    <a:pt x="9" y="667"/>
                    <a:pt x="9" y="667"/>
                  </a:cubicBezTo>
                  <a:cubicBezTo>
                    <a:pt x="9" y="667"/>
                    <a:pt x="5" y="666"/>
                    <a:pt x="5" y="662"/>
                  </a:cubicBezTo>
                  <a:cubicBezTo>
                    <a:pt x="6" y="657"/>
                    <a:pt x="10" y="655"/>
                    <a:pt x="12" y="653"/>
                  </a:cubicBezTo>
                  <a:cubicBezTo>
                    <a:pt x="14" y="651"/>
                    <a:pt x="10" y="645"/>
                    <a:pt x="10" y="645"/>
                  </a:cubicBezTo>
                  <a:cubicBezTo>
                    <a:pt x="3" y="634"/>
                    <a:pt x="3" y="634"/>
                    <a:pt x="3" y="634"/>
                  </a:cubicBezTo>
                  <a:cubicBezTo>
                    <a:pt x="12" y="627"/>
                    <a:pt x="12" y="627"/>
                    <a:pt x="12" y="627"/>
                  </a:cubicBezTo>
                  <a:cubicBezTo>
                    <a:pt x="12" y="627"/>
                    <a:pt x="12" y="628"/>
                    <a:pt x="15" y="630"/>
                  </a:cubicBezTo>
                  <a:cubicBezTo>
                    <a:pt x="19" y="632"/>
                    <a:pt x="22" y="630"/>
                    <a:pt x="25" y="629"/>
                  </a:cubicBezTo>
                  <a:cubicBezTo>
                    <a:pt x="28" y="629"/>
                    <a:pt x="34" y="630"/>
                    <a:pt x="34" y="630"/>
                  </a:cubicBezTo>
                  <a:cubicBezTo>
                    <a:pt x="32" y="619"/>
                    <a:pt x="32" y="619"/>
                    <a:pt x="32" y="619"/>
                  </a:cubicBezTo>
                  <a:cubicBezTo>
                    <a:pt x="28" y="611"/>
                    <a:pt x="28" y="611"/>
                    <a:pt x="28" y="611"/>
                  </a:cubicBezTo>
                  <a:cubicBezTo>
                    <a:pt x="32" y="604"/>
                    <a:pt x="32" y="604"/>
                    <a:pt x="32" y="604"/>
                  </a:cubicBezTo>
                  <a:cubicBezTo>
                    <a:pt x="32" y="604"/>
                    <a:pt x="36" y="611"/>
                    <a:pt x="38" y="611"/>
                  </a:cubicBezTo>
                  <a:cubicBezTo>
                    <a:pt x="41" y="611"/>
                    <a:pt x="38" y="601"/>
                    <a:pt x="42" y="599"/>
                  </a:cubicBezTo>
                  <a:cubicBezTo>
                    <a:pt x="45" y="597"/>
                    <a:pt x="42" y="593"/>
                    <a:pt x="46" y="598"/>
                  </a:cubicBezTo>
                  <a:cubicBezTo>
                    <a:pt x="50" y="603"/>
                    <a:pt x="44" y="607"/>
                    <a:pt x="47" y="610"/>
                  </a:cubicBezTo>
                  <a:cubicBezTo>
                    <a:pt x="50" y="614"/>
                    <a:pt x="46" y="614"/>
                    <a:pt x="54" y="609"/>
                  </a:cubicBezTo>
                  <a:cubicBezTo>
                    <a:pt x="62" y="604"/>
                    <a:pt x="61" y="598"/>
                    <a:pt x="61" y="598"/>
                  </a:cubicBezTo>
                  <a:cubicBezTo>
                    <a:pt x="61" y="598"/>
                    <a:pt x="52" y="586"/>
                    <a:pt x="49" y="586"/>
                  </a:cubicBezTo>
                  <a:cubicBezTo>
                    <a:pt x="47" y="587"/>
                    <a:pt x="47" y="587"/>
                    <a:pt x="47" y="587"/>
                  </a:cubicBezTo>
                  <a:cubicBezTo>
                    <a:pt x="47" y="587"/>
                    <a:pt x="55" y="579"/>
                    <a:pt x="58" y="584"/>
                  </a:cubicBezTo>
                  <a:cubicBezTo>
                    <a:pt x="61" y="589"/>
                    <a:pt x="65" y="587"/>
                    <a:pt x="68" y="585"/>
                  </a:cubicBezTo>
                  <a:cubicBezTo>
                    <a:pt x="70" y="584"/>
                    <a:pt x="70" y="580"/>
                    <a:pt x="70" y="580"/>
                  </a:cubicBezTo>
                  <a:cubicBezTo>
                    <a:pt x="70" y="580"/>
                    <a:pt x="68" y="577"/>
                    <a:pt x="64" y="578"/>
                  </a:cubicBezTo>
                  <a:cubicBezTo>
                    <a:pt x="61" y="578"/>
                    <a:pt x="59" y="574"/>
                    <a:pt x="58" y="574"/>
                  </a:cubicBezTo>
                  <a:cubicBezTo>
                    <a:pt x="56" y="575"/>
                    <a:pt x="53" y="573"/>
                    <a:pt x="53" y="573"/>
                  </a:cubicBezTo>
                  <a:cubicBezTo>
                    <a:pt x="53" y="573"/>
                    <a:pt x="49" y="567"/>
                    <a:pt x="52" y="566"/>
                  </a:cubicBezTo>
                  <a:cubicBezTo>
                    <a:pt x="56" y="565"/>
                    <a:pt x="58" y="560"/>
                    <a:pt x="60" y="562"/>
                  </a:cubicBezTo>
                  <a:cubicBezTo>
                    <a:pt x="61" y="565"/>
                    <a:pt x="62" y="564"/>
                    <a:pt x="65" y="566"/>
                  </a:cubicBezTo>
                  <a:cubicBezTo>
                    <a:pt x="68" y="568"/>
                    <a:pt x="71" y="565"/>
                    <a:pt x="71" y="565"/>
                  </a:cubicBezTo>
                  <a:cubicBezTo>
                    <a:pt x="71" y="565"/>
                    <a:pt x="79" y="567"/>
                    <a:pt x="79" y="565"/>
                  </a:cubicBezTo>
                  <a:cubicBezTo>
                    <a:pt x="80" y="564"/>
                    <a:pt x="76" y="555"/>
                    <a:pt x="73" y="557"/>
                  </a:cubicBezTo>
                  <a:cubicBezTo>
                    <a:pt x="71" y="559"/>
                    <a:pt x="65" y="556"/>
                    <a:pt x="65" y="556"/>
                  </a:cubicBezTo>
                  <a:cubicBezTo>
                    <a:pt x="77" y="550"/>
                    <a:pt x="77" y="550"/>
                    <a:pt x="77" y="550"/>
                  </a:cubicBezTo>
                  <a:cubicBezTo>
                    <a:pt x="77" y="550"/>
                    <a:pt x="79" y="544"/>
                    <a:pt x="81" y="547"/>
                  </a:cubicBezTo>
                  <a:cubicBezTo>
                    <a:pt x="83" y="550"/>
                    <a:pt x="81" y="550"/>
                    <a:pt x="85" y="549"/>
                  </a:cubicBezTo>
                  <a:cubicBezTo>
                    <a:pt x="89" y="548"/>
                    <a:pt x="89" y="548"/>
                    <a:pt x="90" y="545"/>
                  </a:cubicBezTo>
                  <a:cubicBezTo>
                    <a:pt x="90" y="542"/>
                    <a:pt x="88" y="536"/>
                    <a:pt x="93" y="539"/>
                  </a:cubicBezTo>
                  <a:cubicBezTo>
                    <a:pt x="98" y="541"/>
                    <a:pt x="96" y="537"/>
                    <a:pt x="99" y="536"/>
                  </a:cubicBezTo>
                  <a:cubicBezTo>
                    <a:pt x="103" y="534"/>
                    <a:pt x="106" y="533"/>
                    <a:pt x="106" y="533"/>
                  </a:cubicBezTo>
                  <a:cubicBezTo>
                    <a:pt x="106" y="533"/>
                    <a:pt x="110" y="541"/>
                    <a:pt x="111" y="541"/>
                  </a:cubicBezTo>
                  <a:cubicBezTo>
                    <a:pt x="113" y="540"/>
                    <a:pt x="113" y="534"/>
                    <a:pt x="113" y="534"/>
                  </a:cubicBezTo>
                  <a:cubicBezTo>
                    <a:pt x="115" y="525"/>
                    <a:pt x="115" y="525"/>
                    <a:pt x="115" y="525"/>
                  </a:cubicBezTo>
                  <a:cubicBezTo>
                    <a:pt x="115" y="525"/>
                    <a:pt x="113" y="518"/>
                    <a:pt x="121" y="521"/>
                  </a:cubicBezTo>
                  <a:cubicBezTo>
                    <a:pt x="129" y="524"/>
                    <a:pt x="129" y="526"/>
                    <a:pt x="129" y="526"/>
                  </a:cubicBezTo>
                  <a:cubicBezTo>
                    <a:pt x="129" y="526"/>
                    <a:pt x="128" y="535"/>
                    <a:pt x="129" y="537"/>
                  </a:cubicBezTo>
                  <a:cubicBezTo>
                    <a:pt x="131" y="540"/>
                    <a:pt x="137" y="534"/>
                    <a:pt x="137" y="534"/>
                  </a:cubicBezTo>
                  <a:cubicBezTo>
                    <a:pt x="137" y="534"/>
                    <a:pt x="142" y="531"/>
                    <a:pt x="144" y="528"/>
                  </a:cubicBezTo>
                  <a:cubicBezTo>
                    <a:pt x="146" y="524"/>
                    <a:pt x="154" y="515"/>
                    <a:pt x="158" y="515"/>
                  </a:cubicBezTo>
                  <a:cubicBezTo>
                    <a:pt x="162" y="514"/>
                    <a:pt x="163" y="511"/>
                    <a:pt x="165" y="514"/>
                  </a:cubicBezTo>
                  <a:cubicBezTo>
                    <a:pt x="167" y="517"/>
                    <a:pt x="171" y="517"/>
                    <a:pt x="170" y="512"/>
                  </a:cubicBezTo>
                  <a:cubicBezTo>
                    <a:pt x="169" y="507"/>
                    <a:pt x="164" y="508"/>
                    <a:pt x="164" y="504"/>
                  </a:cubicBezTo>
                  <a:cubicBezTo>
                    <a:pt x="164" y="500"/>
                    <a:pt x="168" y="497"/>
                    <a:pt x="165" y="498"/>
                  </a:cubicBezTo>
                  <a:cubicBezTo>
                    <a:pt x="163" y="498"/>
                    <a:pt x="154" y="501"/>
                    <a:pt x="155" y="504"/>
                  </a:cubicBezTo>
                  <a:cubicBezTo>
                    <a:pt x="156" y="508"/>
                    <a:pt x="129" y="519"/>
                    <a:pt x="130" y="517"/>
                  </a:cubicBezTo>
                  <a:cubicBezTo>
                    <a:pt x="130" y="514"/>
                    <a:pt x="134" y="510"/>
                    <a:pt x="130" y="511"/>
                  </a:cubicBezTo>
                  <a:cubicBezTo>
                    <a:pt x="126" y="513"/>
                    <a:pt x="119" y="514"/>
                    <a:pt x="121" y="509"/>
                  </a:cubicBezTo>
                  <a:cubicBezTo>
                    <a:pt x="123" y="504"/>
                    <a:pt x="130" y="501"/>
                    <a:pt x="130" y="501"/>
                  </a:cubicBezTo>
                  <a:cubicBezTo>
                    <a:pt x="134" y="498"/>
                    <a:pt x="134" y="498"/>
                    <a:pt x="134" y="498"/>
                  </a:cubicBezTo>
                  <a:cubicBezTo>
                    <a:pt x="127" y="495"/>
                    <a:pt x="127" y="495"/>
                    <a:pt x="127" y="495"/>
                  </a:cubicBezTo>
                  <a:cubicBezTo>
                    <a:pt x="127" y="495"/>
                    <a:pt x="134" y="489"/>
                    <a:pt x="136" y="487"/>
                  </a:cubicBezTo>
                  <a:cubicBezTo>
                    <a:pt x="137" y="484"/>
                    <a:pt x="144" y="477"/>
                    <a:pt x="146" y="476"/>
                  </a:cubicBezTo>
                  <a:cubicBezTo>
                    <a:pt x="148" y="474"/>
                    <a:pt x="146" y="471"/>
                    <a:pt x="148" y="468"/>
                  </a:cubicBezTo>
                  <a:cubicBezTo>
                    <a:pt x="150" y="466"/>
                    <a:pt x="150" y="459"/>
                    <a:pt x="154" y="461"/>
                  </a:cubicBezTo>
                  <a:cubicBezTo>
                    <a:pt x="158" y="463"/>
                    <a:pt x="158" y="470"/>
                    <a:pt x="162" y="468"/>
                  </a:cubicBezTo>
                  <a:cubicBezTo>
                    <a:pt x="165" y="466"/>
                    <a:pt x="164" y="459"/>
                    <a:pt x="166" y="457"/>
                  </a:cubicBezTo>
                  <a:cubicBezTo>
                    <a:pt x="168" y="456"/>
                    <a:pt x="169" y="447"/>
                    <a:pt x="166" y="447"/>
                  </a:cubicBezTo>
                  <a:cubicBezTo>
                    <a:pt x="164" y="447"/>
                    <a:pt x="162" y="443"/>
                    <a:pt x="165" y="441"/>
                  </a:cubicBezTo>
                  <a:cubicBezTo>
                    <a:pt x="168" y="438"/>
                    <a:pt x="169" y="423"/>
                    <a:pt x="173" y="431"/>
                  </a:cubicBezTo>
                  <a:cubicBezTo>
                    <a:pt x="177" y="439"/>
                    <a:pt x="174" y="432"/>
                    <a:pt x="178" y="429"/>
                  </a:cubicBezTo>
                  <a:cubicBezTo>
                    <a:pt x="182" y="427"/>
                    <a:pt x="182" y="429"/>
                    <a:pt x="185" y="430"/>
                  </a:cubicBezTo>
                  <a:cubicBezTo>
                    <a:pt x="188" y="432"/>
                    <a:pt x="187" y="429"/>
                    <a:pt x="190" y="426"/>
                  </a:cubicBezTo>
                  <a:cubicBezTo>
                    <a:pt x="192" y="423"/>
                    <a:pt x="192" y="419"/>
                    <a:pt x="192" y="419"/>
                  </a:cubicBezTo>
                  <a:cubicBezTo>
                    <a:pt x="186" y="416"/>
                    <a:pt x="186" y="416"/>
                    <a:pt x="186" y="416"/>
                  </a:cubicBezTo>
                  <a:cubicBezTo>
                    <a:pt x="186" y="416"/>
                    <a:pt x="183" y="403"/>
                    <a:pt x="189" y="406"/>
                  </a:cubicBezTo>
                  <a:cubicBezTo>
                    <a:pt x="195" y="409"/>
                    <a:pt x="196" y="410"/>
                    <a:pt x="196" y="405"/>
                  </a:cubicBezTo>
                  <a:cubicBezTo>
                    <a:pt x="196" y="401"/>
                    <a:pt x="194" y="399"/>
                    <a:pt x="193" y="396"/>
                  </a:cubicBezTo>
                  <a:cubicBezTo>
                    <a:pt x="193" y="394"/>
                    <a:pt x="189" y="391"/>
                    <a:pt x="195" y="389"/>
                  </a:cubicBezTo>
                  <a:cubicBezTo>
                    <a:pt x="200" y="387"/>
                    <a:pt x="189" y="388"/>
                    <a:pt x="197" y="383"/>
                  </a:cubicBezTo>
                  <a:cubicBezTo>
                    <a:pt x="204" y="379"/>
                    <a:pt x="195" y="376"/>
                    <a:pt x="201" y="372"/>
                  </a:cubicBezTo>
                  <a:cubicBezTo>
                    <a:pt x="207" y="369"/>
                    <a:pt x="191" y="367"/>
                    <a:pt x="202" y="364"/>
                  </a:cubicBezTo>
                  <a:cubicBezTo>
                    <a:pt x="213" y="361"/>
                    <a:pt x="210" y="353"/>
                    <a:pt x="214" y="358"/>
                  </a:cubicBezTo>
                  <a:cubicBezTo>
                    <a:pt x="219" y="364"/>
                    <a:pt x="232" y="361"/>
                    <a:pt x="228" y="357"/>
                  </a:cubicBezTo>
                  <a:cubicBezTo>
                    <a:pt x="224" y="354"/>
                    <a:pt x="218" y="354"/>
                    <a:pt x="216" y="350"/>
                  </a:cubicBezTo>
                  <a:cubicBezTo>
                    <a:pt x="213" y="347"/>
                    <a:pt x="209" y="340"/>
                    <a:pt x="214" y="336"/>
                  </a:cubicBezTo>
                  <a:cubicBezTo>
                    <a:pt x="220" y="332"/>
                    <a:pt x="217" y="329"/>
                    <a:pt x="221" y="326"/>
                  </a:cubicBezTo>
                  <a:cubicBezTo>
                    <a:pt x="226" y="322"/>
                    <a:pt x="218" y="320"/>
                    <a:pt x="224" y="316"/>
                  </a:cubicBezTo>
                  <a:cubicBezTo>
                    <a:pt x="230" y="311"/>
                    <a:pt x="228" y="306"/>
                    <a:pt x="232" y="306"/>
                  </a:cubicBezTo>
                  <a:cubicBezTo>
                    <a:pt x="237" y="306"/>
                    <a:pt x="241" y="304"/>
                    <a:pt x="244" y="301"/>
                  </a:cubicBezTo>
                  <a:cubicBezTo>
                    <a:pt x="246" y="298"/>
                    <a:pt x="241" y="296"/>
                    <a:pt x="247" y="294"/>
                  </a:cubicBezTo>
                  <a:cubicBezTo>
                    <a:pt x="254" y="293"/>
                    <a:pt x="255" y="293"/>
                    <a:pt x="257" y="296"/>
                  </a:cubicBezTo>
                  <a:cubicBezTo>
                    <a:pt x="258" y="299"/>
                    <a:pt x="258" y="297"/>
                    <a:pt x="261" y="296"/>
                  </a:cubicBezTo>
                  <a:cubicBezTo>
                    <a:pt x="265" y="295"/>
                    <a:pt x="264" y="290"/>
                    <a:pt x="264" y="290"/>
                  </a:cubicBezTo>
                  <a:cubicBezTo>
                    <a:pt x="253" y="285"/>
                    <a:pt x="253" y="285"/>
                    <a:pt x="253" y="285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248" y="279"/>
                    <a:pt x="249" y="270"/>
                    <a:pt x="254" y="271"/>
                  </a:cubicBezTo>
                  <a:cubicBezTo>
                    <a:pt x="260" y="272"/>
                    <a:pt x="261" y="272"/>
                    <a:pt x="261" y="272"/>
                  </a:cubicBezTo>
                  <a:cubicBezTo>
                    <a:pt x="269" y="273"/>
                    <a:pt x="269" y="273"/>
                    <a:pt x="269" y="273"/>
                  </a:cubicBezTo>
                  <a:cubicBezTo>
                    <a:pt x="269" y="273"/>
                    <a:pt x="277" y="266"/>
                    <a:pt x="274" y="266"/>
                  </a:cubicBezTo>
                  <a:cubicBezTo>
                    <a:pt x="271" y="266"/>
                    <a:pt x="265" y="267"/>
                    <a:pt x="266" y="263"/>
                  </a:cubicBezTo>
                  <a:cubicBezTo>
                    <a:pt x="268" y="258"/>
                    <a:pt x="270" y="253"/>
                    <a:pt x="272" y="251"/>
                  </a:cubicBezTo>
                  <a:cubicBezTo>
                    <a:pt x="274" y="249"/>
                    <a:pt x="262" y="249"/>
                    <a:pt x="271" y="243"/>
                  </a:cubicBezTo>
                  <a:cubicBezTo>
                    <a:pt x="279" y="238"/>
                    <a:pt x="272" y="229"/>
                    <a:pt x="279" y="232"/>
                  </a:cubicBezTo>
                  <a:cubicBezTo>
                    <a:pt x="285" y="234"/>
                    <a:pt x="283" y="234"/>
                    <a:pt x="286" y="239"/>
                  </a:cubicBezTo>
                  <a:cubicBezTo>
                    <a:pt x="289" y="243"/>
                    <a:pt x="289" y="243"/>
                    <a:pt x="293" y="241"/>
                  </a:cubicBezTo>
                  <a:cubicBezTo>
                    <a:pt x="296" y="239"/>
                    <a:pt x="295" y="232"/>
                    <a:pt x="295" y="232"/>
                  </a:cubicBezTo>
                  <a:cubicBezTo>
                    <a:pt x="295" y="232"/>
                    <a:pt x="293" y="222"/>
                    <a:pt x="291" y="222"/>
                  </a:cubicBezTo>
                  <a:cubicBezTo>
                    <a:pt x="289" y="222"/>
                    <a:pt x="283" y="216"/>
                    <a:pt x="287" y="216"/>
                  </a:cubicBezTo>
                  <a:cubicBezTo>
                    <a:pt x="292" y="215"/>
                    <a:pt x="297" y="206"/>
                    <a:pt x="300" y="210"/>
                  </a:cubicBezTo>
                  <a:cubicBezTo>
                    <a:pt x="304" y="215"/>
                    <a:pt x="299" y="207"/>
                    <a:pt x="304" y="213"/>
                  </a:cubicBezTo>
                  <a:cubicBezTo>
                    <a:pt x="309" y="218"/>
                    <a:pt x="307" y="216"/>
                    <a:pt x="312" y="215"/>
                  </a:cubicBezTo>
                  <a:cubicBezTo>
                    <a:pt x="316" y="213"/>
                    <a:pt x="318" y="209"/>
                    <a:pt x="318" y="205"/>
                  </a:cubicBezTo>
                  <a:cubicBezTo>
                    <a:pt x="319" y="201"/>
                    <a:pt x="318" y="192"/>
                    <a:pt x="314" y="198"/>
                  </a:cubicBezTo>
                  <a:cubicBezTo>
                    <a:pt x="309" y="204"/>
                    <a:pt x="307" y="202"/>
                    <a:pt x="304" y="202"/>
                  </a:cubicBezTo>
                  <a:cubicBezTo>
                    <a:pt x="300" y="203"/>
                    <a:pt x="300" y="195"/>
                    <a:pt x="297" y="197"/>
                  </a:cubicBezTo>
                  <a:cubicBezTo>
                    <a:pt x="295" y="199"/>
                    <a:pt x="292" y="192"/>
                    <a:pt x="300" y="190"/>
                  </a:cubicBezTo>
                  <a:cubicBezTo>
                    <a:pt x="307" y="187"/>
                    <a:pt x="293" y="191"/>
                    <a:pt x="308" y="178"/>
                  </a:cubicBezTo>
                  <a:cubicBezTo>
                    <a:pt x="323" y="165"/>
                    <a:pt x="320" y="163"/>
                    <a:pt x="323" y="164"/>
                  </a:cubicBezTo>
                  <a:cubicBezTo>
                    <a:pt x="325" y="164"/>
                    <a:pt x="325" y="161"/>
                    <a:pt x="329" y="159"/>
                  </a:cubicBezTo>
                  <a:cubicBezTo>
                    <a:pt x="333" y="157"/>
                    <a:pt x="332" y="153"/>
                    <a:pt x="333" y="152"/>
                  </a:cubicBezTo>
                  <a:cubicBezTo>
                    <a:pt x="334" y="150"/>
                    <a:pt x="334" y="147"/>
                    <a:pt x="334" y="144"/>
                  </a:cubicBezTo>
                  <a:cubicBezTo>
                    <a:pt x="334" y="140"/>
                    <a:pt x="335" y="136"/>
                    <a:pt x="336" y="134"/>
                  </a:cubicBezTo>
                  <a:cubicBezTo>
                    <a:pt x="337" y="132"/>
                    <a:pt x="338" y="127"/>
                    <a:pt x="338" y="127"/>
                  </a:cubicBezTo>
                  <a:cubicBezTo>
                    <a:pt x="338" y="127"/>
                    <a:pt x="340" y="135"/>
                    <a:pt x="342" y="138"/>
                  </a:cubicBezTo>
                  <a:cubicBezTo>
                    <a:pt x="344" y="140"/>
                    <a:pt x="345" y="133"/>
                    <a:pt x="347" y="139"/>
                  </a:cubicBezTo>
                  <a:cubicBezTo>
                    <a:pt x="348" y="144"/>
                    <a:pt x="348" y="143"/>
                    <a:pt x="351" y="142"/>
                  </a:cubicBezTo>
                  <a:cubicBezTo>
                    <a:pt x="354" y="141"/>
                    <a:pt x="355" y="138"/>
                    <a:pt x="355" y="138"/>
                  </a:cubicBezTo>
                  <a:cubicBezTo>
                    <a:pt x="355" y="138"/>
                    <a:pt x="349" y="126"/>
                    <a:pt x="353" y="128"/>
                  </a:cubicBezTo>
                  <a:cubicBezTo>
                    <a:pt x="357" y="129"/>
                    <a:pt x="360" y="128"/>
                    <a:pt x="360" y="134"/>
                  </a:cubicBezTo>
                  <a:cubicBezTo>
                    <a:pt x="360" y="140"/>
                    <a:pt x="362" y="134"/>
                    <a:pt x="364" y="142"/>
                  </a:cubicBezTo>
                  <a:cubicBezTo>
                    <a:pt x="365" y="150"/>
                    <a:pt x="368" y="148"/>
                    <a:pt x="370" y="151"/>
                  </a:cubicBezTo>
                  <a:cubicBezTo>
                    <a:pt x="371" y="153"/>
                    <a:pt x="375" y="151"/>
                    <a:pt x="375" y="148"/>
                  </a:cubicBezTo>
                  <a:cubicBezTo>
                    <a:pt x="375" y="145"/>
                    <a:pt x="372" y="137"/>
                    <a:pt x="369" y="134"/>
                  </a:cubicBezTo>
                  <a:cubicBezTo>
                    <a:pt x="367" y="131"/>
                    <a:pt x="364" y="125"/>
                    <a:pt x="365" y="122"/>
                  </a:cubicBezTo>
                  <a:cubicBezTo>
                    <a:pt x="366" y="120"/>
                    <a:pt x="361" y="114"/>
                    <a:pt x="367" y="113"/>
                  </a:cubicBezTo>
                  <a:cubicBezTo>
                    <a:pt x="372" y="113"/>
                    <a:pt x="374" y="111"/>
                    <a:pt x="374" y="111"/>
                  </a:cubicBezTo>
                  <a:cubicBezTo>
                    <a:pt x="374" y="111"/>
                    <a:pt x="376" y="122"/>
                    <a:pt x="377" y="127"/>
                  </a:cubicBezTo>
                  <a:cubicBezTo>
                    <a:pt x="378" y="131"/>
                    <a:pt x="383" y="121"/>
                    <a:pt x="383" y="119"/>
                  </a:cubicBezTo>
                  <a:cubicBezTo>
                    <a:pt x="383" y="116"/>
                    <a:pt x="381" y="110"/>
                    <a:pt x="383" y="110"/>
                  </a:cubicBezTo>
                  <a:cubicBezTo>
                    <a:pt x="385" y="110"/>
                    <a:pt x="383" y="105"/>
                    <a:pt x="385" y="104"/>
                  </a:cubicBezTo>
                  <a:cubicBezTo>
                    <a:pt x="387" y="103"/>
                    <a:pt x="392" y="96"/>
                    <a:pt x="393" y="100"/>
                  </a:cubicBezTo>
                  <a:cubicBezTo>
                    <a:pt x="395" y="103"/>
                    <a:pt x="392" y="113"/>
                    <a:pt x="391" y="115"/>
                  </a:cubicBezTo>
                  <a:cubicBezTo>
                    <a:pt x="390" y="116"/>
                    <a:pt x="389" y="119"/>
                    <a:pt x="389" y="119"/>
                  </a:cubicBezTo>
                  <a:cubicBezTo>
                    <a:pt x="389" y="119"/>
                    <a:pt x="388" y="138"/>
                    <a:pt x="392" y="136"/>
                  </a:cubicBezTo>
                  <a:cubicBezTo>
                    <a:pt x="396" y="134"/>
                    <a:pt x="394" y="129"/>
                    <a:pt x="397" y="128"/>
                  </a:cubicBezTo>
                  <a:cubicBezTo>
                    <a:pt x="401" y="127"/>
                    <a:pt x="391" y="126"/>
                    <a:pt x="398" y="120"/>
                  </a:cubicBezTo>
                  <a:cubicBezTo>
                    <a:pt x="405" y="114"/>
                    <a:pt x="403" y="111"/>
                    <a:pt x="405" y="108"/>
                  </a:cubicBezTo>
                  <a:cubicBezTo>
                    <a:pt x="408" y="105"/>
                    <a:pt x="401" y="102"/>
                    <a:pt x="407" y="100"/>
                  </a:cubicBezTo>
                  <a:cubicBezTo>
                    <a:pt x="412" y="99"/>
                    <a:pt x="407" y="107"/>
                    <a:pt x="413" y="103"/>
                  </a:cubicBezTo>
                  <a:cubicBezTo>
                    <a:pt x="420" y="99"/>
                    <a:pt x="415" y="94"/>
                    <a:pt x="416" y="92"/>
                  </a:cubicBezTo>
                  <a:cubicBezTo>
                    <a:pt x="417" y="90"/>
                    <a:pt x="425" y="100"/>
                    <a:pt x="426" y="102"/>
                  </a:cubicBezTo>
                  <a:cubicBezTo>
                    <a:pt x="427" y="103"/>
                    <a:pt x="428" y="99"/>
                    <a:pt x="431" y="103"/>
                  </a:cubicBezTo>
                  <a:cubicBezTo>
                    <a:pt x="434" y="106"/>
                    <a:pt x="434" y="111"/>
                    <a:pt x="436" y="113"/>
                  </a:cubicBezTo>
                  <a:cubicBezTo>
                    <a:pt x="438" y="114"/>
                    <a:pt x="441" y="105"/>
                    <a:pt x="439" y="101"/>
                  </a:cubicBezTo>
                  <a:cubicBezTo>
                    <a:pt x="436" y="96"/>
                    <a:pt x="439" y="91"/>
                    <a:pt x="439" y="91"/>
                  </a:cubicBezTo>
                  <a:cubicBezTo>
                    <a:pt x="439" y="91"/>
                    <a:pt x="436" y="86"/>
                    <a:pt x="435" y="86"/>
                  </a:cubicBezTo>
                  <a:cubicBezTo>
                    <a:pt x="433" y="85"/>
                    <a:pt x="431" y="77"/>
                    <a:pt x="431" y="77"/>
                  </a:cubicBezTo>
                  <a:cubicBezTo>
                    <a:pt x="437" y="68"/>
                    <a:pt x="437" y="68"/>
                    <a:pt x="437" y="68"/>
                  </a:cubicBezTo>
                  <a:cubicBezTo>
                    <a:pt x="442" y="75"/>
                    <a:pt x="442" y="75"/>
                    <a:pt x="442" y="75"/>
                  </a:cubicBezTo>
                  <a:cubicBezTo>
                    <a:pt x="442" y="75"/>
                    <a:pt x="441" y="87"/>
                    <a:pt x="445" y="85"/>
                  </a:cubicBezTo>
                  <a:cubicBezTo>
                    <a:pt x="449" y="83"/>
                    <a:pt x="450" y="83"/>
                    <a:pt x="451" y="78"/>
                  </a:cubicBezTo>
                  <a:cubicBezTo>
                    <a:pt x="452" y="74"/>
                    <a:pt x="456" y="74"/>
                    <a:pt x="456" y="74"/>
                  </a:cubicBezTo>
                  <a:cubicBezTo>
                    <a:pt x="456" y="74"/>
                    <a:pt x="452" y="78"/>
                    <a:pt x="458" y="78"/>
                  </a:cubicBezTo>
                  <a:cubicBezTo>
                    <a:pt x="464" y="77"/>
                    <a:pt x="466" y="75"/>
                    <a:pt x="464" y="80"/>
                  </a:cubicBezTo>
                  <a:cubicBezTo>
                    <a:pt x="463" y="85"/>
                    <a:pt x="460" y="84"/>
                    <a:pt x="462" y="89"/>
                  </a:cubicBezTo>
                  <a:cubicBezTo>
                    <a:pt x="463" y="94"/>
                    <a:pt x="463" y="96"/>
                    <a:pt x="467" y="94"/>
                  </a:cubicBezTo>
                  <a:cubicBezTo>
                    <a:pt x="471" y="92"/>
                    <a:pt x="473" y="83"/>
                    <a:pt x="472" y="77"/>
                  </a:cubicBezTo>
                  <a:cubicBezTo>
                    <a:pt x="471" y="72"/>
                    <a:pt x="469" y="74"/>
                    <a:pt x="474" y="71"/>
                  </a:cubicBezTo>
                  <a:cubicBezTo>
                    <a:pt x="478" y="67"/>
                    <a:pt x="479" y="66"/>
                    <a:pt x="482" y="62"/>
                  </a:cubicBezTo>
                  <a:cubicBezTo>
                    <a:pt x="484" y="58"/>
                    <a:pt x="483" y="58"/>
                    <a:pt x="485" y="54"/>
                  </a:cubicBezTo>
                  <a:cubicBezTo>
                    <a:pt x="487" y="51"/>
                    <a:pt x="492" y="53"/>
                    <a:pt x="492" y="53"/>
                  </a:cubicBezTo>
                  <a:cubicBezTo>
                    <a:pt x="492" y="53"/>
                    <a:pt x="494" y="54"/>
                    <a:pt x="497" y="55"/>
                  </a:cubicBezTo>
                  <a:cubicBezTo>
                    <a:pt x="501" y="56"/>
                    <a:pt x="503" y="49"/>
                    <a:pt x="501" y="44"/>
                  </a:cubicBezTo>
                  <a:cubicBezTo>
                    <a:pt x="498" y="39"/>
                    <a:pt x="508" y="28"/>
                    <a:pt x="503" y="27"/>
                  </a:cubicBezTo>
                  <a:cubicBezTo>
                    <a:pt x="497" y="26"/>
                    <a:pt x="498" y="21"/>
                    <a:pt x="501" y="19"/>
                  </a:cubicBezTo>
                  <a:cubicBezTo>
                    <a:pt x="503" y="17"/>
                    <a:pt x="503" y="11"/>
                    <a:pt x="503" y="11"/>
                  </a:cubicBezTo>
                  <a:cubicBezTo>
                    <a:pt x="511" y="14"/>
                    <a:pt x="511" y="14"/>
                    <a:pt x="511" y="14"/>
                  </a:cubicBezTo>
                  <a:cubicBezTo>
                    <a:pt x="516" y="18"/>
                    <a:pt x="516" y="18"/>
                    <a:pt x="516" y="18"/>
                  </a:cubicBezTo>
                  <a:cubicBezTo>
                    <a:pt x="516" y="18"/>
                    <a:pt x="517" y="17"/>
                    <a:pt x="517" y="23"/>
                  </a:cubicBezTo>
                  <a:cubicBezTo>
                    <a:pt x="517" y="29"/>
                    <a:pt x="520" y="24"/>
                    <a:pt x="521" y="25"/>
                  </a:cubicBezTo>
                  <a:cubicBezTo>
                    <a:pt x="523" y="25"/>
                    <a:pt x="518" y="20"/>
                    <a:pt x="525" y="22"/>
                  </a:cubicBezTo>
                  <a:cubicBezTo>
                    <a:pt x="532" y="25"/>
                    <a:pt x="532" y="28"/>
                    <a:pt x="529" y="31"/>
                  </a:cubicBezTo>
                  <a:cubicBezTo>
                    <a:pt x="525" y="35"/>
                    <a:pt x="519" y="43"/>
                    <a:pt x="519" y="47"/>
                  </a:cubicBezTo>
                  <a:cubicBezTo>
                    <a:pt x="520" y="51"/>
                    <a:pt x="520" y="55"/>
                    <a:pt x="518" y="60"/>
                  </a:cubicBezTo>
                  <a:cubicBezTo>
                    <a:pt x="516" y="65"/>
                    <a:pt x="515" y="66"/>
                    <a:pt x="516" y="69"/>
                  </a:cubicBezTo>
                  <a:cubicBezTo>
                    <a:pt x="517" y="73"/>
                    <a:pt x="512" y="74"/>
                    <a:pt x="512" y="77"/>
                  </a:cubicBezTo>
                  <a:cubicBezTo>
                    <a:pt x="512" y="80"/>
                    <a:pt x="519" y="80"/>
                    <a:pt x="519" y="80"/>
                  </a:cubicBezTo>
                  <a:cubicBezTo>
                    <a:pt x="524" y="69"/>
                    <a:pt x="524" y="69"/>
                    <a:pt x="524" y="69"/>
                  </a:cubicBezTo>
                  <a:cubicBezTo>
                    <a:pt x="524" y="69"/>
                    <a:pt x="524" y="68"/>
                    <a:pt x="524" y="63"/>
                  </a:cubicBezTo>
                  <a:cubicBezTo>
                    <a:pt x="525" y="58"/>
                    <a:pt x="532" y="54"/>
                    <a:pt x="532" y="54"/>
                  </a:cubicBezTo>
                  <a:cubicBezTo>
                    <a:pt x="532" y="54"/>
                    <a:pt x="534" y="51"/>
                    <a:pt x="536" y="46"/>
                  </a:cubicBezTo>
                  <a:cubicBezTo>
                    <a:pt x="538" y="41"/>
                    <a:pt x="538" y="45"/>
                    <a:pt x="540" y="39"/>
                  </a:cubicBezTo>
                  <a:cubicBezTo>
                    <a:pt x="542" y="32"/>
                    <a:pt x="550" y="30"/>
                    <a:pt x="550" y="26"/>
                  </a:cubicBezTo>
                  <a:cubicBezTo>
                    <a:pt x="550" y="22"/>
                    <a:pt x="551" y="19"/>
                    <a:pt x="553" y="18"/>
                  </a:cubicBezTo>
                  <a:cubicBezTo>
                    <a:pt x="555" y="17"/>
                    <a:pt x="557" y="12"/>
                    <a:pt x="558" y="21"/>
                  </a:cubicBezTo>
                  <a:cubicBezTo>
                    <a:pt x="558" y="31"/>
                    <a:pt x="560" y="29"/>
                    <a:pt x="556" y="35"/>
                  </a:cubicBezTo>
                  <a:cubicBezTo>
                    <a:pt x="551" y="41"/>
                    <a:pt x="544" y="41"/>
                    <a:pt x="550" y="42"/>
                  </a:cubicBezTo>
                  <a:cubicBezTo>
                    <a:pt x="556" y="43"/>
                    <a:pt x="560" y="41"/>
                    <a:pt x="559" y="45"/>
                  </a:cubicBezTo>
                  <a:cubicBezTo>
                    <a:pt x="557" y="48"/>
                    <a:pt x="549" y="51"/>
                    <a:pt x="554" y="54"/>
                  </a:cubicBezTo>
                  <a:cubicBezTo>
                    <a:pt x="559" y="58"/>
                    <a:pt x="560" y="53"/>
                    <a:pt x="563" y="53"/>
                  </a:cubicBezTo>
                  <a:cubicBezTo>
                    <a:pt x="565" y="52"/>
                    <a:pt x="568" y="48"/>
                    <a:pt x="568" y="48"/>
                  </a:cubicBezTo>
                  <a:cubicBezTo>
                    <a:pt x="568" y="40"/>
                    <a:pt x="568" y="40"/>
                    <a:pt x="568" y="40"/>
                  </a:cubicBezTo>
                  <a:cubicBezTo>
                    <a:pt x="568" y="40"/>
                    <a:pt x="569" y="30"/>
                    <a:pt x="571" y="31"/>
                  </a:cubicBezTo>
                  <a:cubicBezTo>
                    <a:pt x="573" y="32"/>
                    <a:pt x="572" y="30"/>
                    <a:pt x="573" y="28"/>
                  </a:cubicBezTo>
                  <a:cubicBezTo>
                    <a:pt x="575" y="27"/>
                    <a:pt x="580" y="22"/>
                    <a:pt x="579" y="19"/>
                  </a:cubicBezTo>
                  <a:cubicBezTo>
                    <a:pt x="578" y="17"/>
                    <a:pt x="572" y="15"/>
                    <a:pt x="577" y="12"/>
                  </a:cubicBezTo>
                  <a:cubicBezTo>
                    <a:pt x="581" y="9"/>
                    <a:pt x="581" y="6"/>
                    <a:pt x="584" y="6"/>
                  </a:cubicBezTo>
                  <a:cubicBezTo>
                    <a:pt x="586" y="6"/>
                    <a:pt x="578" y="0"/>
                    <a:pt x="585" y="1"/>
                  </a:cubicBezTo>
                  <a:cubicBezTo>
                    <a:pt x="591" y="2"/>
                    <a:pt x="586" y="5"/>
                    <a:pt x="590" y="5"/>
                  </a:cubicBezTo>
                  <a:cubicBezTo>
                    <a:pt x="594" y="5"/>
                    <a:pt x="591" y="1"/>
                    <a:pt x="595" y="3"/>
                  </a:cubicBezTo>
                  <a:cubicBezTo>
                    <a:pt x="599" y="5"/>
                    <a:pt x="598" y="10"/>
                    <a:pt x="598" y="13"/>
                  </a:cubicBezTo>
                  <a:cubicBezTo>
                    <a:pt x="598" y="15"/>
                    <a:pt x="601" y="14"/>
                    <a:pt x="601" y="14"/>
                  </a:cubicBezTo>
                  <a:cubicBezTo>
                    <a:pt x="605" y="17"/>
                    <a:pt x="605" y="17"/>
                    <a:pt x="605" y="17"/>
                  </a:cubicBezTo>
                  <a:cubicBezTo>
                    <a:pt x="602" y="24"/>
                    <a:pt x="602" y="24"/>
                    <a:pt x="602" y="24"/>
                  </a:cubicBezTo>
                  <a:cubicBezTo>
                    <a:pt x="602" y="24"/>
                    <a:pt x="592" y="25"/>
                    <a:pt x="590" y="26"/>
                  </a:cubicBezTo>
                  <a:cubicBezTo>
                    <a:pt x="588" y="27"/>
                    <a:pt x="579" y="33"/>
                    <a:pt x="585" y="34"/>
                  </a:cubicBezTo>
                  <a:cubicBezTo>
                    <a:pt x="591" y="34"/>
                    <a:pt x="595" y="34"/>
                    <a:pt x="595" y="34"/>
                  </a:cubicBezTo>
                  <a:cubicBezTo>
                    <a:pt x="585" y="43"/>
                    <a:pt x="585" y="43"/>
                    <a:pt x="585" y="43"/>
                  </a:cubicBezTo>
                  <a:cubicBezTo>
                    <a:pt x="585" y="43"/>
                    <a:pt x="589" y="53"/>
                    <a:pt x="591" y="53"/>
                  </a:cubicBezTo>
                  <a:cubicBezTo>
                    <a:pt x="594" y="53"/>
                    <a:pt x="595" y="67"/>
                    <a:pt x="596" y="68"/>
                  </a:cubicBezTo>
                  <a:cubicBezTo>
                    <a:pt x="597" y="69"/>
                    <a:pt x="603" y="55"/>
                    <a:pt x="605" y="52"/>
                  </a:cubicBezTo>
                  <a:cubicBezTo>
                    <a:pt x="606" y="50"/>
                    <a:pt x="599" y="52"/>
                    <a:pt x="601" y="46"/>
                  </a:cubicBezTo>
                  <a:cubicBezTo>
                    <a:pt x="602" y="41"/>
                    <a:pt x="605" y="36"/>
                    <a:pt x="609" y="37"/>
                  </a:cubicBezTo>
                  <a:cubicBezTo>
                    <a:pt x="613" y="38"/>
                    <a:pt x="605" y="32"/>
                    <a:pt x="612" y="29"/>
                  </a:cubicBezTo>
                  <a:cubicBezTo>
                    <a:pt x="618" y="26"/>
                    <a:pt x="608" y="15"/>
                    <a:pt x="616" y="22"/>
                  </a:cubicBezTo>
                  <a:cubicBezTo>
                    <a:pt x="623" y="28"/>
                    <a:pt x="618" y="22"/>
                    <a:pt x="624" y="33"/>
                  </a:cubicBezTo>
                  <a:cubicBezTo>
                    <a:pt x="630" y="44"/>
                    <a:pt x="636" y="40"/>
                    <a:pt x="638" y="40"/>
                  </a:cubicBezTo>
                  <a:cubicBezTo>
                    <a:pt x="640" y="39"/>
                    <a:pt x="641" y="31"/>
                    <a:pt x="644" y="34"/>
                  </a:cubicBezTo>
                  <a:cubicBezTo>
                    <a:pt x="647" y="36"/>
                    <a:pt x="648" y="34"/>
                    <a:pt x="648" y="34"/>
                  </a:cubicBezTo>
                  <a:cubicBezTo>
                    <a:pt x="648" y="34"/>
                    <a:pt x="643" y="48"/>
                    <a:pt x="646" y="50"/>
                  </a:cubicBezTo>
                  <a:cubicBezTo>
                    <a:pt x="648" y="52"/>
                    <a:pt x="649" y="50"/>
                    <a:pt x="654" y="48"/>
                  </a:cubicBezTo>
                  <a:cubicBezTo>
                    <a:pt x="659" y="46"/>
                    <a:pt x="661" y="49"/>
                    <a:pt x="662" y="53"/>
                  </a:cubicBezTo>
                  <a:cubicBezTo>
                    <a:pt x="663" y="57"/>
                    <a:pt x="671" y="55"/>
                    <a:pt x="668" y="61"/>
                  </a:cubicBezTo>
                  <a:cubicBezTo>
                    <a:pt x="666" y="66"/>
                    <a:pt x="663" y="71"/>
                    <a:pt x="663" y="71"/>
                  </a:cubicBezTo>
                  <a:cubicBezTo>
                    <a:pt x="663" y="71"/>
                    <a:pt x="658" y="64"/>
                    <a:pt x="653" y="72"/>
                  </a:cubicBezTo>
                  <a:cubicBezTo>
                    <a:pt x="648" y="80"/>
                    <a:pt x="642" y="78"/>
                    <a:pt x="642" y="78"/>
                  </a:cubicBezTo>
                  <a:cubicBezTo>
                    <a:pt x="642" y="78"/>
                    <a:pt x="638" y="67"/>
                    <a:pt x="633" y="73"/>
                  </a:cubicBezTo>
                  <a:cubicBezTo>
                    <a:pt x="629" y="78"/>
                    <a:pt x="630" y="78"/>
                    <a:pt x="625" y="75"/>
                  </a:cubicBezTo>
                  <a:cubicBezTo>
                    <a:pt x="620" y="72"/>
                    <a:pt x="624" y="64"/>
                    <a:pt x="620" y="70"/>
                  </a:cubicBezTo>
                  <a:cubicBezTo>
                    <a:pt x="616" y="77"/>
                    <a:pt x="615" y="72"/>
                    <a:pt x="612" y="74"/>
                  </a:cubicBezTo>
                  <a:cubicBezTo>
                    <a:pt x="609" y="76"/>
                    <a:pt x="603" y="72"/>
                    <a:pt x="613" y="80"/>
                  </a:cubicBezTo>
                  <a:cubicBezTo>
                    <a:pt x="624" y="88"/>
                    <a:pt x="625" y="90"/>
                    <a:pt x="625" y="90"/>
                  </a:cubicBezTo>
                  <a:cubicBezTo>
                    <a:pt x="630" y="94"/>
                    <a:pt x="630" y="94"/>
                    <a:pt x="630" y="94"/>
                  </a:cubicBezTo>
                  <a:cubicBezTo>
                    <a:pt x="630" y="94"/>
                    <a:pt x="640" y="96"/>
                    <a:pt x="637" y="99"/>
                  </a:cubicBezTo>
                  <a:cubicBezTo>
                    <a:pt x="634" y="102"/>
                    <a:pt x="645" y="106"/>
                    <a:pt x="645" y="106"/>
                  </a:cubicBezTo>
                  <a:cubicBezTo>
                    <a:pt x="645" y="106"/>
                    <a:pt x="632" y="112"/>
                    <a:pt x="638" y="114"/>
                  </a:cubicBezTo>
                  <a:cubicBezTo>
                    <a:pt x="643" y="116"/>
                    <a:pt x="639" y="126"/>
                    <a:pt x="643" y="127"/>
                  </a:cubicBezTo>
                  <a:cubicBezTo>
                    <a:pt x="647" y="128"/>
                    <a:pt x="649" y="121"/>
                    <a:pt x="649" y="121"/>
                  </a:cubicBezTo>
                  <a:cubicBezTo>
                    <a:pt x="649" y="121"/>
                    <a:pt x="639" y="106"/>
                    <a:pt x="648" y="108"/>
                  </a:cubicBezTo>
                  <a:cubicBezTo>
                    <a:pt x="658" y="110"/>
                    <a:pt x="651" y="105"/>
                    <a:pt x="655" y="104"/>
                  </a:cubicBezTo>
                  <a:cubicBezTo>
                    <a:pt x="659" y="104"/>
                    <a:pt x="659" y="106"/>
                    <a:pt x="662" y="108"/>
                  </a:cubicBezTo>
                  <a:cubicBezTo>
                    <a:pt x="663" y="109"/>
                    <a:pt x="663" y="109"/>
                    <a:pt x="663" y="109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0" name="Freeform 134">
              <a:extLst>
                <a:ext uri="{FF2B5EF4-FFF2-40B4-BE49-F238E27FC236}">
                  <a16:creationId xmlns:a16="http://schemas.microsoft.com/office/drawing/2014/main" id="{84D76926-B028-46B1-886A-6208FB727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362" y="3797868"/>
              <a:ext cx="14408" cy="11427"/>
            </a:xfrm>
            <a:custGeom>
              <a:avLst/>
              <a:gdLst>
                <a:gd name="T0" fmla="*/ 2147483647 w 19"/>
                <a:gd name="T1" fmla="*/ 0 h 18"/>
                <a:gd name="T2" fmla="*/ 2147483647 w 19"/>
                <a:gd name="T3" fmla="*/ 2147483647 h 18"/>
                <a:gd name="T4" fmla="*/ 2147483647 w 19"/>
                <a:gd name="T5" fmla="*/ 2147483647 h 18"/>
                <a:gd name="T6" fmla="*/ 2147483647 w 19"/>
                <a:gd name="T7" fmla="*/ 2147483647 h 18"/>
                <a:gd name="T8" fmla="*/ 2147483647 w 19"/>
                <a:gd name="T9" fmla="*/ 2147483647 h 18"/>
                <a:gd name="T10" fmla="*/ 2147483647 w 19"/>
                <a:gd name="T11" fmla="*/ 2147483647 h 18"/>
                <a:gd name="T12" fmla="*/ 2147483647 w 19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8"/>
                <a:gd name="T23" fmla="*/ 19 w 19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8">
                  <a:moveTo>
                    <a:pt x="10" y="0"/>
                  </a:moveTo>
                  <a:cubicBezTo>
                    <a:pt x="8" y="4"/>
                    <a:pt x="11" y="6"/>
                    <a:pt x="7" y="8"/>
                  </a:cubicBezTo>
                  <a:cubicBezTo>
                    <a:pt x="4" y="10"/>
                    <a:pt x="0" y="6"/>
                    <a:pt x="4" y="10"/>
                  </a:cubicBezTo>
                  <a:cubicBezTo>
                    <a:pt x="8" y="15"/>
                    <a:pt x="14" y="18"/>
                    <a:pt x="16" y="16"/>
                  </a:cubicBezTo>
                  <a:cubicBezTo>
                    <a:pt x="18" y="15"/>
                    <a:pt x="19" y="14"/>
                    <a:pt x="19" y="11"/>
                  </a:cubicBezTo>
                  <a:cubicBezTo>
                    <a:pt x="19" y="9"/>
                    <a:pt x="17" y="5"/>
                    <a:pt x="15" y="5"/>
                  </a:cubicBezTo>
                  <a:cubicBezTo>
                    <a:pt x="14" y="5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1" name="Freeform 135">
              <a:extLst>
                <a:ext uri="{FF2B5EF4-FFF2-40B4-BE49-F238E27FC236}">
                  <a16:creationId xmlns:a16="http://schemas.microsoft.com/office/drawing/2014/main" id="{B773DDDC-89E0-433C-A360-F8256EDDC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911" y="3789869"/>
              <a:ext cx="6549" cy="7999"/>
            </a:xfrm>
            <a:custGeom>
              <a:avLst/>
              <a:gdLst>
                <a:gd name="T0" fmla="*/ 2147483647 w 10"/>
                <a:gd name="T1" fmla="*/ 0 h 11"/>
                <a:gd name="T2" fmla="*/ 2147483647 w 10"/>
                <a:gd name="T3" fmla="*/ 2147483647 h 11"/>
                <a:gd name="T4" fmla="*/ 2147483647 w 10"/>
                <a:gd name="T5" fmla="*/ 2147483647 h 11"/>
                <a:gd name="T6" fmla="*/ 2147483647 w 10"/>
                <a:gd name="T7" fmla="*/ 2147483647 h 11"/>
                <a:gd name="T8" fmla="*/ 2147483647 w 10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1"/>
                <a:gd name="T17" fmla="*/ 10 w 10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1">
                  <a:moveTo>
                    <a:pt x="3" y="0"/>
                  </a:moveTo>
                  <a:cubicBezTo>
                    <a:pt x="3" y="2"/>
                    <a:pt x="0" y="4"/>
                    <a:pt x="4" y="7"/>
                  </a:cubicBezTo>
                  <a:cubicBezTo>
                    <a:pt x="8" y="9"/>
                    <a:pt x="9" y="11"/>
                    <a:pt x="9" y="9"/>
                  </a:cubicBezTo>
                  <a:cubicBezTo>
                    <a:pt x="10" y="7"/>
                    <a:pt x="9" y="4"/>
                    <a:pt x="9" y="3"/>
                  </a:cubicBezTo>
                  <a:cubicBezTo>
                    <a:pt x="9" y="2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2" name="Freeform 136">
              <a:extLst>
                <a:ext uri="{FF2B5EF4-FFF2-40B4-BE49-F238E27FC236}">
                  <a16:creationId xmlns:a16="http://schemas.microsoft.com/office/drawing/2014/main" id="{ED3E31AA-A0EE-44ED-8AC2-5B6412A2D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1667" y="3801296"/>
              <a:ext cx="61560" cy="35423"/>
            </a:xfrm>
            <a:custGeom>
              <a:avLst/>
              <a:gdLst>
                <a:gd name="T0" fmla="*/ 2147483647 w 84"/>
                <a:gd name="T1" fmla="*/ 2147483647 h 55"/>
                <a:gd name="T2" fmla="*/ 2147483647 w 84"/>
                <a:gd name="T3" fmla="*/ 2147483647 h 55"/>
                <a:gd name="T4" fmla="*/ 2147483647 w 84"/>
                <a:gd name="T5" fmla="*/ 2147483647 h 55"/>
                <a:gd name="T6" fmla="*/ 2147483647 w 84"/>
                <a:gd name="T7" fmla="*/ 2147483647 h 55"/>
                <a:gd name="T8" fmla="*/ 2147483647 w 84"/>
                <a:gd name="T9" fmla="*/ 2147483647 h 55"/>
                <a:gd name="T10" fmla="*/ 2147483647 w 84"/>
                <a:gd name="T11" fmla="*/ 2147483647 h 55"/>
                <a:gd name="T12" fmla="*/ 2147483647 w 84"/>
                <a:gd name="T13" fmla="*/ 2147483647 h 55"/>
                <a:gd name="T14" fmla="*/ 2147483647 w 84"/>
                <a:gd name="T15" fmla="*/ 2147483647 h 55"/>
                <a:gd name="T16" fmla="*/ 2147483647 w 84"/>
                <a:gd name="T17" fmla="*/ 2147483647 h 55"/>
                <a:gd name="T18" fmla="*/ 2147483647 w 84"/>
                <a:gd name="T19" fmla="*/ 2147483647 h 55"/>
                <a:gd name="T20" fmla="*/ 2147483647 w 84"/>
                <a:gd name="T21" fmla="*/ 2147483647 h 55"/>
                <a:gd name="T22" fmla="*/ 2147483647 w 84"/>
                <a:gd name="T23" fmla="*/ 2147483647 h 55"/>
                <a:gd name="T24" fmla="*/ 2147483647 w 84"/>
                <a:gd name="T25" fmla="*/ 2147483647 h 55"/>
                <a:gd name="T26" fmla="*/ 2147483647 w 84"/>
                <a:gd name="T27" fmla="*/ 2147483647 h 55"/>
                <a:gd name="T28" fmla="*/ 2147483647 w 84"/>
                <a:gd name="T29" fmla="*/ 2147483647 h 55"/>
                <a:gd name="T30" fmla="*/ 2147483647 w 84"/>
                <a:gd name="T31" fmla="*/ 2147483647 h 55"/>
                <a:gd name="T32" fmla="*/ 2147483647 w 84"/>
                <a:gd name="T33" fmla="*/ 2147483647 h 55"/>
                <a:gd name="T34" fmla="*/ 2147483647 w 84"/>
                <a:gd name="T35" fmla="*/ 2147483647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4"/>
                <a:gd name="T55" fmla="*/ 0 h 55"/>
                <a:gd name="T56" fmla="*/ 84 w 84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4" h="55">
                  <a:moveTo>
                    <a:pt x="82" y="4"/>
                  </a:moveTo>
                  <a:cubicBezTo>
                    <a:pt x="80" y="1"/>
                    <a:pt x="78" y="2"/>
                    <a:pt x="73" y="5"/>
                  </a:cubicBezTo>
                  <a:cubicBezTo>
                    <a:pt x="69" y="8"/>
                    <a:pt x="62" y="7"/>
                    <a:pt x="59" y="8"/>
                  </a:cubicBezTo>
                  <a:cubicBezTo>
                    <a:pt x="55" y="9"/>
                    <a:pt x="48" y="12"/>
                    <a:pt x="44" y="11"/>
                  </a:cubicBezTo>
                  <a:cubicBezTo>
                    <a:pt x="41" y="11"/>
                    <a:pt x="37" y="11"/>
                    <a:pt x="33" y="8"/>
                  </a:cubicBezTo>
                  <a:cubicBezTo>
                    <a:pt x="28" y="5"/>
                    <a:pt x="24" y="0"/>
                    <a:pt x="21" y="4"/>
                  </a:cubicBezTo>
                  <a:cubicBezTo>
                    <a:pt x="19" y="8"/>
                    <a:pt x="13" y="10"/>
                    <a:pt x="13" y="10"/>
                  </a:cubicBezTo>
                  <a:cubicBezTo>
                    <a:pt x="13" y="10"/>
                    <a:pt x="0" y="13"/>
                    <a:pt x="3" y="17"/>
                  </a:cubicBezTo>
                  <a:cubicBezTo>
                    <a:pt x="7" y="21"/>
                    <a:pt x="7" y="19"/>
                    <a:pt x="15" y="22"/>
                  </a:cubicBezTo>
                  <a:cubicBezTo>
                    <a:pt x="23" y="26"/>
                    <a:pt x="23" y="25"/>
                    <a:pt x="28" y="31"/>
                  </a:cubicBezTo>
                  <a:cubicBezTo>
                    <a:pt x="33" y="37"/>
                    <a:pt x="35" y="41"/>
                    <a:pt x="40" y="43"/>
                  </a:cubicBezTo>
                  <a:cubicBezTo>
                    <a:pt x="46" y="45"/>
                    <a:pt x="47" y="38"/>
                    <a:pt x="50" y="41"/>
                  </a:cubicBezTo>
                  <a:cubicBezTo>
                    <a:pt x="54" y="44"/>
                    <a:pt x="52" y="46"/>
                    <a:pt x="58" y="49"/>
                  </a:cubicBezTo>
                  <a:cubicBezTo>
                    <a:pt x="64" y="53"/>
                    <a:pt x="63" y="54"/>
                    <a:pt x="68" y="54"/>
                  </a:cubicBezTo>
                  <a:cubicBezTo>
                    <a:pt x="74" y="55"/>
                    <a:pt x="76" y="52"/>
                    <a:pt x="76" y="47"/>
                  </a:cubicBezTo>
                  <a:cubicBezTo>
                    <a:pt x="76" y="43"/>
                    <a:pt x="79" y="38"/>
                    <a:pt x="77" y="35"/>
                  </a:cubicBezTo>
                  <a:cubicBezTo>
                    <a:pt x="75" y="33"/>
                    <a:pt x="70" y="32"/>
                    <a:pt x="73" y="27"/>
                  </a:cubicBezTo>
                  <a:cubicBezTo>
                    <a:pt x="75" y="23"/>
                    <a:pt x="84" y="8"/>
                    <a:pt x="82" y="4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3" name="Freeform 137">
              <a:extLst>
                <a:ext uri="{FF2B5EF4-FFF2-40B4-BE49-F238E27FC236}">
                  <a16:creationId xmlns:a16="http://schemas.microsoft.com/office/drawing/2014/main" id="{86C8D4FA-08CD-440A-9C57-F36D16031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0939" y="3697312"/>
              <a:ext cx="19647" cy="37709"/>
            </a:xfrm>
            <a:custGeom>
              <a:avLst/>
              <a:gdLst>
                <a:gd name="T0" fmla="*/ 2147483647 w 27"/>
                <a:gd name="T1" fmla="*/ 0 h 60"/>
                <a:gd name="T2" fmla="*/ 2147483647 w 27"/>
                <a:gd name="T3" fmla="*/ 2147483647 h 60"/>
                <a:gd name="T4" fmla="*/ 2147483647 w 27"/>
                <a:gd name="T5" fmla="*/ 2147483647 h 60"/>
                <a:gd name="T6" fmla="*/ 2147483647 w 27"/>
                <a:gd name="T7" fmla="*/ 2147483647 h 60"/>
                <a:gd name="T8" fmla="*/ 2147483647 w 27"/>
                <a:gd name="T9" fmla="*/ 2147483647 h 60"/>
                <a:gd name="T10" fmla="*/ 2147483647 w 27"/>
                <a:gd name="T11" fmla="*/ 2147483647 h 60"/>
                <a:gd name="T12" fmla="*/ 2147483647 w 27"/>
                <a:gd name="T13" fmla="*/ 2147483647 h 60"/>
                <a:gd name="T14" fmla="*/ 2147483647 w 27"/>
                <a:gd name="T15" fmla="*/ 2147483647 h 60"/>
                <a:gd name="T16" fmla="*/ 2147483647 w 27"/>
                <a:gd name="T17" fmla="*/ 2147483647 h 60"/>
                <a:gd name="T18" fmla="*/ 2147483647 w 27"/>
                <a:gd name="T19" fmla="*/ 2147483647 h 60"/>
                <a:gd name="T20" fmla="*/ 2147483647 w 27"/>
                <a:gd name="T21" fmla="*/ 2147483647 h 60"/>
                <a:gd name="T22" fmla="*/ 2147483647 w 27"/>
                <a:gd name="T23" fmla="*/ 2147483647 h 60"/>
                <a:gd name="T24" fmla="*/ 2147483647 w 27"/>
                <a:gd name="T25" fmla="*/ 2147483647 h 60"/>
                <a:gd name="T26" fmla="*/ 2147483647 w 27"/>
                <a:gd name="T27" fmla="*/ 2147483647 h 60"/>
                <a:gd name="T28" fmla="*/ 2147483647 w 27"/>
                <a:gd name="T29" fmla="*/ 0 h 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60"/>
                <a:gd name="T47" fmla="*/ 27 w 27"/>
                <a:gd name="T48" fmla="*/ 60 h 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60">
                  <a:moveTo>
                    <a:pt x="22" y="0"/>
                  </a:moveTo>
                  <a:cubicBezTo>
                    <a:pt x="19" y="0"/>
                    <a:pt x="18" y="3"/>
                    <a:pt x="19" y="5"/>
                  </a:cubicBezTo>
                  <a:cubicBezTo>
                    <a:pt x="19" y="8"/>
                    <a:pt x="21" y="13"/>
                    <a:pt x="18" y="13"/>
                  </a:cubicBezTo>
                  <a:cubicBezTo>
                    <a:pt x="16" y="12"/>
                    <a:pt x="14" y="8"/>
                    <a:pt x="12" y="13"/>
                  </a:cubicBezTo>
                  <a:cubicBezTo>
                    <a:pt x="10" y="17"/>
                    <a:pt x="7" y="19"/>
                    <a:pt x="5" y="21"/>
                  </a:cubicBezTo>
                  <a:cubicBezTo>
                    <a:pt x="3" y="22"/>
                    <a:pt x="0" y="20"/>
                    <a:pt x="1" y="24"/>
                  </a:cubicBezTo>
                  <a:cubicBezTo>
                    <a:pt x="1" y="28"/>
                    <a:pt x="2" y="32"/>
                    <a:pt x="3" y="33"/>
                  </a:cubicBezTo>
                  <a:cubicBezTo>
                    <a:pt x="5" y="34"/>
                    <a:pt x="6" y="36"/>
                    <a:pt x="5" y="40"/>
                  </a:cubicBezTo>
                  <a:cubicBezTo>
                    <a:pt x="4" y="44"/>
                    <a:pt x="3" y="48"/>
                    <a:pt x="6" y="50"/>
                  </a:cubicBezTo>
                  <a:cubicBezTo>
                    <a:pt x="9" y="51"/>
                    <a:pt x="9" y="47"/>
                    <a:pt x="9" y="51"/>
                  </a:cubicBezTo>
                  <a:cubicBezTo>
                    <a:pt x="9" y="55"/>
                    <a:pt x="9" y="57"/>
                    <a:pt x="11" y="59"/>
                  </a:cubicBezTo>
                  <a:cubicBezTo>
                    <a:pt x="14" y="60"/>
                    <a:pt x="16" y="60"/>
                    <a:pt x="17" y="59"/>
                  </a:cubicBezTo>
                  <a:cubicBezTo>
                    <a:pt x="19" y="57"/>
                    <a:pt x="25" y="39"/>
                    <a:pt x="26" y="33"/>
                  </a:cubicBezTo>
                  <a:cubicBezTo>
                    <a:pt x="27" y="27"/>
                    <a:pt x="26" y="20"/>
                    <a:pt x="24" y="17"/>
                  </a:cubicBezTo>
                  <a:cubicBezTo>
                    <a:pt x="22" y="14"/>
                    <a:pt x="22" y="0"/>
                    <a:pt x="22" y="0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4" name="Freeform 138">
              <a:extLst>
                <a:ext uri="{FF2B5EF4-FFF2-40B4-BE49-F238E27FC236}">
                  <a16:creationId xmlns:a16="http://schemas.microsoft.com/office/drawing/2014/main" id="{15E1AB9A-DF2D-4905-BCF4-DEEF9E19E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461" y="3740734"/>
              <a:ext cx="35364" cy="50278"/>
            </a:xfrm>
            <a:custGeom>
              <a:avLst/>
              <a:gdLst>
                <a:gd name="T0" fmla="*/ 2147483647 w 48"/>
                <a:gd name="T1" fmla="*/ 2147483647 h 79"/>
                <a:gd name="T2" fmla="*/ 2147483647 w 48"/>
                <a:gd name="T3" fmla="*/ 2147483647 h 79"/>
                <a:gd name="T4" fmla="*/ 2147483647 w 48"/>
                <a:gd name="T5" fmla="*/ 2147483647 h 79"/>
                <a:gd name="T6" fmla="*/ 2147483647 w 48"/>
                <a:gd name="T7" fmla="*/ 2147483647 h 79"/>
                <a:gd name="T8" fmla="*/ 2147483647 w 48"/>
                <a:gd name="T9" fmla="*/ 2147483647 h 79"/>
                <a:gd name="T10" fmla="*/ 2147483647 w 48"/>
                <a:gd name="T11" fmla="*/ 2147483647 h 79"/>
                <a:gd name="T12" fmla="*/ 2147483647 w 48"/>
                <a:gd name="T13" fmla="*/ 2147483647 h 79"/>
                <a:gd name="T14" fmla="*/ 2147483647 w 48"/>
                <a:gd name="T15" fmla="*/ 2147483647 h 79"/>
                <a:gd name="T16" fmla="*/ 2147483647 w 48"/>
                <a:gd name="T17" fmla="*/ 2147483647 h 79"/>
                <a:gd name="T18" fmla="*/ 2147483647 w 48"/>
                <a:gd name="T19" fmla="*/ 2147483647 h 79"/>
                <a:gd name="T20" fmla="*/ 2147483647 w 48"/>
                <a:gd name="T21" fmla="*/ 2147483647 h 79"/>
                <a:gd name="T22" fmla="*/ 2147483647 w 48"/>
                <a:gd name="T23" fmla="*/ 2147483647 h 79"/>
                <a:gd name="T24" fmla="*/ 2147483647 w 48"/>
                <a:gd name="T25" fmla="*/ 2147483647 h 79"/>
                <a:gd name="T26" fmla="*/ 2147483647 w 48"/>
                <a:gd name="T27" fmla="*/ 2147483647 h 79"/>
                <a:gd name="T28" fmla="*/ 2147483647 w 48"/>
                <a:gd name="T29" fmla="*/ 2147483647 h 79"/>
                <a:gd name="T30" fmla="*/ 2147483647 w 48"/>
                <a:gd name="T31" fmla="*/ 2147483647 h 79"/>
                <a:gd name="T32" fmla="*/ 2147483647 w 48"/>
                <a:gd name="T33" fmla="*/ 2147483647 h 79"/>
                <a:gd name="T34" fmla="*/ 2147483647 w 48"/>
                <a:gd name="T35" fmla="*/ 2147483647 h 79"/>
                <a:gd name="T36" fmla="*/ 2147483647 w 48"/>
                <a:gd name="T37" fmla="*/ 2147483647 h 79"/>
                <a:gd name="T38" fmla="*/ 2147483647 w 48"/>
                <a:gd name="T39" fmla="*/ 2147483647 h 79"/>
                <a:gd name="T40" fmla="*/ 2147483647 w 48"/>
                <a:gd name="T41" fmla="*/ 2147483647 h 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79"/>
                <a:gd name="T65" fmla="*/ 48 w 48"/>
                <a:gd name="T66" fmla="*/ 79 h 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79">
                  <a:moveTo>
                    <a:pt x="31" y="1"/>
                  </a:moveTo>
                  <a:cubicBezTo>
                    <a:pt x="29" y="0"/>
                    <a:pt x="28" y="3"/>
                    <a:pt x="26" y="5"/>
                  </a:cubicBezTo>
                  <a:cubicBezTo>
                    <a:pt x="23" y="7"/>
                    <a:pt x="18" y="11"/>
                    <a:pt x="15" y="10"/>
                  </a:cubicBezTo>
                  <a:cubicBezTo>
                    <a:pt x="12" y="9"/>
                    <a:pt x="9" y="10"/>
                    <a:pt x="9" y="7"/>
                  </a:cubicBezTo>
                  <a:cubicBezTo>
                    <a:pt x="9" y="5"/>
                    <a:pt x="9" y="1"/>
                    <a:pt x="7" y="2"/>
                  </a:cubicBezTo>
                  <a:cubicBezTo>
                    <a:pt x="6" y="3"/>
                    <a:pt x="0" y="10"/>
                    <a:pt x="4" y="14"/>
                  </a:cubicBezTo>
                  <a:cubicBezTo>
                    <a:pt x="8" y="17"/>
                    <a:pt x="7" y="19"/>
                    <a:pt x="9" y="22"/>
                  </a:cubicBezTo>
                  <a:cubicBezTo>
                    <a:pt x="10" y="25"/>
                    <a:pt x="13" y="31"/>
                    <a:pt x="14" y="36"/>
                  </a:cubicBezTo>
                  <a:cubicBezTo>
                    <a:pt x="15" y="40"/>
                    <a:pt x="11" y="54"/>
                    <a:pt x="10" y="57"/>
                  </a:cubicBezTo>
                  <a:cubicBezTo>
                    <a:pt x="9" y="60"/>
                    <a:pt x="4" y="59"/>
                    <a:pt x="9" y="62"/>
                  </a:cubicBezTo>
                  <a:cubicBezTo>
                    <a:pt x="13" y="65"/>
                    <a:pt x="12" y="70"/>
                    <a:pt x="14" y="74"/>
                  </a:cubicBezTo>
                  <a:cubicBezTo>
                    <a:pt x="16" y="79"/>
                    <a:pt x="18" y="74"/>
                    <a:pt x="22" y="75"/>
                  </a:cubicBezTo>
                  <a:cubicBezTo>
                    <a:pt x="26" y="76"/>
                    <a:pt x="36" y="63"/>
                    <a:pt x="37" y="65"/>
                  </a:cubicBezTo>
                  <a:cubicBezTo>
                    <a:pt x="38" y="67"/>
                    <a:pt x="37" y="73"/>
                    <a:pt x="40" y="70"/>
                  </a:cubicBezTo>
                  <a:cubicBezTo>
                    <a:pt x="43" y="68"/>
                    <a:pt x="45" y="66"/>
                    <a:pt x="44" y="60"/>
                  </a:cubicBezTo>
                  <a:cubicBezTo>
                    <a:pt x="43" y="54"/>
                    <a:pt x="43" y="47"/>
                    <a:pt x="44" y="43"/>
                  </a:cubicBezTo>
                  <a:cubicBezTo>
                    <a:pt x="46" y="39"/>
                    <a:pt x="48" y="35"/>
                    <a:pt x="46" y="33"/>
                  </a:cubicBezTo>
                  <a:cubicBezTo>
                    <a:pt x="44" y="30"/>
                    <a:pt x="47" y="24"/>
                    <a:pt x="47" y="22"/>
                  </a:cubicBezTo>
                  <a:cubicBezTo>
                    <a:pt x="47" y="20"/>
                    <a:pt x="47" y="16"/>
                    <a:pt x="45" y="12"/>
                  </a:cubicBezTo>
                  <a:cubicBezTo>
                    <a:pt x="43" y="8"/>
                    <a:pt x="41" y="5"/>
                    <a:pt x="41" y="3"/>
                  </a:cubicBezTo>
                  <a:cubicBezTo>
                    <a:pt x="41" y="1"/>
                    <a:pt x="31" y="1"/>
                    <a:pt x="31" y="1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5" name="Freeform 139">
              <a:extLst>
                <a:ext uri="{FF2B5EF4-FFF2-40B4-BE49-F238E27FC236}">
                  <a16:creationId xmlns:a16="http://schemas.microsoft.com/office/drawing/2014/main" id="{E8E72514-2668-4805-8111-29D2752E7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4369" y="3764730"/>
              <a:ext cx="23576" cy="17140"/>
            </a:xfrm>
            <a:custGeom>
              <a:avLst/>
              <a:gdLst>
                <a:gd name="T0" fmla="*/ 2147483647 w 32"/>
                <a:gd name="T1" fmla="*/ 2147483647 h 27"/>
                <a:gd name="T2" fmla="*/ 2147483647 w 32"/>
                <a:gd name="T3" fmla="*/ 2147483647 h 27"/>
                <a:gd name="T4" fmla="*/ 2147483647 w 32"/>
                <a:gd name="T5" fmla="*/ 2147483647 h 27"/>
                <a:gd name="T6" fmla="*/ 2147483647 w 32"/>
                <a:gd name="T7" fmla="*/ 2147483647 h 27"/>
                <a:gd name="T8" fmla="*/ 2147483647 w 32"/>
                <a:gd name="T9" fmla="*/ 2147483647 h 27"/>
                <a:gd name="T10" fmla="*/ 2147483647 w 32"/>
                <a:gd name="T11" fmla="*/ 2147483647 h 27"/>
                <a:gd name="T12" fmla="*/ 2147483647 w 32"/>
                <a:gd name="T13" fmla="*/ 2147483647 h 27"/>
                <a:gd name="T14" fmla="*/ 2147483647 w 32"/>
                <a:gd name="T15" fmla="*/ 2147483647 h 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7"/>
                <a:gd name="T26" fmla="*/ 32 w 32"/>
                <a:gd name="T27" fmla="*/ 27 h 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7">
                  <a:moveTo>
                    <a:pt x="18" y="2"/>
                  </a:moveTo>
                  <a:cubicBezTo>
                    <a:pt x="14" y="4"/>
                    <a:pt x="7" y="5"/>
                    <a:pt x="6" y="8"/>
                  </a:cubicBezTo>
                  <a:cubicBezTo>
                    <a:pt x="5" y="10"/>
                    <a:pt x="0" y="16"/>
                    <a:pt x="5" y="18"/>
                  </a:cubicBezTo>
                  <a:cubicBezTo>
                    <a:pt x="11" y="20"/>
                    <a:pt x="10" y="13"/>
                    <a:pt x="17" y="20"/>
                  </a:cubicBezTo>
                  <a:cubicBezTo>
                    <a:pt x="23" y="27"/>
                    <a:pt x="28" y="20"/>
                    <a:pt x="30" y="16"/>
                  </a:cubicBezTo>
                  <a:cubicBezTo>
                    <a:pt x="32" y="12"/>
                    <a:pt x="27" y="9"/>
                    <a:pt x="26" y="7"/>
                  </a:cubicBezTo>
                  <a:cubicBezTo>
                    <a:pt x="24" y="5"/>
                    <a:pt x="27" y="1"/>
                    <a:pt x="25" y="1"/>
                  </a:cubicBezTo>
                  <a:cubicBezTo>
                    <a:pt x="24" y="0"/>
                    <a:pt x="18" y="2"/>
                    <a:pt x="18" y="2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6" name="Freeform 140">
              <a:extLst>
                <a:ext uri="{FF2B5EF4-FFF2-40B4-BE49-F238E27FC236}">
                  <a16:creationId xmlns:a16="http://schemas.microsoft.com/office/drawing/2014/main" id="{329AFC00-D407-4F5D-80E0-20EA5ABF5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255" y="3761302"/>
              <a:ext cx="15717" cy="6856"/>
            </a:xfrm>
            <a:custGeom>
              <a:avLst/>
              <a:gdLst>
                <a:gd name="T0" fmla="*/ 2147483647 w 22"/>
                <a:gd name="T1" fmla="*/ 2147483647 h 10"/>
                <a:gd name="T2" fmla="*/ 2147483647 w 22"/>
                <a:gd name="T3" fmla="*/ 2147483647 h 10"/>
                <a:gd name="T4" fmla="*/ 2147483647 w 22"/>
                <a:gd name="T5" fmla="*/ 2147483647 h 10"/>
                <a:gd name="T6" fmla="*/ 2147483647 w 22"/>
                <a:gd name="T7" fmla="*/ 2147483647 h 10"/>
                <a:gd name="T8" fmla="*/ 2147483647 w 22"/>
                <a:gd name="T9" fmla="*/ 0 h 10"/>
                <a:gd name="T10" fmla="*/ 2147483647 w 22"/>
                <a:gd name="T11" fmla="*/ 2147483647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10"/>
                <a:gd name="T20" fmla="*/ 22 w 22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10">
                  <a:moveTo>
                    <a:pt x="8" y="1"/>
                  </a:moveTo>
                  <a:cubicBezTo>
                    <a:pt x="6" y="2"/>
                    <a:pt x="0" y="6"/>
                    <a:pt x="9" y="8"/>
                  </a:cubicBezTo>
                  <a:cubicBezTo>
                    <a:pt x="17" y="9"/>
                    <a:pt x="15" y="10"/>
                    <a:pt x="18" y="8"/>
                  </a:cubicBezTo>
                  <a:cubicBezTo>
                    <a:pt x="22" y="7"/>
                    <a:pt x="20" y="1"/>
                    <a:pt x="18" y="1"/>
                  </a:cubicBezTo>
                  <a:cubicBezTo>
                    <a:pt x="17" y="1"/>
                    <a:pt x="13" y="0"/>
                    <a:pt x="13" y="0"/>
                  </a:cubicBezTo>
                  <a:lnTo>
                    <a:pt x="8" y="1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7" name="Freeform 141">
              <a:extLst>
                <a:ext uri="{FF2B5EF4-FFF2-40B4-BE49-F238E27FC236}">
                  <a16:creationId xmlns:a16="http://schemas.microsoft.com/office/drawing/2014/main" id="{9E5713B2-1468-4B29-8248-191CC0798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272" y="3777300"/>
              <a:ext cx="10478" cy="11427"/>
            </a:xfrm>
            <a:custGeom>
              <a:avLst/>
              <a:gdLst>
                <a:gd name="T0" fmla="*/ 2147483647 w 14"/>
                <a:gd name="T1" fmla="*/ 2147483647 h 19"/>
                <a:gd name="T2" fmla="*/ 2147483647 w 14"/>
                <a:gd name="T3" fmla="*/ 2147483647 h 19"/>
                <a:gd name="T4" fmla="*/ 2147483647 w 14"/>
                <a:gd name="T5" fmla="*/ 2147483647 h 19"/>
                <a:gd name="T6" fmla="*/ 2147483647 w 14"/>
                <a:gd name="T7" fmla="*/ 2147483647 h 19"/>
                <a:gd name="T8" fmla="*/ 2147483647 w 14"/>
                <a:gd name="T9" fmla="*/ 2147483647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9"/>
                <a:gd name="T17" fmla="*/ 14 w 14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9">
                  <a:moveTo>
                    <a:pt x="2" y="9"/>
                  </a:moveTo>
                  <a:cubicBezTo>
                    <a:pt x="0" y="12"/>
                    <a:pt x="1" y="19"/>
                    <a:pt x="5" y="19"/>
                  </a:cubicBezTo>
                  <a:cubicBezTo>
                    <a:pt x="8" y="19"/>
                    <a:pt x="5" y="13"/>
                    <a:pt x="10" y="13"/>
                  </a:cubicBezTo>
                  <a:cubicBezTo>
                    <a:pt x="14" y="13"/>
                    <a:pt x="13" y="0"/>
                    <a:pt x="11" y="2"/>
                  </a:cubicBezTo>
                  <a:cubicBezTo>
                    <a:pt x="8" y="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8" name="Freeform 142">
              <a:extLst>
                <a:ext uri="{FF2B5EF4-FFF2-40B4-BE49-F238E27FC236}">
                  <a16:creationId xmlns:a16="http://schemas.microsoft.com/office/drawing/2014/main" id="{5A7DCD1D-F656-4573-9003-F58821CCD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573" y="3850432"/>
              <a:ext cx="47152" cy="31995"/>
            </a:xfrm>
            <a:custGeom>
              <a:avLst/>
              <a:gdLst>
                <a:gd name="T0" fmla="*/ 2147483647 w 66"/>
                <a:gd name="T1" fmla="*/ 2147483647 h 49"/>
                <a:gd name="T2" fmla="*/ 2147483647 w 66"/>
                <a:gd name="T3" fmla="*/ 2147483647 h 49"/>
                <a:gd name="T4" fmla="*/ 2147483647 w 66"/>
                <a:gd name="T5" fmla="*/ 2147483647 h 49"/>
                <a:gd name="T6" fmla="*/ 2147483647 w 66"/>
                <a:gd name="T7" fmla="*/ 2147483647 h 49"/>
                <a:gd name="T8" fmla="*/ 2147483647 w 66"/>
                <a:gd name="T9" fmla="*/ 2147483647 h 49"/>
                <a:gd name="T10" fmla="*/ 2147483647 w 66"/>
                <a:gd name="T11" fmla="*/ 2147483647 h 49"/>
                <a:gd name="T12" fmla="*/ 2147483647 w 66"/>
                <a:gd name="T13" fmla="*/ 2147483647 h 49"/>
                <a:gd name="T14" fmla="*/ 2147483647 w 66"/>
                <a:gd name="T15" fmla="*/ 2147483647 h 49"/>
                <a:gd name="T16" fmla="*/ 2147483647 w 66"/>
                <a:gd name="T17" fmla="*/ 2147483647 h 49"/>
                <a:gd name="T18" fmla="*/ 2147483647 w 66"/>
                <a:gd name="T19" fmla="*/ 2147483647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"/>
                <a:gd name="T31" fmla="*/ 0 h 49"/>
                <a:gd name="T32" fmla="*/ 66 w 66"/>
                <a:gd name="T33" fmla="*/ 49 h 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" h="49">
                  <a:moveTo>
                    <a:pt x="25" y="21"/>
                  </a:moveTo>
                  <a:cubicBezTo>
                    <a:pt x="21" y="21"/>
                    <a:pt x="20" y="24"/>
                    <a:pt x="15" y="24"/>
                  </a:cubicBezTo>
                  <a:cubicBezTo>
                    <a:pt x="11" y="24"/>
                    <a:pt x="7" y="20"/>
                    <a:pt x="5" y="26"/>
                  </a:cubicBezTo>
                  <a:cubicBezTo>
                    <a:pt x="3" y="33"/>
                    <a:pt x="0" y="34"/>
                    <a:pt x="5" y="37"/>
                  </a:cubicBezTo>
                  <a:cubicBezTo>
                    <a:pt x="11" y="40"/>
                    <a:pt x="13" y="49"/>
                    <a:pt x="20" y="44"/>
                  </a:cubicBezTo>
                  <a:cubicBezTo>
                    <a:pt x="27" y="38"/>
                    <a:pt x="41" y="30"/>
                    <a:pt x="44" y="31"/>
                  </a:cubicBezTo>
                  <a:cubicBezTo>
                    <a:pt x="53" y="34"/>
                    <a:pt x="48" y="21"/>
                    <a:pt x="48" y="21"/>
                  </a:cubicBezTo>
                  <a:cubicBezTo>
                    <a:pt x="48" y="21"/>
                    <a:pt x="66" y="10"/>
                    <a:pt x="64" y="5"/>
                  </a:cubicBezTo>
                  <a:cubicBezTo>
                    <a:pt x="62" y="0"/>
                    <a:pt x="52" y="14"/>
                    <a:pt x="43" y="15"/>
                  </a:cubicBezTo>
                  <a:cubicBezTo>
                    <a:pt x="35" y="16"/>
                    <a:pt x="25" y="21"/>
                    <a:pt x="25" y="21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89" name="Freeform 143">
              <a:extLst>
                <a:ext uri="{FF2B5EF4-FFF2-40B4-BE49-F238E27FC236}">
                  <a16:creationId xmlns:a16="http://schemas.microsoft.com/office/drawing/2014/main" id="{E03D6821-FD79-4A91-8B95-47831C536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8612" y="3856145"/>
              <a:ext cx="58940" cy="18283"/>
            </a:xfrm>
            <a:custGeom>
              <a:avLst/>
              <a:gdLst>
                <a:gd name="T0" fmla="*/ 2147483647 w 80"/>
                <a:gd name="T1" fmla="*/ 2147483647 h 29"/>
                <a:gd name="T2" fmla="*/ 2147483647 w 80"/>
                <a:gd name="T3" fmla="*/ 2147483647 h 29"/>
                <a:gd name="T4" fmla="*/ 2147483647 w 80"/>
                <a:gd name="T5" fmla="*/ 2147483647 h 29"/>
                <a:gd name="T6" fmla="*/ 2147483647 w 80"/>
                <a:gd name="T7" fmla="*/ 2147483647 h 29"/>
                <a:gd name="T8" fmla="*/ 2147483647 w 80"/>
                <a:gd name="T9" fmla="*/ 2147483647 h 29"/>
                <a:gd name="T10" fmla="*/ 2147483647 w 80"/>
                <a:gd name="T11" fmla="*/ 2147483647 h 29"/>
                <a:gd name="T12" fmla="*/ 2147483647 w 80"/>
                <a:gd name="T13" fmla="*/ 2147483647 h 29"/>
                <a:gd name="T14" fmla="*/ 2147483647 w 80"/>
                <a:gd name="T15" fmla="*/ 2147483647 h 29"/>
                <a:gd name="T16" fmla="*/ 2147483647 w 80"/>
                <a:gd name="T17" fmla="*/ 2147483647 h 29"/>
                <a:gd name="T18" fmla="*/ 2147483647 w 80"/>
                <a:gd name="T19" fmla="*/ 2147483647 h 29"/>
                <a:gd name="T20" fmla="*/ 2147483647 w 80"/>
                <a:gd name="T21" fmla="*/ 2147483647 h 29"/>
                <a:gd name="T22" fmla="*/ 2147483647 w 80"/>
                <a:gd name="T23" fmla="*/ 2147483647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0"/>
                <a:gd name="T37" fmla="*/ 0 h 29"/>
                <a:gd name="T38" fmla="*/ 80 w 80"/>
                <a:gd name="T39" fmla="*/ 29 h 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0" h="29">
                  <a:moveTo>
                    <a:pt x="36" y="6"/>
                  </a:moveTo>
                  <a:cubicBezTo>
                    <a:pt x="30" y="8"/>
                    <a:pt x="21" y="3"/>
                    <a:pt x="21" y="3"/>
                  </a:cubicBezTo>
                  <a:cubicBezTo>
                    <a:pt x="21" y="3"/>
                    <a:pt x="14" y="0"/>
                    <a:pt x="12" y="2"/>
                  </a:cubicBezTo>
                  <a:cubicBezTo>
                    <a:pt x="9" y="4"/>
                    <a:pt x="0" y="9"/>
                    <a:pt x="6" y="12"/>
                  </a:cubicBezTo>
                  <a:cubicBezTo>
                    <a:pt x="13" y="15"/>
                    <a:pt x="22" y="13"/>
                    <a:pt x="28" y="16"/>
                  </a:cubicBezTo>
                  <a:cubicBezTo>
                    <a:pt x="35" y="19"/>
                    <a:pt x="35" y="19"/>
                    <a:pt x="41" y="24"/>
                  </a:cubicBezTo>
                  <a:cubicBezTo>
                    <a:pt x="48" y="29"/>
                    <a:pt x="48" y="21"/>
                    <a:pt x="58" y="22"/>
                  </a:cubicBezTo>
                  <a:cubicBezTo>
                    <a:pt x="68" y="23"/>
                    <a:pt x="71" y="22"/>
                    <a:pt x="74" y="19"/>
                  </a:cubicBezTo>
                  <a:cubicBezTo>
                    <a:pt x="77" y="16"/>
                    <a:pt x="80" y="12"/>
                    <a:pt x="76" y="12"/>
                  </a:cubicBezTo>
                  <a:cubicBezTo>
                    <a:pt x="72" y="12"/>
                    <a:pt x="59" y="12"/>
                    <a:pt x="56" y="12"/>
                  </a:cubicBezTo>
                  <a:cubicBezTo>
                    <a:pt x="54" y="12"/>
                    <a:pt x="41" y="12"/>
                    <a:pt x="41" y="12"/>
                  </a:cubicBezTo>
                  <a:lnTo>
                    <a:pt x="36" y="6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4" name="Freeform 144">
              <a:extLst>
                <a:ext uri="{FF2B5EF4-FFF2-40B4-BE49-F238E27FC236}">
                  <a16:creationId xmlns:a16="http://schemas.microsoft.com/office/drawing/2014/main" id="{3D80B201-39E5-47AE-912A-C5F81B705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498" y="3808152"/>
              <a:ext cx="13098" cy="12570"/>
            </a:xfrm>
            <a:custGeom>
              <a:avLst/>
              <a:gdLst>
                <a:gd name="T0" fmla="*/ 2147483647 w 17"/>
                <a:gd name="T1" fmla="*/ 0 h 20"/>
                <a:gd name="T2" fmla="*/ 2147483647 w 17"/>
                <a:gd name="T3" fmla="*/ 2147483647 h 20"/>
                <a:gd name="T4" fmla="*/ 2147483647 w 17"/>
                <a:gd name="T5" fmla="*/ 2147483647 h 20"/>
                <a:gd name="T6" fmla="*/ 2147483647 w 17"/>
                <a:gd name="T7" fmla="*/ 2147483647 h 20"/>
                <a:gd name="T8" fmla="*/ 2147483647 w 17"/>
                <a:gd name="T9" fmla="*/ 2147483647 h 20"/>
                <a:gd name="T10" fmla="*/ 2147483647 w 17"/>
                <a:gd name="T11" fmla="*/ 2147483647 h 20"/>
                <a:gd name="T12" fmla="*/ 2147483647 w 17"/>
                <a:gd name="T13" fmla="*/ 2147483647 h 20"/>
                <a:gd name="T14" fmla="*/ 2147483647 w 17"/>
                <a:gd name="T15" fmla="*/ 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20"/>
                <a:gd name="T26" fmla="*/ 17 w 17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20">
                  <a:moveTo>
                    <a:pt x="4" y="0"/>
                  </a:moveTo>
                  <a:cubicBezTo>
                    <a:pt x="2" y="1"/>
                    <a:pt x="0" y="4"/>
                    <a:pt x="3" y="6"/>
                  </a:cubicBezTo>
                  <a:cubicBezTo>
                    <a:pt x="7" y="8"/>
                    <a:pt x="9" y="6"/>
                    <a:pt x="9" y="11"/>
                  </a:cubicBezTo>
                  <a:cubicBezTo>
                    <a:pt x="10" y="15"/>
                    <a:pt x="11" y="17"/>
                    <a:pt x="14" y="18"/>
                  </a:cubicBezTo>
                  <a:cubicBezTo>
                    <a:pt x="16" y="20"/>
                    <a:pt x="17" y="19"/>
                    <a:pt x="17" y="18"/>
                  </a:cubicBezTo>
                  <a:cubicBezTo>
                    <a:pt x="17" y="17"/>
                    <a:pt x="16" y="12"/>
                    <a:pt x="15" y="12"/>
                  </a:cubicBezTo>
                  <a:cubicBezTo>
                    <a:pt x="14" y="12"/>
                    <a:pt x="13" y="8"/>
                    <a:pt x="12" y="7"/>
                  </a:cubicBezTo>
                  <a:cubicBezTo>
                    <a:pt x="11" y="6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96" name="Freeform 145">
              <a:extLst>
                <a:ext uri="{FF2B5EF4-FFF2-40B4-BE49-F238E27FC236}">
                  <a16:creationId xmlns:a16="http://schemas.microsoft.com/office/drawing/2014/main" id="{099E353B-C5E0-4176-AF20-333DDEBE9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7905" y="3818437"/>
              <a:ext cx="2620" cy="3428"/>
            </a:xfrm>
            <a:custGeom>
              <a:avLst/>
              <a:gdLst>
                <a:gd name="T0" fmla="*/ 2147483647 w 4"/>
                <a:gd name="T1" fmla="*/ 0 h 4"/>
                <a:gd name="T2" fmla="*/ 2147483647 w 4"/>
                <a:gd name="T3" fmla="*/ 2147483647 h 4"/>
                <a:gd name="T4" fmla="*/ 2147483647 w 4"/>
                <a:gd name="T5" fmla="*/ 2147483647 h 4"/>
                <a:gd name="T6" fmla="*/ 2147483647 w 4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2" y="0"/>
                  </a:moveTo>
                  <a:cubicBezTo>
                    <a:pt x="1" y="1"/>
                    <a:pt x="0" y="4"/>
                    <a:pt x="1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00" name="Freeform 146">
              <a:extLst>
                <a:ext uri="{FF2B5EF4-FFF2-40B4-BE49-F238E27FC236}">
                  <a16:creationId xmlns:a16="http://schemas.microsoft.com/office/drawing/2014/main" id="{5A74EBB6-D6D9-4D47-B6C7-D68F8EA9A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215" y="3825293"/>
              <a:ext cx="3929" cy="4571"/>
            </a:xfrm>
            <a:custGeom>
              <a:avLst/>
              <a:gdLst>
                <a:gd name="T0" fmla="*/ 2147483647 w 5"/>
                <a:gd name="T1" fmla="*/ 0 h 7"/>
                <a:gd name="T2" fmla="*/ 2147483647 w 5"/>
                <a:gd name="T3" fmla="*/ 2147483647 h 7"/>
                <a:gd name="T4" fmla="*/ 2147483647 w 5"/>
                <a:gd name="T5" fmla="*/ 2147483647 h 7"/>
                <a:gd name="T6" fmla="*/ 2147483647 w 5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7"/>
                <a:gd name="T14" fmla="*/ 5 w 5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7">
                  <a:moveTo>
                    <a:pt x="1" y="0"/>
                  </a:moveTo>
                  <a:cubicBezTo>
                    <a:pt x="1" y="1"/>
                    <a:pt x="0" y="7"/>
                    <a:pt x="2" y="7"/>
                  </a:cubicBezTo>
                  <a:cubicBezTo>
                    <a:pt x="3" y="7"/>
                    <a:pt x="5" y="4"/>
                    <a:pt x="5" y="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02" name="Freeform 147">
              <a:extLst>
                <a:ext uri="{FF2B5EF4-FFF2-40B4-BE49-F238E27FC236}">
                  <a16:creationId xmlns:a16="http://schemas.microsoft.com/office/drawing/2014/main" id="{E4771AE1-B649-410D-8A9E-56E48E550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047" y="3824150"/>
              <a:ext cx="7859" cy="5713"/>
            </a:xfrm>
            <a:custGeom>
              <a:avLst/>
              <a:gdLst>
                <a:gd name="T0" fmla="*/ 2147483647 w 10"/>
                <a:gd name="T1" fmla="*/ 2147483647 h 10"/>
                <a:gd name="T2" fmla="*/ 2147483647 w 10"/>
                <a:gd name="T3" fmla="*/ 2147483647 h 10"/>
                <a:gd name="T4" fmla="*/ 2147483647 w 10"/>
                <a:gd name="T5" fmla="*/ 2147483647 h 10"/>
                <a:gd name="T6" fmla="*/ 0 60000 65536"/>
                <a:gd name="T7" fmla="*/ 0 60000 65536"/>
                <a:gd name="T8" fmla="*/ 0 60000 65536"/>
                <a:gd name="T9" fmla="*/ 0 w 10"/>
                <a:gd name="T10" fmla="*/ 0 h 10"/>
                <a:gd name="T11" fmla="*/ 10 w 10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0">
                  <a:moveTo>
                    <a:pt x="5" y="3"/>
                  </a:moveTo>
                  <a:cubicBezTo>
                    <a:pt x="0" y="5"/>
                    <a:pt x="7" y="10"/>
                    <a:pt x="7" y="10"/>
                  </a:cubicBezTo>
                  <a:cubicBezTo>
                    <a:pt x="7" y="10"/>
                    <a:pt x="10" y="0"/>
                    <a:pt x="5" y="3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08" name="Freeform 148">
              <a:extLst>
                <a:ext uri="{FF2B5EF4-FFF2-40B4-BE49-F238E27FC236}">
                  <a16:creationId xmlns:a16="http://schemas.microsoft.com/office/drawing/2014/main" id="{B4375A98-4CD0-4366-94F7-6FA1EA5CC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5286" y="3832149"/>
              <a:ext cx="3929" cy="3428"/>
            </a:xfrm>
            <a:custGeom>
              <a:avLst/>
              <a:gdLst>
                <a:gd name="T0" fmla="*/ 2147483647 w 6"/>
                <a:gd name="T1" fmla="*/ 2147483647 h 6"/>
                <a:gd name="T2" fmla="*/ 2147483647 w 6"/>
                <a:gd name="T3" fmla="*/ 2147483647 h 6"/>
                <a:gd name="T4" fmla="*/ 2147483647 w 6"/>
                <a:gd name="T5" fmla="*/ 2147483647 h 6"/>
                <a:gd name="T6" fmla="*/ 2147483647 w 6"/>
                <a:gd name="T7" fmla="*/ 2147483647 h 6"/>
                <a:gd name="T8" fmla="*/ 2147483647 w 6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6"/>
                <a:gd name="T17" fmla="*/ 6 w 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6">
                  <a:moveTo>
                    <a:pt x="3" y="2"/>
                  </a:moveTo>
                  <a:cubicBezTo>
                    <a:pt x="2" y="2"/>
                    <a:pt x="0" y="6"/>
                    <a:pt x="3" y="6"/>
                  </a:cubicBezTo>
                  <a:cubicBezTo>
                    <a:pt x="5" y="6"/>
                    <a:pt x="6" y="5"/>
                    <a:pt x="6" y="4"/>
                  </a:cubicBezTo>
                  <a:cubicBezTo>
                    <a:pt x="6" y="2"/>
                    <a:pt x="5" y="0"/>
                    <a:pt x="3" y="1"/>
                  </a:cubicBezTo>
                  <a:cubicBezTo>
                    <a:pt x="1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09" name="Freeform 149">
              <a:extLst>
                <a:ext uri="{FF2B5EF4-FFF2-40B4-BE49-F238E27FC236}">
                  <a16:creationId xmlns:a16="http://schemas.microsoft.com/office/drawing/2014/main" id="{44B42B99-7119-45B4-911A-88CB182D5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878" y="3820722"/>
              <a:ext cx="2620" cy="3428"/>
            </a:xfrm>
            <a:custGeom>
              <a:avLst/>
              <a:gdLst>
                <a:gd name="T0" fmla="*/ 2147483647 w 5"/>
                <a:gd name="T1" fmla="*/ 2147483647 h 5"/>
                <a:gd name="T2" fmla="*/ 2147483647 w 5"/>
                <a:gd name="T3" fmla="*/ 2147483647 h 5"/>
                <a:gd name="T4" fmla="*/ 2147483647 w 5"/>
                <a:gd name="T5" fmla="*/ 0 h 5"/>
                <a:gd name="T6" fmla="*/ 0 60000 65536"/>
                <a:gd name="T7" fmla="*/ 0 60000 65536"/>
                <a:gd name="T8" fmla="*/ 0 60000 65536"/>
                <a:gd name="T9" fmla="*/ 0 w 5"/>
                <a:gd name="T10" fmla="*/ 0 h 5"/>
                <a:gd name="T11" fmla="*/ 5 w 5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5">
                  <a:moveTo>
                    <a:pt x="4" y="1"/>
                  </a:moveTo>
                  <a:cubicBezTo>
                    <a:pt x="0" y="0"/>
                    <a:pt x="0" y="5"/>
                    <a:pt x="2" y="5"/>
                  </a:cubicBezTo>
                  <a:cubicBezTo>
                    <a:pt x="4" y="5"/>
                    <a:pt x="5" y="0"/>
                    <a:pt x="3" y="0"/>
                  </a:cubicBezTo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0" name="Freeform 150">
              <a:extLst>
                <a:ext uri="{FF2B5EF4-FFF2-40B4-BE49-F238E27FC236}">
                  <a16:creationId xmlns:a16="http://schemas.microsoft.com/office/drawing/2014/main" id="{9438E368-6E05-49C8-8863-4B51B55E5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0878" y="3820722"/>
              <a:ext cx="2620" cy="3428"/>
            </a:xfrm>
            <a:custGeom>
              <a:avLst/>
              <a:gdLst>
                <a:gd name="T0" fmla="*/ 2147483647 w 5"/>
                <a:gd name="T1" fmla="*/ 2147483647 h 5"/>
                <a:gd name="T2" fmla="*/ 2147483647 w 5"/>
                <a:gd name="T3" fmla="*/ 2147483647 h 5"/>
                <a:gd name="T4" fmla="*/ 2147483647 w 5"/>
                <a:gd name="T5" fmla="*/ 0 h 5"/>
                <a:gd name="T6" fmla="*/ 0 60000 65536"/>
                <a:gd name="T7" fmla="*/ 0 60000 65536"/>
                <a:gd name="T8" fmla="*/ 0 60000 65536"/>
                <a:gd name="T9" fmla="*/ 0 w 5"/>
                <a:gd name="T10" fmla="*/ 0 h 5"/>
                <a:gd name="T11" fmla="*/ 5 w 5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" h="5">
                  <a:moveTo>
                    <a:pt x="4" y="1"/>
                  </a:moveTo>
                  <a:cubicBezTo>
                    <a:pt x="0" y="0"/>
                    <a:pt x="0" y="5"/>
                    <a:pt x="2" y="5"/>
                  </a:cubicBezTo>
                  <a:cubicBezTo>
                    <a:pt x="4" y="5"/>
                    <a:pt x="5" y="0"/>
                    <a:pt x="3" y="0"/>
                  </a:cubicBezTo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1" name="Freeform 151">
              <a:extLst>
                <a:ext uri="{FF2B5EF4-FFF2-40B4-BE49-F238E27FC236}">
                  <a16:creationId xmlns:a16="http://schemas.microsoft.com/office/drawing/2014/main" id="{ED8D4A64-2B45-45E4-BCF3-D6C9FF157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2188" y="3827578"/>
              <a:ext cx="5239" cy="3428"/>
            </a:xfrm>
            <a:custGeom>
              <a:avLst/>
              <a:gdLst>
                <a:gd name="T0" fmla="*/ 2147483647 w 6"/>
                <a:gd name="T1" fmla="*/ 2147483647 h 5"/>
                <a:gd name="T2" fmla="*/ 2147483647 w 6"/>
                <a:gd name="T3" fmla="*/ 2147483647 h 5"/>
                <a:gd name="T4" fmla="*/ 2147483647 w 6"/>
                <a:gd name="T5" fmla="*/ 2147483647 h 5"/>
                <a:gd name="T6" fmla="*/ 0 60000 65536"/>
                <a:gd name="T7" fmla="*/ 0 60000 65536"/>
                <a:gd name="T8" fmla="*/ 0 60000 65536"/>
                <a:gd name="T9" fmla="*/ 0 w 6"/>
                <a:gd name="T10" fmla="*/ 0 h 5"/>
                <a:gd name="T11" fmla="*/ 6 w 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5">
                  <a:moveTo>
                    <a:pt x="3" y="1"/>
                  </a:moveTo>
                  <a:cubicBezTo>
                    <a:pt x="0" y="0"/>
                    <a:pt x="0" y="4"/>
                    <a:pt x="2" y="4"/>
                  </a:cubicBezTo>
                  <a:cubicBezTo>
                    <a:pt x="4" y="5"/>
                    <a:pt x="6" y="1"/>
                    <a:pt x="3" y="1"/>
                  </a:cubicBezTo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2" name="Freeform 152">
              <a:extLst>
                <a:ext uri="{FF2B5EF4-FFF2-40B4-BE49-F238E27FC236}">
                  <a16:creationId xmlns:a16="http://schemas.microsoft.com/office/drawing/2014/main" id="{48E119D5-CD70-472A-8073-A83A6B698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2188" y="3827578"/>
              <a:ext cx="5239" cy="3428"/>
            </a:xfrm>
            <a:custGeom>
              <a:avLst/>
              <a:gdLst>
                <a:gd name="T0" fmla="*/ 2147483647 w 6"/>
                <a:gd name="T1" fmla="*/ 2147483647 h 5"/>
                <a:gd name="T2" fmla="*/ 2147483647 w 6"/>
                <a:gd name="T3" fmla="*/ 2147483647 h 5"/>
                <a:gd name="T4" fmla="*/ 2147483647 w 6"/>
                <a:gd name="T5" fmla="*/ 2147483647 h 5"/>
                <a:gd name="T6" fmla="*/ 0 60000 65536"/>
                <a:gd name="T7" fmla="*/ 0 60000 65536"/>
                <a:gd name="T8" fmla="*/ 0 60000 65536"/>
                <a:gd name="T9" fmla="*/ 0 w 6"/>
                <a:gd name="T10" fmla="*/ 0 h 5"/>
                <a:gd name="T11" fmla="*/ 6 w 6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5">
                  <a:moveTo>
                    <a:pt x="3" y="1"/>
                  </a:moveTo>
                  <a:cubicBezTo>
                    <a:pt x="0" y="0"/>
                    <a:pt x="0" y="4"/>
                    <a:pt x="2" y="4"/>
                  </a:cubicBezTo>
                  <a:cubicBezTo>
                    <a:pt x="4" y="5"/>
                    <a:pt x="6" y="1"/>
                    <a:pt x="3" y="1"/>
                  </a:cubicBezTo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3" name="Freeform 153">
              <a:extLst>
                <a:ext uri="{FF2B5EF4-FFF2-40B4-BE49-F238E27FC236}">
                  <a16:creationId xmlns:a16="http://schemas.microsoft.com/office/drawing/2014/main" id="{A8F36256-8921-4C7A-9F39-5DA51F0BF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427" y="3760159"/>
              <a:ext cx="19647" cy="12570"/>
            </a:xfrm>
            <a:custGeom>
              <a:avLst/>
              <a:gdLst>
                <a:gd name="T0" fmla="*/ 2147483647 w 26"/>
                <a:gd name="T1" fmla="*/ 2147483647 h 20"/>
                <a:gd name="T2" fmla="*/ 2147483647 w 26"/>
                <a:gd name="T3" fmla="*/ 2147483647 h 20"/>
                <a:gd name="T4" fmla="*/ 2147483647 w 26"/>
                <a:gd name="T5" fmla="*/ 2147483647 h 20"/>
                <a:gd name="T6" fmla="*/ 2147483647 w 26"/>
                <a:gd name="T7" fmla="*/ 2147483647 h 20"/>
                <a:gd name="T8" fmla="*/ 2147483647 w 26"/>
                <a:gd name="T9" fmla="*/ 2147483647 h 20"/>
                <a:gd name="T10" fmla="*/ 2147483647 w 26"/>
                <a:gd name="T11" fmla="*/ 2147483647 h 20"/>
                <a:gd name="T12" fmla="*/ 2147483647 w 26"/>
                <a:gd name="T13" fmla="*/ 2147483647 h 20"/>
                <a:gd name="T14" fmla="*/ 2147483647 w 26"/>
                <a:gd name="T15" fmla="*/ 2147483647 h 20"/>
                <a:gd name="T16" fmla="*/ 2147483647 w 26"/>
                <a:gd name="T17" fmla="*/ 2147483647 h 20"/>
                <a:gd name="T18" fmla="*/ 2147483647 w 26"/>
                <a:gd name="T19" fmla="*/ 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0"/>
                <a:gd name="T32" fmla="*/ 26 w 26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0">
                  <a:moveTo>
                    <a:pt x="23" y="1"/>
                  </a:moveTo>
                  <a:cubicBezTo>
                    <a:pt x="21" y="3"/>
                    <a:pt x="19" y="4"/>
                    <a:pt x="17" y="6"/>
                  </a:cubicBezTo>
                  <a:cubicBezTo>
                    <a:pt x="13" y="3"/>
                    <a:pt x="11" y="7"/>
                    <a:pt x="11" y="11"/>
                  </a:cubicBezTo>
                  <a:cubicBezTo>
                    <a:pt x="7" y="12"/>
                    <a:pt x="0" y="8"/>
                    <a:pt x="4" y="16"/>
                  </a:cubicBezTo>
                  <a:cubicBezTo>
                    <a:pt x="6" y="18"/>
                    <a:pt x="8" y="20"/>
                    <a:pt x="10" y="17"/>
                  </a:cubicBezTo>
                  <a:cubicBezTo>
                    <a:pt x="11" y="15"/>
                    <a:pt x="10" y="10"/>
                    <a:pt x="14" y="13"/>
                  </a:cubicBezTo>
                  <a:cubicBezTo>
                    <a:pt x="14" y="11"/>
                    <a:pt x="18" y="6"/>
                    <a:pt x="21" y="8"/>
                  </a:cubicBezTo>
                  <a:cubicBezTo>
                    <a:pt x="22" y="7"/>
                    <a:pt x="22" y="5"/>
                    <a:pt x="22" y="4"/>
                  </a:cubicBezTo>
                  <a:cubicBezTo>
                    <a:pt x="24" y="4"/>
                    <a:pt x="26" y="3"/>
                    <a:pt x="26" y="1"/>
                  </a:cubicBezTo>
                  <a:cubicBezTo>
                    <a:pt x="26" y="1"/>
                    <a:pt x="25" y="1"/>
                    <a:pt x="25" y="0"/>
                  </a:cubicBezTo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4" name="Freeform 154">
              <a:extLst>
                <a:ext uri="{FF2B5EF4-FFF2-40B4-BE49-F238E27FC236}">
                  <a16:creationId xmlns:a16="http://schemas.microsoft.com/office/drawing/2014/main" id="{C40AEAE4-CE3C-4276-9050-5CF2F34B7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427" y="3760159"/>
              <a:ext cx="19647" cy="12570"/>
            </a:xfrm>
            <a:custGeom>
              <a:avLst/>
              <a:gdLst>
                <a:gd name="T0" fmla="*/ 2147483647 w 26"/>
                <a:gd name="T1" fmla="*/ 2147483647 h 20"/>
                <a:gd name="T2" fmla="*/ 2147483647 w 26"/>
                <a:gd name="T3" fmla="*/ 2147483647 h 20"/>
                <a:gd name="T4" fmla="*/ 2147483647 w 26"/>
                <a:gd name="T5" fmla="*/ 2147483647 h 20"/>
                <a:gd name="T6" fmla="*/ 2147483647 w 26"/>
                <a:gd name="T7" fmla="*/ 2147483647 h 20"/>
                <a:gd name="T8" fmla="*/ 2147483647 w 26"/>
                <a:gd name="T9" fmla="*/ 2147483647 h 20"/>
                <a:gd name="T10" fmla="*/ 2147483647 w 26"/>
                <a:gd name="T11" fmla="*/ 2147483647 h 20"/>
                <a:gd name="T12" fmla="*/ 2147483647 w 26"/>
                <a:gd name="T13" fmla="*/ 2147483647 h 20"/>
                <a:gd name="T14" fmla="*/ 2147483647 w 26"/>
                <a:gd name="T15" fmla="*/ 2147483647 h 20"/>
                <a:gd name="T16" fmla="*/ 2147483647 w 26"/>
                <a:gd name="T17" fmla="*/ 2147483647 h 20"/>
                <a:gd name="T18" fmla="*/ 2147483647 w 26"/>
                <a:gd name="T19" fmla="*/ 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0"/>
                <a:gd name="T32" fmla="*/ 26 w 26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0">
                  <a:moveTo>
                    <a:pt x="23" y="1"/>
                  </a:moveTo>
                  <a:cubicBezTo>
                    <a:pt x="21" y="3"/>
                    <a:pt x="19" y="4"/>
                    <a:pt x="17" y="6"/>
                  </a:cubicBezTo>
                  <a:cubicBezTo>
                    <a:pt x="13" y="3"/>
                    <a:pt x="11" y="7"/>
                    <a:pt x="11" y="11"/>
                  </a:cubicBezTo>
                  <a:cubicBezTo>
                    <a:pt x="7" y="12"/>
                    <a:pt x="0" y="8"/>
                    <a:pt x="4" y="16"/>
                  </a:cubicBezTo>
                  <a:cubicBezTo>
                    <a:pt x="6" y="18"/>
                    <a:pt x="8" y="20"/>
                    <a:pt x="10" y="17"/>
                  </a:cubicBezTo>
                  <a:cubicBezTo>
                    <a:pt x="11" y="15"/>
                    <a:pt x="10" y="10"/>
                    <a:pt x="14" y="13"/>
                  </a:cubicBezTo>
                  <a:cubicBezTo>
                    <a:pt x="14" y="11"/>
                    <a:pt x="18" y="6"/>
                    <a:pt x="21" y="8"/>
                  </a:cubicBezTo>
                  <a:cubicBezTo>
                    <a:pt x="22" y="7"/>
                    <a:pt x="22" y="5"/>
                    <a:pt x="22" y="4"/>
                  </a:cubicBezTo>
                  <a:cubicBezTo>
                    <a:pt x="24" y="4"/>
                    <a:pt x="26" y="3"/>
                    <a:pt x="26" y="1"/>
                  </a:cubicBezTo>
                  <a:cubicBezTo>
                    <a:pt x="26" y="1"/>
                    <a:pt x="25" y="1"/>
                    <a:pt x="25" y="0"/>
                  </a:cubicBezTo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5" name="Freeform 155">
              <a:extLst>
                <a:ext uri="{FF2B5EF4-FFF2-40B4-BE49-F238E27FC236}">
                  <a16:creationId xmlns:a16="http://schemas.microsoft.com/office/drawing/2014/main" id="{4D2684A0-42E8-4BD8-9288-ACC466D8E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7905" y="3753303"/>
              <a:ext cx="3929" cy="3428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2147483647 h 6"/>
                <a:gd name="T4" fmla="*/ 2147483647 w 7"/>
                <a:gd name="T5" fmla="*/ 2147483647 h 6"/>
                <a:gd name="T6" fmla="*/ 2147483647 w 7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6"/>
                <a:gd name="T14" fmla="*/ 7 w 7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6">
                  <a:moveTo>
                    <a:pt x="5" y="1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2" y="6"/>
                    <a:pt x="5" y="5"/>
                    <a:pt x="7" y="5"/>
                  </a:cubicBezTo>
                  <a:cubicBezTo>
                    <a:pt x="7" y="3"/>
                    <a:pt x="6" y="2"/>
                    <a:pt x="4" y="2"/>
                  </a:cubicBezTo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17" name="Freeform 156">
              <a:extLst>
                <a:ext uri="{FF2B5EF4-FFF2-40B4-BE49-F238E27FC236}">
                  <a16:creationId xmlns:a16="http://schemas.microsoft.com/office/drawing/2014/main" id="{81A5BEE2-C797-49BE-B050-C6FD8E69F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7905" y="3753303"/>
              <a:ext cx="3929" cy="3428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2147483647 h 6"/>
                <a:gd name="T4" fmla="*/ 2147483647 w 7"/>
                <a:gd name="T5" fmla="*/ 2147483647 h 6"/>
                <a:gd name="T6" fmla="*/ 2147483647 w 7"/>
                <a:gd name="T7" fmla="*/ 2147483647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6"/>
                <a:gd name="T14" fmla="*/ 7 w 7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6">
                  <a:moveTo>
                    <a:pt x="5" y="1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2" y="6"/>
                    <a:pt x="5" y="5"/>
                    <a:pt x="7" y="5"/>
                  </a:cubicBezTo>
                  <a:cubicBezTo>
                    <a:pt x="7" y="3"/>
                    <a:pt x="6" y="2"/>
                    <a:pt x="4" y="2"/>
                  </a:cubicBezTo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6" name="Freeform 157">
              <a:extLst>
                <a:ext uri="{FF2B5EF4-FFF2-40B4-BE49-F238E27FC236}">
                  <a16:creationId xmlns:a16="http://schemas.microsoft.com/office/drawing/2014/main" id="{12B6CB69-1D22-43F7-AE13-C27F45505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074" y="3793297"/>
              <a:ext cx="5239" cy="10284"/>
            </a:xfrm>
            <a:custGeom>
              <a:avLst/>
              <a:gdLst>
                <a:gd name="T0" fmla="*/ 2147483647 w 7"/>
                <a:gd name="T1" fmla="*/ 2147483647 h 16"/>
                <a:gd name="T2" fmla="*/ 0 w 7"/>
                <a:gd name="T3" fmla="*/ 2147483647 h 16"/>
                <a:gd name="T4" fmla="*/ 2147483647 w 7"/>
                <a:gd name="T5" fmla="*/ 2147483647 h 16"/>
                <a:gd name="T6" fmla="*/ 2147483647 w 7"/>
                <a:gd name="T7" fmla="*/ 2147483647 h 16"/>
                <a:gd name="T8" fmla="*/ 2147483647 w 7"/>
                <a:gd name="T9" fmla="*/ 2147483647 h 16"/>
                <a:gd name="T10" fmla="*/ 2147483647 w 7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6"/>
                <a:gd name="T20" fmla="*/ 7 w 7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6">
                  <a:moveTo>
                    <a:pt x="7" y="6"/>
                  </a:moveTo>
                  <a:cubicBezTo>
                    <a:pt x="5" y="5"/>
                    <a:pt x="1" y="0"/>
                    <a:pt x="0" y="5"/>
                  </a:cubicBezTo>
                  <a:cubicBezTo>
                    <a:pt x="0" y="8"/>
                    <a:pt x="4" y="7"/>
                    <a:pt x="4" y="10"/>
                  </a:cubicBezTo>
                  <a:cubicBezTo>
                    <a:pt x="4" y="11"/>
                    <a:pt x="2" y="13"/>
                    <a:pt x="2" y="14"/>
                  </a:cubicBezTo>
                  <a:cubicBezTo>
                    <a:pt x="3" y="16"/>
                    <a:pt x="5" y="14"/>
                    <a:pt x="6" y="13"/>
                  </a:cubicBezTo>
                  <a:cubicBezTo>
                    <a:pt x="7" y="12"/>
                    <a:pt x="7" y="7"/>
                    <a:pt x="6" y="6"/>
                  </a:cubicBezTo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7" name="Freeform 158">
              <a:extLst>
                <a:ext uri="{FF2B5EF4-FFF2-40B4-BE49-F238E27FC236}">
                  <a16:creationId xmlns:a16="http://schemas.microsoft.com/office/drawing/2014/main" id="{1791C3B2-2008-4F23-AB42-D45257D23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074" y="3793297"/>
              <a:ext cx="5239" cy="10284"/>
            </a:xfrm>
            <a:custGeom>
              <a:avLst/>
              <a:gdLst>
                <a:gd name="T0" fmla="*/ 2147483647 w 7"/>
                <a:gd name="T1" fmla="*/ 2147483647 h 16"/>
                <a:gd name="T2" fmla="*/ 0 w 7"/>
                <a:gd name="T3" fmla="*/ 2147483647 h 16"/>
                <a:gd name="T4" fmla="*/ 2147483647 w 7"/>
                <a:gd name="T5" fmla="*/ 2147483647 h 16"/>
                <a:gd name="T6" fmla="*/ 2147483647 w 7"/>
                <a:gd name="T7" fmla="*/ 2147483647 h 16"/>
                <a:gd name="T8" fmla="*/ 2147483647 w 7"/>
                <a:gd name="T9" fmla="*/ 2147483647 h 16"/>
                <a:gd name="T10" fmla="*/ 2147483647 w 7"/>
                <a:gd name="T11" fmla="*/ 2147483647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6"/>
                <a:gd name="T20" fmla="*/ 7 w 7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6">
                  <a:moveTo>
                    <a:pt x="7" y="6"/>
                  </a:moveTo>
                  <a:cubicBezTo>
                    <a:pt x="5" y="5"/>
                    <a:pt x="1" y="0"/>
                    <a:pt x="0" y="5"/>
                  </a:cubicBezTo>
                  <a:cubicBezTo>
                    <a:pt x="0" y="8"/>
                    <a:pt x="4" y="7"/>
                    <a:pt x="4" y="10"/>
                  </a:cubicBezTo>
                  <a:cubicBezTo>
                    <a:pt x="4" y="11"/>
                    <a:pt x="2" y="13"/>
                    <a:pt x="2" y="14"/>
                  </a:cubicBezTo>
                  <a:cubicBezTo>
                    <a:pt x="3" y="16"/>
                    <a:pt x="5" y="14"/>
                    <a:pt x="6" y="13"/>
                  </a:cubicBezTo>
                  <a:cubicBezTo>
                    <a:pt x="7" y="12"/>
                    <a:pt x="7" y="7"/>
                    <a:pt x="6" y="6"/>
                  </a:cubicBezTo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8" name="Freeform 159">
              <a:extLst>
                <a:ext uri="{FF2B5EF4-FFF2-40B4-BE49-F238E27FC236}">
                  <a16:creationId xmlns:a16="http://schemas.microsoft.com/office/drawing/2014/main" id="{2898F150-42DD-47F2-833F-B179EC2BA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5889" y="3835577"/>
              <a:ext cx="18337" cy="19426"/>
            </a:xfrm>
            <a:custGeom>
              <a:avLst/>
              <a:gdLst>
                <a:gd name="T0" fmla="*/ 2147483647 w 25"/>
                <a:gd name="T1" fmla="*/ 2147483647 h 30"/>
                <a:gd name="T2" fmla="*/ 2147483647 w 25"/>
                <a:gd name="T3" fmla="*/ 2147483647 h 30"/>
                <a:gd name="T4" fmla="*/ 2147483647 w 25"/>
                <a:gd name="T5" fmla="*/ 2147483647 h 30"/>
                <a:gd name="T6" fmla="*/ 2147483647 w 25"/>
                <a:gd name="T7" fmla="*/ 2147483647 h 30"/>
                <a:gd name="T8" fmla="*/ 2147483647 w 25"/>
                <a:gd name="T9" fmla="*/ 2147483647 h 30"/>
                <a:gd name="T10" fmla="*/ 2147483647 w 25"/>
                <a:gd name="T11" fmla="*/ 2147483647 h 30"/>
                <a:gd name="T12" fmla="*/ 2147483647 w 25"/>
                <a:gd name="T13" fmla="*/ 2147483647 h 30"/>
                <a:gd name="T14" fmla="*/ 2147483647 w 25"/>
                <a:gd name="T15" fmla="*/ 2147483647 h 30"/>
                <a:gd name="T16" fmla="*/ 2147483647 w 25"/>
                <a:gd name="T17" fmla="*/ 2147483647 h 30"/>
                <a:gd name="T18" fmla="*/ 2147483647 w 25"/>
                <a:gd name="T19" fmla="*/ 2147483647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30"/>
                <a:gd name="T32" fmla="*/ 25 w 25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30">
                  <a:moveTo>
                    <a:pt x="20" y="19"/>
                  </a:moveTo>
                  <a:cubicBezTo>
                    <a:pt x="21" y="15"/>
                    <a:pt x="25" y="12"/>
                    <a:pt x="23" y="8"/>
                  </a:cubicBezTo>
                  <a:cubicBezTo>
                    <a:pt x="21" y="5"/>
                    <a:pt x="14" y="4"/>
                    <a:pt x="14" y="9"/>
                  </a:cubicBezTo>
                  <a:cubicBezTo>
                    <a:pt x="12" y="6"/>
                    <a:pt x="14" y="3"/>
                    <a:pt x="10" y="2"/>
                  </a:cubicBezTo>
                  <a:cubicBezTo>
                    <a:pt x="8" y="1"/>
                    <a:pt x="4" y="0"/>
                    <a:pt x="2" y="1"/>
                  </a:cubicBezTo>
                  <a:cubicBezTo>
                    <a:pt x="0" y="9"/>
                    <a:pt x="10" y="5"/>
                    <a:pt x="13" y="8"/>
                  </a:cubicBezTo>
                  <a:cubicBezTo>
                    <a:pt x="16" y="10"/>
                    <a:pt x="11" y="14"/>
                    <a:pt x="15" y="15"/>
                  </a:cubicBezTo>
                  <a:cubicBezTo>
                    <a:pt x="13" y="16"/>
                    <a:pt x="3" y="27"/>
                    <a:pt x="10" y="29"/>
                  </a:cubicBezTo>
                  <a:cubicBezTo>
                    <a:pt x="14" y="30"/>
                    <a:pt x="16" y="13"/>
                    <a:pt x="19" y="22"/>
                  </a:cubicBezTo>
                  <a:cubicBezTo>
                    <a:pt x="19" y="20"/>
                    <a:pt x="20" y="18"/>
                    <a:pt x="21" y="15"/>
                  </a:cubicBezTo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29" name="Freeform 160">
              <a:extLst>
                <a:ext uri="{FF2B5EF4-FFF2-40B4-BE49-F238E27FC236}">
                  <a16:creationId xmlns:a16="http://schemas.microsoft.com/office/drawing/2014/main" id="{D12CDA72-561A-49A1-AFA8-FBF0A5D78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5889" y="3835577"/>
              <a:ext cx="18337" cy="19426"/>
            </a:xfrm>
            <a:custGeom>
              <a:avLst/>
              <a:gdLst>
                <a:gd name="T0" fmla="*/ 2147483647 w 25"/>
                <a:gd name="T1" fmla="*/ 2147483647 h 30"/>
                <a:gd name="T2" fmla="*/ 2147483647 w 25"/>
                <a:gd name="T3" fmla="*/ 2147483647 h 30"/>
                <a:gd name="T4" fmla="*/ 2147483647 w 25"/>
                <a:gd name="T5" fmla="*/ 2147483647 h 30"/>
                <a:gd name="T6" fmla="*/ 2147483647 w 25"/>
                <a:gd name="T7" fmla="*/ 2147483647 h 30"/>
                <a:gd name="T8" fmla="*/ 2147483647 w 25"/>
                <a:gd name="T9" fmla="*/ 2147483647 h 30"/>
                <a:gd name="T10" fmla="*/ 2147483647 w 25"/>
                <a:gd name="T11" fmla="*/ 2147483647 h 30"/>
                <a:gd name="T12" fmla="*/ 2147483647 w 25"/>
                <a:gd name="T13" fmla="*/ 2147483647 h 30"/>
                <a:gd name="T14" fmla="*/ 2147483647 w 25"/>
                <a:gd name="T15" fmla="*/ 2147483647 h 30"/>
                <a:gd name="T16" fmla="*/ 2147483647 w 25"/>
                <a:gd name="T17" fmla="*/ 2147483647 h 30"/>
                <a:gd name="T18" fmla="*/ 2147483647 w 25"/>
                <a:gd name="T19" fmla="*/ 2147483647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30"/>
                <a:gd name="T32" fmla="*/ 25 w 25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30">
                  <a:moveTo>
                    <a:pt x="20" y="19"/>
                  </a:moveTo>
                  <a:cubicBezTo>
                    <a:pt x="21" y="15"/>
                    <a:pt x="25" y="12"/>
                    <a:pt x="23" y="8"/>
                  </a:cubicBezTo>
                  <a:cubicBezTo>
                    <a:pt x="21" y="5"/>
                    <a:pt x="14" y="4"/>
                    <a:pt x="14" y="9"/>
                  </a:cubicBezTo>
                  <a:cubicBezTo>
                    <a:pt x="12" y="6"/>
                    <a:pt x="14" y="3"/>
                    <a:pt x="10" y="2"/>
                  </a:cubicBezTo>
                  <a:cubicBezTo>
                    <a:pt x="8" y="1"/>
                    <a:pt x="4" y="0"/>
                    <a:pt x="2" y="1"/>
                  </a:cubicBezTo>
                  <a:cubicBezTo>
                    <a:pt x="0" y="9"/>
                    <a:pt x="10" y="5"/>
                    <a:pt x="13" y="8"/>
                  </a:cubicBezTo>
                  <a:cubicBezTo>
                    <a:pt x="16" y="10"/>
                    <a:pt x="11" y="14"/>
                    <a:pt x="15" y="15"/>
                  </a:cubicBezTo>
                  <a:cubicBezTo>
                    <a:pt x="13" y="16"/>
                    <a:pt x="3" y="27"/>
                    <a:pt x="10" y="29"/>
                  </a:cubicBezTo>
                  <a:cubicBezTo>
                    <a:pt x="14" y="30"/>
                    <a:pt x="16" y="13"/>
                    <a:pt x="19" y="22"/>
                  </a:cubicBezTo>
                  <a:cubicBezTo>
                    <a:pt x="19" y="20"/>
                    <a:pt x="20" y="18"/>
                    <a:pt x="21" y="15"/>
                  </a:cubicBezTo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30" name="Freeform 161">
              <a:extLst>
                <a:ext uri="{FF2B5EF4-FFF2-40B4-BE49-F238E27FC236}">
                  <a16:creationId xmlns:a16="http://schemas.microsoft.com/office/drawing/2014/main" id="{ACC063FE-1F02-404C-B4F6-0152A9FE9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949" y="3787584"/>
              <a:ext cx="9168" cy="6856"/>
            </a:xfrm>
            <a:custGeom>
              <a:avLst/>
              <a:gdLst>
                <a:gd name="T0" fmla="*/ 2147483647 w 11"/>
                <a:gd name="T1" fmla="*/ 2147483647 h 12"/>
                <a:gd name="T2" fmla="*/ 2147483647 w 11"/>
                <a:gd name="T3" fmla="*/ 2147483647 h 12"/>
                <a:gd name="T4" fmla="*/ 2147483647 w 11"/>
                <a:gd name="T5" fmla="*/ 2147483647 h 12"/>
                <a:gd name="T6" fmla="*/ 2147483647 w 11"/>
                <a:gd name="T7" fmla="*/ 2147483647 h 12"/>
                <a:gd name="T8" fmla="*/ 2147483647 w 11"/>
                <a:gd name="T9" fmla="*/ 21474836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2"/>
                <a:gd name="T17" fmla="*/ 11 w 1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2">
                  <a:moveTo>
                    <a:pt x="6" y="2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6"/>
                    <a:pt x="4" y="6"/>
                    <a:pt x="5" y="7"/>
                  </a:cubicBezTo>
                  <a:cubicBezTo>
                    <a:pt x="7" y="9"/>
                    <a:pt x="9" y="12"/>
                    <a:pt x="10" y="8"/>
                  </a:cubicBezTo>
                  <a:cubicBezTo>
                    <a:pt x="11" y="5"/>
                    <a:pt x="7" y="3"/>
                    <a:pt x="5" y="2"/>
                  </a:cubicBezTo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31" name="Freeform 162">
              <a:extLst>
                <a:ext uri="{FF2B5EF4-FFF2-40B4-BE49-F238E27FC236}">
                  <a16:creationId xmlns:a16="http://schemas.microsoft.com/office/drawing/2014/main" id="{BDFB5B95-874B-49F8-B461-0180A6ABA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949" y="3787584"/>
              <a:ext cx="9168" cy="6856"/>
            </a:xfrm>
            <a:custGeom>
              <a:avLst/>
              <a:gdLst>
                <a:gd name="T0" fmla="*/ 2147483647 w 11"/>
                <a:gd name="T1" fmla="*/ 2147483647 h 12"/>
                <a:gd name="T2" fmla="*/ 2147483647 w 11"/>
                <a:gd name="T3" fmla="*/ 2147483647 h 12"/>
                <a:gd name="T4" fmla="*/ 2147483647 w 11"/>
                <a:gd name="T5" fmla="*/ 2147483647 h 12"/>
                <a:gd name="T6" fmla="*/ 2147483647 w 11"/>
                <a:gd name="T7" fmla="*/ 2147483647 h 12"/>
                <a:gd name="T8" fmla="*/ 2147483647 w 11"/>
                <a:gd name="T9" fmla="*/ 2147483647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2"/>
                <a:gd name="T17" fmla="*/ 11 w 1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2">
                  <a:moveTo>
                    <a:pt x="6" y="2"/>
                  </a:moveTo>
                  <a:cubicBezTo>
                    <a:pt x="5" y="0"/>
                    <a:pt x="1" y="0"/>
                    <a:pt x="1" y="3"/>
                  </a:cubicBezTo>
                  <a:cubicBezTo>
                    <a:pt x="0" y="6"/>
                    <a:pt x="4" y="6"/>
                    <a:pt x="5" y="7"/>
                  </a:cubicBezTo>
                  <a:cubicBezTo>
                    <a:pt x="7" y="9"/>
                    <a:pt x="9" y="12"/>
                    <a:pt x="10" y="8"/>
                  </a:cubicBezTo>
                  <a:cubicBezTo>
                    <a:pt x="11" y="5"/>
                    <a:pt x="7" y="3"/>
                    <a:pt x="5" y="2"/>
                  </a:cubicBezTo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32" name="Freeform 163">
              <a:extLst>
                <a:ext uri="{FF2B5EF4-FFF2-40B4-BE49-F238E27FC236}">
                  <a16:creationId xmlns:a16="http://schemas.microsoft.com/office/drawing/2014/main" id="{909A6934-EE9A-46AB-ACEA-1456AC4A9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961" y="3649319"/>
              <a:ext cx="9168" cy="11427"/>
            </a:xfrm>
            <a:custGeom>
              <a:avLst/>
              <a:gdLst>
                <a:gd name="T0" fmla="*/ 2147483647 w 11"/>
                <a:gd name="T1" fmla="*/ 0 h 18"/>
                <a:gd name="T2" fmla="*/ 2147483647 w 11"/>
                <a:gd name="T3" fmla="*/ 2147483647 h 18"/>
                <a:gd name="T4" fmla="*/ 2147483647 w 11"/>
                <a:gd name="T5" fmla="*/ 2147483647 h 18"/>
                <a:gd name="T6" fmla="*/ 2147483647 w 11"/>
                <a:gd name="T7" fmla="*/ 2147483647 h 18"/>
                <a:gd name="T8" fmla="*/ 2147483647 w 11"/>
                <a:gd name="T9" fmla="*/ 2147483647 h 18"/>
                <a:gd name="T10" fmla="*/ 2147483647 w 11"/>
                <a:gd name="T11" fmla="*/ 2147483647 h 18"/>
                <a:gd name="T12" fmla="*/ 2147483647 w 11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18"/>
                <a:gd name="T23" fmla="*/ 11 w 11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18">
                  <a:moveTo>
                    <a:pt x="3" y="0"/>
                  </a:moveTo>
                  <a:cubicBezTo>
                    <a:pt x="2" y="0"/>
                    <a:pt x="0" y="3"/>
                    <a:pt x="3" y="5"/>
                  </a:cubicBezTo>
                  <a:cubicBezTo>
                    <a:pt x="5" y="8"/>
                    <a:pt x="5" y="14"/>
                    <a:pt x="7" y="15"/>
                  </a:cubicBezTo>
                  <a:cubicBezTo>
                    <a:pt x="9" y="17"/>
                    <a:pt x="11" y="18"/>
                    <a:pt x="11" y="15"/>
                  </a:cubicBezTo>
                  <a:cubicBezTo>
                    <a:pt x="11" y="13"/>
                    <a:pt x="9" y="9"/>
                    <a:pt x="9" y="7"/>
                  </a:cubicBezTo>
                  <a:cubicBezTo>
                    <a:pt x="8" y="5"/>
                    <a:pt x="6" y="1"/>
                    <a:pt x="6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0" name="Freeform 164">
              <a:extLst>
                <a:ext uri="{FF2B5EF4-FFF2-40B4-BE49-F238E27FC236}">
                  <a16:creationId xmlns:a16="http://schemas.microsoft.com/office/drawing/2014/main" id="{3A0F6C25-6A3E-4753-A75B-A6066D1D7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4890" y="3660746"/>
              <a:ext cx="5239" cy="7999"/>
            </a:xfrm>
            <a:custGeom>
              <a:avLst/>
              <a:gdLst>
                <a:gd name="T0" fmla="*/ 0 w 8"/>
                <a:gd name="T1" fmla="*/ 0 h 13"/>
                <a:gd name="T2" fmla="*/ 2147483647 w 8"/>
                <a:gd name="T3" fmla="*/ 2147483647 h 13"/>
                <a:gd name="T4" fmla="*/ 2147483647 w 8"/>
                <a:gd name="T5" fmla="*/ 2147483647 h 13"/>
                <a:gd name="T6" fmla="*/ 2147483647 w 8"/>
                <a:gd name="T7" fmla="*/ 2147483647 h 13"/>
                <a:gd name="T8" fmla="*/ 0 w 8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3"/>
                <a:gd name="T17" fmla="*/ 8 w 8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3">
                  <a:moveTo>
                    <a:pt x="0" y="0"/>
                  </a:moveTo>
                  <a:cubicBezTo>
                    <a:pt x="3" y="1"/>
                    <a:pt x="8" y="3"/>
                    <a:pt x="8" y="5"/>
                  </a:cubicBezTo>
                  <a:cubicBezTo>
                    <a:pt x="8" y="7"/>
                    <a:pt x="8" y="11"/>
                    <a:pt x="8" y="12"/>
                  </a:cubicBezTo>
                  <a:cubicBezTo>
                    <a:pt x="8" y="13"/>
                    <a:pt x="3" y="7"/>
                    <a:pt x="2" y="6"/>
                  </a:cubicBezTo>
                  <a:cubicBezTo>
                    <a:pt x="2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1" name="Freeform 165">
              <a:extLst>
                <a:ext uri="{FF2B5EF4-FFF2-40B4-BE49-F238E27FC236}">
                  <a16:creationId xmlns:a16="http://schemas.microsoft.com/office/drawing/2014/main" id="{C83F5895-0EFA-47FD-BCD1-88440C668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2749" y="3671030"/>
              <a:ext cx="10478" cy="10284"/>
            </a:xfrm>
            <a:custGeom>
              <a:avLst/>
              <a:gdLst>
                <a:gd name="T0" fmla="*/ 0 w 13"/>
                <a:gd name="T1" fmla="*/ 0 h 16"/>
                <a:gd name="T2" fmla="*/ 2147483647 w 13"/>
                <a:gd name="T3" fmla="*/ 2147483647 h 16"/>
                <a:gd name="T4" fmla="*/ 0 w 13"/>
                <a:gd name="T5" fmla="*/ 0 h 16"/>
                <a:gd name="T6" fmla="*/ 0 60000 65536"/>
                <a:gd name="T7" fmla="*/ 0 60000 65536"/>
                <a:gd name="T8" fmla="*/ 0 60000 65536"/>
                <a:gd name="T9" fmla="*/ 0 w 13"/>
                <a:gd name="T10" fmla="*/ 0 h 16"/>
                <a:gd name="T11" fmla="*/ 13 w 13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" h="16">
                  <a:moveTo>
                    <a:pt x="0" y="0"/>
                  </a:moveTo>
                  <a:cubicBezTo>
                    <a:pt x="0" y="0"/>
                    <a:pt x="7" y="6"/>
                    <a:pt x="10" y="11"/>
                  </a:cubicBezTo>
                  <a:cubicBezTo>
                    <a:pt x="13" y="16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2" name="Freeform 166">
              <a:extLst>
                <a:ext uri="{FF2B5EF4-FFF2-40B4-BE49-F238E27FC236}">
                  <a16:creationId xmlns:a16="http://schemas.microsoft.com/office/drawing/2014/main" id="{31BE489C-051C-41C9-8BB5-C7958D340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5846" y="3681314"/>
              <a:ext cx="11788" cy="7999"/>
            </a:xfrm>
            <a:custGeom>
              <a:avLst/>
              <a:gdLst>
                <a:gd name="T0" fmla="*/ 0 w 16"/>
                <a:gd name="T1" fmla="*/ 2147483647 h 14"/>
                <a:gd name="T2" fmla="*/ 2147483647 w 16"/>
                <a:gd name="T3" fmla="*/ 2147483647 h 14"/>
                <a:gd name="T4" fmla="*/ 2147483647 w 16"/>
                <a:gd name="T5" fmla="*/ 2147483647 h 14"/>
                <a:gd name="T6" fmla="*/ 2147483647 w 16"/>
                <a:gd name="T7" fmla="*/ 2147483647 h 14"/>
                <a:gd name="T8" fmla="*/ 0 w 16"/>
                <a:gd name="T9" fmla="*/ 2147483647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4"/>
                <a:gd name="T17" fmla="*/ 16 w 16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4">
                  <a:moveTo>
                    <a:pt x="0" y="1"/>
                  </a:moveTo>
                  <a:cubicBezTo>
                    <a:pt x="0" y="0"/>
                    <a:pt x="5" y="7"/>
                    <a:pt x="6" y="8"/>
                  </a:cubicBezTo>
                  <a:cubicBezTo>
                    <a:pt x="8" y="9"/>
                    <a:pt x="14" y="10"/>
                    <a:pt x="14" y="10"/>
                  </a:cubicBezTo>
                  <a:cubicBezTo>
                    <a:pt x="14" y="10"/>
                    <a:pt x="16" y="14"/>
                    <a:pt x="14" y="14"/>
                  </a:cubicBezTo>
                  <a:cubicBezTo>
                    <a:pt x="13" y="14"/>
                    <a:pt x="2" y="6"/>
                    <a:pt x="0" y="1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3" name="Freeform 167">
              <a:extLst>
                <a:ext uri="{FF2B5EF4-FFF2-40B4-BE49-F238E27FC236}">
                  <a16:creationId xmlns:a16="http://schemas.microsoft.com/office/drawing/2014/main" id="{BDD05825-EB6C-4633-B890-16CD69AB5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6946" y="3672172"/>
              <a:ext cx="237070" cy="179402"/>
            </a:xfrm>
            <a:custGeom>
              <a:avLst/>
              <a:gdLst>
                <a:gd name="T0" fmla="*/ 2147483647 w 325"/>
                <a:gd name="T1" fmla="*/ 2147483647 h 281"/>
                <a:gd name="T2" fmla="*/ 2147483647 w 325"/>
                <a:gd name="T3" fmla="*/ 2147483647 h 281"/>
                <a:gd name="T4" fmla="*/ 2147483647 w 325"/>
                <a:gd name="T5" fmla="*/ 2147483647 h 281"/>
                <a:gd name="T6" fmla="*/ 2147483647 w 325"/>
                <a:gd name="T7" fmla="*/ 2147483647 h 281"/>
                <a:gd name="T8" fmla="*/ 2147483647 w 325"/>
                <a:gd name="T9" fmla="*/ 2147483647 h 281"/>
                <a:gd name="T10" fmla="*/ 2147483647 w 325"/>
                <a:gd name="T11" fmla="*/ 2147483647 h 281"/>
                <a:gd name="T12" fmla="*/ 2147483647 w 325"/>
                <a:gd name="T13" fmla="*/ 2147483647 h 281"/>
                <a:gd name="T14" fmla="*/ 2147483647 w 325"/>
                <a:gd name="T15" fmla="*/ 2147483647 h 281"/>
                <a:gd name="T16" fmla="*/ 2147483647 w 325"/>
                <a:gd name="T17" fmla="*/ 2147483647 h 281"/>
                <a:gd name="T18" fmla="*/ 2147483647 w 325"/>
                <a:gd name="T19" fmla="*/ 2147483647 h 281"/>
                <a:gd name="T20" fmla="*/ 2147483647 w 325"/>
                <a:gd name="T21" fmla="*/ 2147483647 h 281"/>
                <a:gd name="T22" fmla="*/ 2147483647 w 325"/>
                <a:gd name="T23" fmla="*/ 2147483647 h 281"/>
                <a:gd name="T24" fmla="*/ 2147483647 w 325"/>
                <a:gd name="T25" fmla="*/ 2147483647 h 281"/>
                <a:gd name="T26" fmla="*/ 2147483647 w 325"/>
                <a:gd name="T27" fmla="*/ 2147483647 h 281"/>
                <a:gd name="T28" fmla="*/ 2147483647 w 325"/>
                <a:gd name="T29" fmla="*/ 2147483647 h 281"/>
                <a:gd name="T30" fmla="*/ 2147483647 w 325"/>
                <a:gd name="T31" fmla="*/ 2147483647 h 281"/>
                <a:gd name="T32" fmla="*/ 2147483647 w 325"/>
                <a:gd name="T33" fmla="*/ 2147483647 h 281"/>
                <a:gd name="T34" fmla="*/ 2147483647 w 325"/>
                <a:gd name="T35" fmla="*/ 2147483647 h 281"/>
                <a:gd name="T36" fmla="*/ 2147483647 w 325"/>
                <a:gd name="T37" fmla="*/ 2147483647 h 281"/>
                <a:gd name="T38" fmla="*/ 2147483647 w 325"/>
                <a:gd name="T39" fmla="*/ 2147483647 h 281"/>
                <a:gd name="T40" fmla="*/ 2147483647 w 325"/>
                <a:gd name="T41" fmla="*/ 2147483647 h 281"/>
                <a:gd name="T42" fmla="*/ 2147483647 w 325"/>
                <a:gd name="T43" fmla="*/ 2147483647 h 281"/>
                <a:gd name="T44" fmla="*/ 2147483647 w 325"/>
                <a:gd name="T45" fmla="*/ 2147483647 h 281"/>
                <a:gd name="T46" fmla="*/ 2147483647 w 325"/>
                <a:gd name="T47" fmla="*/ 2147483647 h 281"/>
                <a:gd name="T48" fmla="*/ 2147483647 w 325"/>
                <a:gd name="T49" fmla="*/ 2147483647 h 281"/>
                <a:gd name="T50" fmla="*/ 2147483647 w 325"/>
                <a:gd name="T51" fmla="*/ 2147483647 h 281"/>
                <a:gd name="T52" fmla="*/ 2147483647 w 325"/>
                <a:gd name="T53" fmla="*/ 2147483647 h 281"/>
                <a:gd name="T54" fmla="*/ 2147483647 w 325"/>
                <a:gd name="T55" fmla="*/ 2147483647 h 281"/>
                <a:gd name="T56" fmla="*/ 2147483647 w 325"/>
                <a:gd name="T57" fmla="*/ 2147483647 h 281"/>
                <a:gd name="T58" fmla="*/ 2147483647 w 325"/>
                <a:gd name="T59" fmla="*/ 2147483647 h 281"/>
                <a:gd name="T60" fmla="*/ 2147483647 w 325"/>
                <a:gd name="T61" fmla="*/ 2147483647 h 281"/>
                <a:gd name="T62" fmla="*/ 2147483647 w 325"/>
                <a:gd name="T63" fmla="*/ 2147483647 h 281"/>
                <a:gd name="T64" fmla="*/ 2147483647 w 325"/>
                <a:gd name="T65" fmla="*/ 2147483647 h 281"/>
                <a:gd name="T66" fmla="*/ 2147483647 w 325"/>
                <a:gd name="T67" fmla="*/ 2147483647 h 281"/>
                <a:gd name="T68" fmla="*/ 2147483647 w 325"/>
                <a:gd name="T69" fmla="*/ 2147483647 h 281"/>
                <a:gd name="T70" fmla="*/ 2147483647 w 325"/>
                <a:gd name="T71" fmla="*/ 2147483647 h 281"/>
                <a:gd name="T72" fmla="*/ 2147483647 w 325"/>
                <a:gd name="T73" fmla="*/ 2147483647 h 281"/>
                <a:gd name="T74" fmla="*/ 2147483647 w 325"/>
                <a:gd name="T75" fmla="*/ 2147483647 h 281"/>
                <a:gd name="T76" fmla="*/ 2147483647 w 325"/>
                <a:gd name="T77" fmla="*/ 2147483647 h 281"/>
                <a:gd name="T78" fmla="*/ 2147483647 w 325"/>
                <a:gd name="T79" fmla="*/ 2147483647 h 281"/>
                <a:gd name="T80" fmla="*/ 2147483647 w 325"/>
                <a:gd name="T81" fmla="*/ 2147483647 h 281"/>
                <a:gd name="T82" fmla="*/ 2147483647 w 325"/>
                <a:gd name="T83" fmla="*/ 2147483647 h 281"/>
                <a:gd name="T84" fmla="*/ 2147483647 w 325"/>
                <a:gd name="T85" fmla="*/ 2147483647 h 281"/>
                <a:gd name="T86" fmla="*/ 2147483647 w 325"/>
                <a:gd name="T87" fmla="*/ 2147483647 h 281"/>
                <a:gd name="T88" fmla="*/ 2147483647 w 325"/>
                <a:gd name="T89" fmla="*/ 2147483647 h 281"/>
                <a:gd name="T90" fmla="*/ 2147483647 w 325"/>
                <a:gd name="T91" fmla="*/ 2147483647 h 281"/>
                <a:gd name="T92" fmla="*/ 2147483647 w 325"/>
                <a:gd name="T93" fmla="*/ 2147483647 h 281"/>
                <a:gd name="T94" fmla="*/ 2147483647 w 325"/>
                <a:gd name="T95" fmla="*/ 2147483647 h 281"/>
                <a:gd name="T96" fmla="*/ 2147483647 w 325"/>
                <a:gd name="T97" fmla="*/ 2147483647 h 28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5"/>
                <a:gd name="T148" fmla="*/ 0 h 281"/>
                <a:gd name="T149" fmla="*/ 325 w 325"/>
                <a:gd name="T150" fmla="*/ 281 h 28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5" h="281">
                  <a:moveTo>
                    <a:pt x="17" y="74"/>
                  </a:moveTo>
                  <a:cubicBezTo>
                    <a:pt x="20" y="73"/>
                    <a:pt x="22" y="69"/>
                    <a:pt x="24" y="70"/>
                  </a:cubicBezTo>
                  <a:cubicBezTo>
                    <a:pt x="26" y="70"/>
                    <a:pt x="26" y="72"/>
                    <a:pt x="27" y="73"/>
                  </a:cubicBezTo>
                  <a:cubicBezTo>
                    <a:pt x="28" y="74"/>
                    <a:pt x="29" y="75"/>
                    <a:pt x="30" y="76"/>
                  </a:cubicBezTo>
                  <a:cubicBezTo>
                    <a:pt x="31" y="78"/>
                    <a:pt x="30" y="82"/>
                    <a:pt x="30" y="84"/>
                  </a:cubicBezTo>
                  <a:cubicBezTo>
                    <a:pt x="32" y="84"/>
                    <a:pt x="33" y="83"/>
                    <a:pt x="35" y="83"/>
                  </a:cubicBezTo>
                  <a:cubicBezTo>
                    <a:pt x="38" y="82"/>
                    <a:pt x="39" y="84"/>
                    <a:pt x="42" y="84"/>
                  </a:cubicBezTo>
                  <a:cubicBezTo>
                    <a:pt x="47" y="85"/>
                    <a:pt x="50" y="79"/>
                    <a:pt x="56" y="79"/>
                  </a:cubicBezTo>
                  <a:cubicBezTo>
                    <a:pt x="58" y="79"/>
                    <a:pt x="59" y="80"/>
                    <a:pt x="61" y="79"/>
                  </a:cubicBezTo>
                  <a:cubicBezTo>
                    <a:pt x="64" y="79"/>
                    <a:pt x="66" y="77"/>
                    <a:pt x="68" y="78"/>
                  </a:cubicBezTo>
                  <a:cubicBezTo>
                    <a:pt x="70" y="79"/>
                    <a:pt x="77" y="87"/>
                    <a:pt x="77" y="90"/>
                  </a:cubicBezTo>
                  <a:cubicBezTo>
                    <a:pt x="77" y="93"/>
                    <a:pt x="70" y="97"/>
                    <a:pt x="68" y="100"/>
                  </a:cubicBezTo>
                  <a:cubicBezTo>
                    <a:pt x="66" y="103"/>
                    <a:pt x="64" y="106"/>
                    <a:pt x="62" y="110"/>
                  </a:cubicBezTo>
                  <a:cubicBezTo>
                    <a:pt x="61" y="113"/>
                    <a:pt x="59" y="117"/>
                    <a:pt x="60" y="120"/>
                  </a:cubicBezTo>
                  <a:cubicBezTo>
                    <a:pt x="60" y="123"/>
                    <a:pt x="61" y="123"/>
                    <a:pt x="62" y="125"/>
                  </a:cubicBezTo>
                  <a:cubicBezTo>
                    <a:pt x="63" y="128"/>
                    <a:pt x="58" y="134"/>
                    <a:pt x="62" y="135"/>
                  </a:cubicBezTo>
                  <a:cubicBezTo>
                    <a:pt x="63" y="141"/>
                    <a:pt x="56" y="147"/>
                    <a:pt x="59" y="152"/>
                  </a:cubicBezTo>
                  <a:cubicBezTo>
                    <a:pt x="55" y="154"/>
                    <a:pt x="51" y="160"/>
                    <a:pt x="50" y="164"/>
                  </a:cubicBezTo>
                  <a:cubicBezTo>
                    <a:pt x="50" y="169"/>
                    <a:pt x="56" y="173"/>
                    <a:pt x="58" y="179"/>
                  </a:cubicBezTo>
                  <a:cubicBezTo>
                    <a:pt x="59" y="183"/>
                    <a:pt x="54" y="188"/>
                    <a:pt x="55" y="194"/>
                  </a:cubicBezTo>
                  <a:cubicBezTo>
                    <a:pt x="55" y="198"/>
                    <a:pt x="58" y="200"/>
                    <a:pt x="58" y="204"/>
                  </a:cubicBezTo>
                  <a:cubicBezTo>
                    <a:pt x="57" y="215"/>
                    <a:pt x="39" y="230"/>
                    <a:pt x="49" y="241"/>
                  </a:cubicBezTo>
                  <a:cubicBezTo>
                    <a:pt x="50" y="241"/>
                    <a:pt x="50" y="241"/>
                    <a:pt x="50" y="241"/>
                  </a:cubicBezTo>
                  <a:cubicBezTo>
                    <a:pt x="54" y="237"/>
                    <a:pt x="56" y="235"/>
                    <a:pt x="60" y="239"/>
                  </a:cubicBezTo>
                  <a:cubicBezTo>
                    <a:pt x="64" y="244"/>
                    <a:pt x="52" y="242"/>
                    <a:pt x="64" y="244"/>
                  </a:cubicBezTo>
                  <a:cubicBezTo>
                    <a:pt x="77" y="245"/>
                    <a:pt x="78" y="240"/>
                    <a:pt x="79" y="245"/>
                  </a:cubicBezTo>
                  <a:cubicBezTo>
                    <a:pt x="80" y="251"/>
                    <a:pt x="72" y="252"/>
                    <a:pt x="75" y="258"/>
                  </a:cubicBezTo>
                  <a:cubicBezTo>
                    <a:pt x="78" y="263"/>
                    <a:pt x="78" y="267"/>
                    <a:pt x="80" y="270"/>
                  </a:cubicBezTo>
                  <a:cubicBezTo>
                    <a:pt x="83" y="273"/>
                    <a:pt x="89" y="271"/>
                    <a:pt x="94" y="276"/>
                  </a:cubicBezTo>
                  <a:cubicBezTo>
                    <a:pt x="99" y="281"/>
                    <a:pt x="101" y="276"/>
                    <a:pt x="104" y="271"/>
                  </a:cubicBezTo>
                  <a:cubicBezTo>
                    <a:pt x="108" y="265"/>
                    <a:pt x="111" y="260"/>
                    <a:pt x="117" y="261"/>
                  </a:cubicBezTo>
                  <a:cubicBezTo>
                    <a:pt x="123" y="262"/>
                    <a:pt x="123" y="263"/>
                    <a:pt x="127" y="258"/>
                  </a:cubicBezTo>
                  <a:cubicBezTo>
                    <a:pt x="130" y="254"/>
                    <a:pt x="126" y="251"/>
                    <a:pt x="134" y="254"/>
                  </a:cubicBezTo>
                  <a:cubicBezTo>
                    <a:pt x="142" y="257"/>
                    <a:pt x="145" y="258"/>
                    <a:pt x="150" y="257"/>
                  </a:cubicBezTo>
                  <a:cubicBezTo>
                    <a:pt x="155" y="256"/>
                    <a:pt x="156" y="255"/>
                    <a:pt x="161" y="255"/>
                  </a:cubicBezTo>
                  <a:cubicBezTo>
                    <a:pt x="166" y="255"/>
                    <a:pt x="167" y="259"/>
                    <a:pt x="170" y="258"/>
                  </a:cubicBezTo>
                  <a:cubicBezTo>
                    <a:pt x="174" y="257"/>
                    <a:pt x="178" y="254"/>
                    <a:pt x="180" y="253"/>
                  </a:cubicBezTo>
                  <a:cubicBezTo>
                    <a:pt x="181" y="252"/>
                    <a:pt x="188" y="254"/>
                    <a:pt x="190" y="250"/>
                  </a:cubicBezTo>
                  <a:cubicBezTo>
                    <a:pt x="192" y="247"/>
                    <a:pt x="195" y="242"/>
                    <a:pt x="196" y="241"/>
                  </a:cubicBezTo>
                  <a:cubicBezTo>
                    <a:pt x="197" y="240"/>
                    <a:pt x="197" y="238"/>
                    <a:pt x="198" y="236"/>
                  </a:cubicBezTo>
                  <a:cubicBezTo>
                    <a:pt x="200" y="235"/>
                    <a:pt x="196" y="231"/>
                    <a:pt x="199" y="229"/>
                  </a:cubicBezTo>
                  <a:cubicBezTo>
                    <a:pt x="202" y="227"/>
                    <a:pt x="205" y="225"/>
                    <a:pt x="212" y="227"/>
                  </a:cubicBezTo>
                  <a:cubicBezTo>
                    <a:pt x="218" y="229"/>
                    <a:pt x="222" y="227"/>
                    <a:pt x="223" y="226"/>
                  </a:cubicBezTo>
                  <a:cubicBezTo>
                    <a:pt x="224" y="224"/>
                    <a:pt x="223" y="219"/>
                    <a:pt x="222" y="216"/>
                  </a:cubicBezTo>
                  <a:cubicBezTo>
                    <a:pt x="222" y="212"/>
                    <a:pt x="224" y="209"/>
                    <a:pt x="224" y="209"/>
                  </a:cubicBezTo>
                  <a:cubicBezTo>
                    <a:pt x="225" y="208"/>
                    <a:pt x="230" y="203"/>
                    <a:pt x="231" y="199"/>
                  </a:cubicBezTo>
                  <a:cubicBezTo>
                    <a:pt x="233" y="196"/>
                    <a:pt x="239" y="192"/>
                    <a:pt x="240" y="192"/>
                  </a:cubicBezTo>
                  <a:cubicBezTo>
                    <a:pt x="242" y="191"/>
                    <a:pt x="243" y="187"/>
                    <a:pt x="244" y="185"/>
                  </a:cubicBezTo>
                  <a:cubicBezTo>
                    <a:pt x="245" y="184"/>
                    <a:pt x="240" y="181"/>
                    <a:pt x="235" y="174"/>
                  </a:cubicBezTo>
                  <a:cubicBezTo>
                    <a:pt x="230" y="168"/>
                    <a:pt x="231" y="163"/>
                    <a:pt x="231" y="161"/>
                  </a:cubicBezTo>
                  <a:cubicBezTo>
                    <a:pt x="232" y="158"/>
                    <a:pt x="234" y="156"/>
                    <a:pt x="234" y="154"/>
                  </a:cubicBezTo>
                  <a:cubicBezTo>
                    <a:pt x="234" y="153"/>
                    <a:pt x="239" y="148"/>
                    <a:pt x="243" y="141"/>
                  </a:cubicBezTo>
                  <a:cubicBezTo>
                    <a:pt x="246" y="134"/>
                    <a:pt x="249" y="128"/>
                    <a:pt x="253" y="125"/>
                  </a:cubicBezTo>
                  <a:cubicBezTo>
                    <a:pt x="256" y="121"/>
                    <a:pt x="259" y="118"/>
                    <a:pt x="259" y="114"/>
                  </a:cubicBezTo>
                  <a:cubicBezTo>
                    <a:pt x="260" y="111"/>
                    <a:pt x="263" y="107"/>
                    <a:pt x="271" y="106"/>
                  </a:cubicBezTo>
                  <a:cubicBezTo>
                    <a:pt x="279" y="106"/>
                    <a:pt x="287" y="99"/>
                    <a:pt x="288" y="100"/>
                  </a:cubicBezTo>
                  <a:cubicBezTo>
                    <a:pt x="289" y="101"/>
                    <a:pt x="300" y="91"/>
                    <a:pt x="304" y="89"/>
                  </a:cubicBezTo>
                  <a:cubicBezTo>
                    <a:pt x="307" y="87"/>
                    <a:pt x="325" y="80"/>
                    <a:pt x="320" y="72"/>
                  </a:cubicBezTo>
                  <a:cubicBezTo>
                    <a:pt x="315" y="63"/>
                    <a:pt x="324" y="65"/>
                    <a:pt x="322" y="60"/>
                  </a:cubicBezTo>
                  <a:cubicBezTo>
                    <a:pt x="322" y="60"/>
                    <a:pt x="322" y="59"/>
                    <a:pt x="321" y="58"/>
                  </a:cubicBezTo>
                  <a:cubicBezTo>
                    <a:pt x="320" y="57"/>
                    <a:pt x="320" y="57"/>
                    <a:pt x="320" y="57"/>
                  </a:cubicBezTo>
                  <a:cubicBezTo>
                    <a:pt x="319" y="56"/>
                    <a:pt x="315" y="58"/>
                    <a:pt x="313" y="58"/>
                  </a:cubicBezTo>
                  <a:cubicBezTo>
                    <a:pt x="311" y="57"/>
                    <a:pt x="309" y="57"/>
                    <a:pt x="307" y="58"/>
                  </a:cubicBezTo>
                  <a:cubicBezTo>
                    <a:pt x="305" y="58"/>
                    <a:pt x="303" y="60"/>
                    <a:pt x="301" y="61"/>
                  </a:cubicBezTo>
                  <a:cubicBezTo>
                    <a:pt x="298" y="61"/>
                    <a:pt x="294" y="58"/>
                    <a:pt x="290" y="57"/>
                  </a:cubicBezTo>
                  <a:cubicBezTo>
                    <a:pt x="286" y="56"/>
                    <a:pt x="282" y="57"/>
                    <a:pt x="279" y="56"/>
                  </a:cubicBezTo>
                  <a:cubicBezTo>
                    <a:pt x="271" y="53"/>
                    <a:pt x="270" y="43"/>
                    <a:pt x="260" y="47"/>
                  </a:cubicBezTo>
                  <a:cubicBezTo>
                    <a:pt x="259" y="48"/>
                    <a:pt x="257" y="50"/>
                    <a:pt x="256" y="50"/>
                  </a:cubicBezTo>
                  <a:cubicBezTo>
                    <a:pt x="254" y="51"/>
                    <a:pt x="251" y="50"/>
                    <a:pt x="249" y="50"/>
                  </a:cubicBezTo>
                  <a:cubicBezTo>
                    <a:pt x="247" y="50"/>
                    <a:pt x="245" y="50"/>
                    <a:pt x="243" y="49"/>
                  </a:cubicBezTo>
                  <a:cubicBezTo>
                    <a:pt x="241" y="49"/>
                    <a:pt x="240" y="47"/>
                    <a:pt x="238" y="47"/>
                  </a:cubicBezTo>
                  <a:cubicBezTo>
                    <a:pt x="235" y="46"/>
                    <a:pt x="231" y="46"/>
                    <a:pt x="228" y="46"/>
                  </a:cubicBezTo>
                  <a:cubicBezTo>
                    <a:pt x="223" y="45"/>
                    <a:pt x="221" y="42"/>
                    <a:pt x="217" y="40"/>
                  </a:cubicBezTo>
                  <a:cubicBezTo>
                    <a:pt x="213" y="38"/>
                    <a:pt x="209" y="38"/>
                    <a:pt x="206" y="35"/>
                  </a:cubicBezTo>
                  <a:cubicBezTo>
                    <a:pt x="203" y="33"/>
                    <a:pt x="202" y="31"/>
                    <a:pt x="200" y="29"/>
                  </a:cubicBezTo>
                  <a:cubicBezTo>
                    <a:pt x="197" y="27"/>
                    <a:pt x="196" y="27"/>
                    <a:pt x="194" y="25"/>
                  </a:cubicBezTo>
                  <a:cubicBezTo>
                    <a:pt x="193" y="25"/>
                    <a:pt x="193" y="25"/>
                    <a:pt x="193" y="25"/>
                  </a:cubicBezTo>
                  <a:cubicBezTo>
                    <a:pt x="192" y="25"/>
                    <a:pt x="192" y="25"/>
                    <a:pt x="192" y="25"/>
                  </a:cubicBezTo>
                  <a:cubicBezTo>
                    <a:pt x="182" y="27"/>
                    <a:pt x="180" y="31"/>
                    <a:pt x="173" y="26"/>
                  </a:cubicBezTo>
                  <a:cubicBezTo>
                    <a:pt x="164" y="20"/>
                    <a:pt x="164" y="23"/>
                    <a:pt x="156" y="26"/>
                  </a:cubicBezTo>
                  <a:cubicBezTo>
                    <a:pt x="147" y="28"/>
                    <a:pt x="148" y="22"/>
                    <a:pt x="143" y="22"/>
                  </a:cubicBezTo>
                  <a:cubicBezTo>
                    <a:pt x="138" y="22"/>
                    <a:pt x="138" y="20"/>
                    <a:pt x="132" y="23"/>
                  </a:cubicBezTo>
                  <a:cubicBezTo>
                    <a:pt x="126" y="25"/>
                    <a:pt x="128" y="24"/>
                    <a:pt x="113" y="23"/>
                  </a:cubicBezTo>
                  <a:cubicBezTo>
                    <a:pt x="98" y="23"/>
                    <a:pt x="96" y="19"/>
                    <a:pt x="92" y="21"/>
                  </a:cubicBezTo>
                  <a:cubicBezTo>
                    <a:pt x="87" y="23"/>
                    <a:pt x="87" y="12"/>
                    <a:pt x="82" y="16"/>
                  </a:cubicBezTo>
                  <a:cubicBezTo>
                    <a:pt x="77" y="19"/>
                    <a:pt x="81" y="19"/>
                    <a:pt x="71" y="20"/>
                  </a:cubicBezTo>
                  <a:cubicBezTo>
                    <a:pt x="61" y="21"/>
                    <a:pt x="63" y="23"/>
                    <a:pt x="58" y="21"/>
                  </a:cubicBezTo>
                  <a:cubicBezTo>
                    <a:pt x="52" y="19"/>
                    <a:pt x="47" y="18"/>
                    <a:pt x="42" y="16"/>
                  </a:cubicBezTo>
                  <a:cubicBezTo>
                    <a:pt x="36" y="13"/>
                    <a:pt x="38" y="0"/>
                    <a:pt x="30" y="12"/>
                  </a:cubicBezTo>
                  <a:cubicBezTo>
                    <a:pt x="23" y="23"/>
                    <a:pt x="20" y="17"/>
                    <a:pt x="23" y="23"/>
                  </a:cubicBezTo>
                  <a:cubicBezTo>
                    <a:pt x="25" y="30"/>
                    <a:pt x="32" y="27"/>
                    <a:pt x="19" y="34"/>
                  </a:cubicBezTo>
                  <a:cubicBezTo>
                    <a:pt x="6" y="40"/>
                    <a:pt x="4" y="41"/>
                    <a:pt x="4" y="45"/>
                  </a:cubicBezTo>
                  <a:cubicBezTo>
                    <a:pt x="4" y="48"/>
                    <a:pt x="0" y="46"/>
                    <a:pt x="5" y="50"/>
                  </a:cubicBezTo>
                  <a:cubicBezTo>
                    <a:pt x="10" y="54"/>
                    <a:pt x="16" y="50"/>
                    <a:pt x="13" y="58"/>
                  </a:cubicBezTo>
                  <a:cubicBezTo>
                    <a:pt x="11" y="66"/>
                    <a:pt x="7" y="63"/>
                    <a:pt x="11" y="66"/>
                  </a:cubicBezTo>
                  <a:cubicBezTo>
                    <a:pt x="14" y="68"/>
                    <a:pt x="16" y="70"/>
                    <a:pt x="16" y="73"/>
                  </a:cubicBezTo>
                  <a:cubicBezTo>
                    <a:pt x="16" y="75"/>
                    <a:pt x="16" y="75"/>
                    <a:pt x="16" y="75"/>
                  </a:cubicBezTo>
                  <a:lnTo>
                    <a:pt x="17" y="74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4" name="Freeform 168">
              <a:extLst>
                <a:ext uri="{FF2B5EF4-FFF2-40B4-BE49-F238E27FC236}">
                  <a16:creationId xmlns:a16="http://schemas.microsoft.com/office/drawing/2014/main" id="{20514937-8D77-45FA-B9A4-EBB498AFE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299" y="3489342"/>
              <a:ext cx="72038" cy="50278"/>
            </a:xfrm>
            <a:custGeom>
              <a:avLst/>
              <a:gdLst>
                <a:gd name="T0" fmla="*/ 0 w 99"/>
                <a:gd name="T1" fmla="*/ 2147483647 h 79"/>
                <a:gd name="T2" fmla="*/ 2147483647 w 99"/>
                <a:gd name="T3" fmla="*/ 2147483647 h 79"/>
                <a:gd name="T4" fmla="*/ 2147483647 w 99"/>
                <a:gd name="T5" fmla="*/ 2147483647 h 79"/>
                <a:gd name="T6" fmla="*/ 2147483647 w 99"/>
                <a:gd name="T7" fmla="*/ 2147483647 h 79"/>
                <a:gd name="T8" fmla="*/ 2147483647 w 99"/>
                <a:gd name="T9" fmla="*/ 2147483647 h 79"/>
                <a:gd name="T10" fmla="*/ 2147483647 w 99"/>
                <a:gd name="T11" fmla="*/ 2147483647 h 79"/>
                <a:gd name="T12" fmla="*/ 2147483647 w 99"/>
                <a:gd name="T13" fmla="*/ 2147483647 h 79"/>
                <a:gd name="T14" fmla="*/ 2147483647 w 99"/>
                <a:gd name="T15" fmla="*/ 2147483647 h 79"/>
                <a:gd name="T16" fmla="*/ 2147483647 w 99"/>
                <a:gd name="T17" fmla="*/ 2147483647 h 79"/>
                <a:gd name="T18" fmla="*/ 2147483647 w 99"/>
                <a:gd name="T19" fmla="*/ 2147483647 h 79"/>
                <a:gd name="T20" fmla="*/ 2147483647 w 99"/>
                <a:gd name="T21" fmla="*/ 2147483647 h 79"/>
                <a:gd name="T22" fmla="*/ 2147483647 w 99"/>
                <a:gd name="T23" fmla="*/ 2147483647 h 79"/>
                <a:gd name="T24" fmla="*/ 2147483647 w 99"/>
                <a:gd name="T25" fmla="*/ 2147483647 h 79"/>
                <a:gd name="T26" fmla="*/ 2147483647 w 99"/>
                <a:gd name="T27" fmla="*/ 2147483647 h 79"/>
                <a:gd name="T28" fmla="*/ 2147483647 w 99"/>
                <a:gd name="T29" fmla="*/ 2147483647 h 79"/>
                <a:gd name="T30" fmla="*/ 2147483647 w 99"/>
                <a:gd name="T31" fmla="*/ 2147483647 h 79"/>
                <a:gd name="T32" fmla="*/ 2147483647 w 99"/>
                <a:gd name="T33" fmla="*/ 2147483647 h 79"/>
                <a:gd name="T34" fmla="*/ 2147483647 w 99"/>
                <a:gd name="T35" fmla="*/ 2147483647 h 79"/>
                <a:gd name="T36" fmla="*/ 2147483647 w 99"/>
                <a:gd name="T37" fmla="*/ 2147483647 h 79"/>
                <a:gd name="T38" fmla="*/ 2147483647 w 99"/>
                <a:gd name="T39" fmla="*/ 2147483647 h 79"/>
                <a:gd name="T40" fmla="*/ 2147483647 w 99"/>
                <a:gd name="T41" fmla="*/ 2147483647 h 79"/>
                <a:gd name="T42" fmla="*/ 2147483647 w 99"/>
                <a:gd name="T43" fmla="*/ 0 h 79"/>
                <a:gd name="T44" fmla="*/ 2147483647 w 99"/>
                <a:gd name="T45" fmla="*/ 2147483647 h 79"/>
                <a:gd name="T46" fmla="*/ 2147483647 w 99"/>
                <a:gd name="T47" fmla="*/ 2147483647 h 79"/>
                <a:gd name="T48" fmla="*/ 2147483647 w 99"/>
                <a:gd name="T49" fmla="*/ 2147483647 h 79"/>
                <a:gd name="T50" fmla="*/ 2147483647 w 99"/>
                <a:gd name="T51" fmla="*/ 2147483647 h 79"/>
                <a:gd name="T52" fmla="*/ 2147483647 w 99"/>
                <a:gd name="T53" fmla="*/ 2147483647 h 79"/>
                <a:gd name="T54" fmla="*/ 2147483647 w 99"/>
                <a:gd name="T55" fmla="*/ 2147483647 h 79"/>
                <a:gd name="T56" fmla="*/ 2147483647 w 99"/>
                <a:gd name="T57" fmla="*/ 2147483647 h 79"/>
                <a:gd name="T58" fmla="*/ 2147483647 w 99"/>
                <a:gd name="T59" fmla="*/ 2147483647 h 79"/>
                <a:gd name="T60" fmla="*/ 2147483647 w 99"/>
                <a:gd name="T61" fmla="*/ 2147483647 h 79"/>
                <a:gd name="T62" fmla="*/ 0 w 99"/>
                <a:gd name="T63" fmla="*/ 2147483647 h 79"/>
                <a:gd name="T64" fmla="*/ 0 w 99"/>
                <a:gd name="T65" fmla="*/ 2147483647 h 79"/>
                <a:gd name="T66" fmla="*/ 0 w 99"/>
                <a:gd name="T67" fmla="*/ 2147483647 h 7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9"/>
                <a:gd name="T103" fmla="*/ 0 h 79"/>
                <a:gd name="T104" fmla="*/ 99 w 99"/>
                <a:gd name="T105" fmla="*/ 79 h 7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9" h="79">
                  <a:moveTo>
                    <a:pt x="0" y="15"/>
                  </a:moveTo>
                  <a:cubicBezTo>
                    <a:pt x="1" y="18"/>
                    <a:pt x="2" y="22"/>
                    <a:pt x="4" y="25"/>
                  </a:cubicBezTo>
                  <a:cubicBezTo>
                    <a:pt x="8" y="30"/>
                    <a:pt x="6" y="27"/>
                    <a:pt x="11" y="27"/>
                  </a:cubicBezTo>
                  <a:cubicBezTo>
                    <a:pt x="20" y="28"/>
                    <a:pt x="17" y="32"/>
                    <a:pt x="22" y="38"/>
                  </a:cubicBezTo>
                  <a:cubicBezTo>
                    <a:pt x="25" y="41"/>
                    <a:pt x="25" y="40"/>
                    <a:pt x="28" y="41"/>
                  </a:cubicBezTo>
                  <a:cubicBezTo>
                    <a:pt x="31" y="42"/>
                    <a:pt x="32" y="41"/>
                    <a:pt x="35" y="43"/>
                  </a:cubicBezTo>
                  <a:cubicBezTo>
                    <a:pt x="42" y="46"/>
                    <a:pt x="42" y="51"/>
                    <a:pt x="47" y="57"/>
                  </a:cubicBezTo>
                  <a:cubicBezTo>
                    <a:pt x="52" y="64"/>
                    <a:pt x="57" y="54"/>
                    <a:pt x="62" y="58"/>
                  </a:cubicBezTo>
                  <a:cubicBezTo>
                    <a:pt x="63" y="59"/>
                    <a:pt x="64" y="65"/>
                    <a:pt x="66" y="68"/>
                  </a:cubicBezTo>
                  <a:cubicBezTo>
                    <a:pt x="68" y="72"/>
                    <a:pt x="72" y="75"/>
                    <a:pt x="76" y="78"/>
                  </a:cubicBezTo>
                  <a:cubicBezTo>
                    <a:pt x="78" y="78"/>
                    <a:pt x="79" y="79"/>
                    <a:pt x="80" y="79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4" y="74"/>
                    <a:pt x="82" y="73"/>
                    <a:pt x="82" y="68"/>
                  </a:cubicBezTo>
                  <a:cubicBezTo>
                    <a:pt x="82" y="62"/>
                    <a:pt x="94" y="51"/>
                    <a:pt x="94" y="51"/>
                  </a:cubicBezTo>
                  <a:cubicBezTo>
                    <a:pt x="93" y="45"/>
                    <a:pt x="94" y="44"/>
                    <a:pt x="97" y="39"/>
                  </a:cubicBezTo>
                  <a:cubicBezTo>
                    <a:pt x="99" y="35"/>
                    <a:pt x="94" y="28"/>
                    <a:pt x="94" y="28"/>
                  </a:cubicBezTo>
                  <a:cubicBezTo>
                    <a:pt x="92" y="27"/>
                    <a:pt x="91" y="27"/>
                    <a:pt x="88" y="27"/>
                  </a:cubicBezTo>
                  <a:cubicBezTo>
                    <a:pt x="87" y="27"/>
                    <a:pt x="86" y="28"/>
                    <a:pt x="85" y="28"/>
                  </a:cubicBezTo>
                  <a:cubicBezTo>
                    <a:pt x="83" y="27"/>
                    <a:pt x="84" y="26"/>
                    <a:pt x="83" y="25"/>
                  </a:cubicBezTo>
                  <a:cubicBezTo>
                    <a:pt x="80" y="23"/>
                    <a:pt x="77" y="23"/>
                    <a:pt x="76" y="19"/>
                  </a:cubicBezTo>
                  <a:cubicBezTo>
                    <a:pt x="76" y="15"/>
                    <a:pt x="78" y="9"/>
                    <a:pt x="79" y="6"/>
                  </a:cubicBezTo>
                  <a:cubicBezTo>
                    <a:pt x="81" y="0"/>
                    <a:pt x="80" y="1"/>
                    <a:pt x="74" y="0"/>
                  </a:cubicBezTo>
                  <a:cubicBezTo>
                    <a:pt x="71" y="0"/>
                    <a:pt x="68" y="1"/>
                    <a:pt x="64" y="1"/>
                  </a:cubicBezTo>
                  <a:cubicBezTo>
                    <a:pt x="61" y="0"/>
                    <a:pt x="54" y="0"/>
                    <a:pt x="51" y="2"/>
                  </a:cubicBezTo>
                  <a:cubicBezTo>
                    <a:pt x="49" y="3"/>
                    <a:pt x="47" y="11"/>
                    <a:pt x="43" y="6"/>
                  </a:cubicBezTo>
                  <a:cubicBezTo>
                    <a:pt x="41" y="8"/>
                    <a:pt x="36" y="13"/>
                    <a:pt x="33" y="12"/>
                  </a:cubicBezTo>
                  <a:cubicBezTo>
                    <a:pt x="31" y="12"/>
                    <a:pt x="28" y="9"/>
                    <a:pt x="27" y="8"/>
                  </a:cubicBezTo>
                  <a:cubicBezTo>
                    <a:pt x="24" y="6"/>
                    <a:pt x="22" y="6"/>
                    <a:pt x="18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6"/>
                    <a:pt x="12" y="9"/>
                    <a:pt x="10" y="12"/>
                  </a:cubicBezTo>
                  <a:cubicBezTo>
                    <a:pt x="8" y="14"/>
                    <a:pt x="3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5" name="Freeform 169">
              <a:extLst>
                <a:ext uri="{FF2B5EF4-FFF2-40B4-BE49-F238E27FC236}">
                  <a16:creationId xmlns:a16="http://schemas.microsoft.com/office/drawing/2014/main" id="{DE6792A8-CA9A-4617-A67D-5E7040CB2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1396" y="3428780"/>
              <a:ext cx="77277" cy="78845"/>
            </a:xfrm>
            <a:custGeom>
              <a:avLst/>
              <a:gdLst>
                <a:gd name="T0" fmla="*/ 2147483647 w 105"/>
                <a:gd name="T1" fmla="*/ 2147483647 h 124"/>
                <a:gd name="T2" fmla="*/ 2147483647 w 105"/>
                <a:gd name="T3" fmla="*/ 2147483647 h 124"/>
                <a:gd name="T4" fmla="*/ 2147483647 w 105"/>
                <a:gd name="T5" fmla="*/ 2147483647 h 124"/>
                <a:gd name="T6" fmla="*/ 2147483647 w 105"/>
                <a:gd name="T7" fmla="*/ 2147483647 h 124"/>
                <a:gd name="T8" fmla="*/ 2147483647 w 105"/>
                <a:gd name="T9" fmla="*/ 2147483647 h 124"/>
                <a:gd name="T10" fmla="*/ 2147483647 w 105"/>
                <a:gd name="T11" fmla="*/ 2147483647 h 124"/>
                <a:gd name="T12" fmla="*/ 2147483647 w 105"/>
                <a:gd name="T13" fmla="*/ 2147483647 h 124"/>
                <a:gd name="T14" fmla="*/ 2147483647 w 105"/>
                <a:gd name="T15" fmla="*/ 2147483647 h 124"/>
                <a:gd name="T16" fmla="*/ 2147483647 w 105"/>
                <a:gd name="T17" fmla="*/ 2147483647 h 124"/>
                <a:gd name="T18" fmla="*/ 2147483647 w 105"/>
                <a:gd name="T19" fmla="*/ 2147483647 h 124"/>
                <a:gd name="T20" fmla="*/ 2147483647 w 105"/>
                <a:gd name="T21" fmla="*/ 2147483647 h 124"/>
                <a:gd name="T22" fmla="*/ 2147483647 w 105"/>
                <a:gd name="T23" fmla="*/ 2147483647 h 124"/>
                <a:gd name="T24" fmla="*/ 0 w 105"/>
                <a:gd name="T25" fmla="*/ 2147483647 h 124"/>
                <a:gd name="T26" fmla="*/ 0 w 105"/>
                <a:gd name="T27" fmla="*/ 2147483647 h 124"/>
                <a:gd name="T28" fmla="*/ 0 w 105"/>
                <a:gd name="T29" fmla="*/ 2147483647 h 124"/>
                <a:gd name="T30" fmla="*/ 2147483647 w 105"/>
                <a:gd name="T31" fmla="*/ 2147483647 h 124"/>
                <a:gd name="T32" fmla="*/ 2147483647 w 105"/>
                <a:gd name="T33" fmla="*/ 2147483647 h 124"/>
                <a:gd name="T34" fmla="*/ 2147483647 w 105"/>
                <a:gd name="T35" fmla="*/ 2147483647 h 124"/>
                <a:gd name="T36" fmla="*/ 2147483647 w 105"/>
                <a:gd name="T37" fmla="*/ 2147483647 h 124"/>
                <a:gd name="T38" fmla="*/ 2147483647 w 105"/>
                <a:gd name="T39" fmla="*/ 2147483647 h 124"/>
                <a:gd name="T40" fmla="*/ 2147483647 w 105"/>
                <a:gd name="T41" fmla="*/ 2147483647 h 124"/>
                <a:gd name="T42" fmla="*/ 2147483647 w 105"/>
                <a:gd name="T43" fmla="*/ 2147483647 h 124"/>
                <a:gd name="T44" fmla="*/ 2147483647 w 105"/>
                <a:gd name="T45" fmla="*/ 2147483647 h 124"/>
                <a:gd name="T46" fmla="*/ 2147483647 w 105"/>
                <a:gd name="T47" fmla="*/ 2147483647 h 124"/>
                <a:gd name="T48" fmla="*/ 2147483647 w 105"/>
                <a:gd name="T49" fmla="*/ 2147483647 h 124"/>
                <a:gd name="T50" fmla="*/ 2147483647 w 105"/>
                <a:gd name="T51" fmla="*/ 2147483647 h 124"/>
                <a:gd name="T52" fmla="*/ 2147483647 w 105"/>
                <a:gd name="T53" fmla="*/ 2147483647 h 124"/>
                <a:gd name="T54" fmla="*/ 2147483647 w 105"/>
                <a:gd name="T55" fmla="*/ 2147483647 h 124"/>
                <a:gd name="T56" fmla="*/ 2147483647 w 105"/>
                <a:gd name="T57" fmla="*/ 2147483647 h 124"/>
                <a:gd name="T58" fmla="*/ 2147483647 w 105"/>
                <a:gd name="T59" fmla="*/ 2147483647 h 124"/>
                <a:gd name="T60" fmla="*/ 2147483647 w 105"/>
                <a:gd name="T61" fmla="*/ 2147483647 h 124"/>
                <a:gd name="T62" fmla="*/ 2147483647 w 105"/>
                <a:gd name="T63" fmla="*/ 2147483647 h 124"/>
                <a:gd name="T64" fmla="*/ 2147483647 w 105"/>
                <a:gd name="T65" fmla="*/ 2147483647 h 124"/>
                <a:gd name="T66" fmla="*/ 2147483647 w 105"/>
                <a:gd name="T67" fmla="*/ 2147483647 h 124"/>
                <a:gd name="T68" fmla="*/ 2147483647 w 105"/>
                <a:gd name="T69" fmla="*/ 2147483647 h 124"/>
                <a:gd name="T70" fmla="*/ 2147483647 w 105"/>
                <a:gd name="T71" fmla="*/ 2147483647 h 124"/>
                <a:gd name="T72" fmla="*/ 2147483647 w 105"/>
                <a:gd name="T73" fmla="*/ 2147483647 h 124"/>
                <a:gd name="T74" fmla="*/ 2147483647 w 105"/>
                <a:gd name="T75" fmla="*/ 2147483647 h 124"/>
                <a:gd name="T76" fmla="*/ 2147483647 w 105"/>
                <a:gd name="T77" fmla="*/ 2147483647 h 124"/>
                <a:gd name="T78" fmla="*/ 2147483647 w 105"/>
                <a:gd name="T79" fmla="*/ 2147483647 h 124"/>
                <a:gd name="T80" fmla="*/ 2147483647 w 105"/>
                <a:gd name="T81" fmla="*/ 2147483647 h 124"/>
                <a:gd name="T82" fmla="*/ 2147483647 w 105"/>
                <a:gd name="T83" fmla="*/ 2147483647 h 124"/>
                <a:gd name="T84" fmla="*/ 2147483647 w 105"/>
                <a:gd name="T85" fmla="*/ 2147483647 h 124"/>
                <a:gd name="T86" fmla="*/ 2147483647 w 105"/>
                <a:gd name="T87" fmla="*/ 2147483647 h 124"/>
                <a:gd name="T88" fmla="*/ 2147483647 w 105"/>
                <a:gd name="T89" fmla="*/ 2147483647 h 124"/>
                <a:gd name="T90" fmla="*/ 2147483647 w 105"/>
                <a:gd name="T91" fmla="*/ 2147483647 h 124"/>
                <a:gd name="T92" fmla="*/ 2147483647 w 105"/>
                <a:gd name="T93" fmla="*/ 2147483647 h 124"/>
                <a:gd name="T94" fmla="*/ 2147483647 w 105"/>
                <a:gd name="T95" fmla="*/ 2147483647 h 124"/>
                <a:gd name="T96" fmla="*/ 2147483647 w 105"/>
                <a:gd name="T97" fmla="*/ 2147483647 h 124"/>
                <a:gd name="T98" fmla="*/ 2147483647 w 105"/>
                <a:gd name="T99" fmla="*/ 2147483647 h 124"/>
                <a:gd name="T100" fmla="*/ 2147483647 w 105"/>
                <a:gd name="T101" fmla="*/ 2147483647 h 124"/>
                <a:gd name="T102" fmla="*/ 2147483647 w 105"/>
                <a:gd name="T103" fmla="*/ 2147483647 h 124"/>
                <a:gd name="T104" fmla="*/ 2147483647 w 105"/>
                <a:gd name="T105" fmla="*/ 2147483647 h 124"/>
                <a:gd name="T106" fmla="*/ 2147483647 w 105"/>
                <a:gd name="T107" fmla="*/ 2147483647 h 124"/>
                <a:gd name="T108" fmla="*/ 2147483647 w 105"/>
                <a:gd name="T109" fmla="*/ 2147483647 h 124"/>
                <a:gd name="T110" fmla="*/ 2147483647 w 105"/>
                <a:gd name="T111" fmla="*/ 2147483647 h 124"/>
                <a:gd name="T112" fmla="*/ 2147483647 w 105"/>
                <a:gd name="T113" fmla="*/ 2147483647 h 124"/>
                <a:gd name="T114" fmla="*/ 2147483647 w 105"/>
                <a:gd name="T115" fmla="*/ 2147483647 h 124"/>
                <a:gd name="T116" fmla="*/ 2147483647 w 105"/>
                <a:gd name="T117" fmla="*/ 2147483647 h 1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5"/>
                <a:gd name="T178" fmla="*/ 0 h 124"/>
                <a:gd name="T179" fmla="*/ 105 w 105"/>
                <a:gd name="T180" fmla="*/ 124 h 1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5" h="124">
                  <a:moveTo>
                    <a:pt x="76" y="124"/>
                  </a:moveTo>
                  <a:cubicBezTo>
                    <a:pt x="74" y="123"/>
                    <a:pt x="73" y="123"/>
                    <a:pt x="70" y="123"/>
                  </a:cubicBezTo>
                  <a:cubicBezTo>
                    <a:pt x="69" y="123"/>
                    <a:pt x="68" y="124"/>
                    <a:pt x="67" y="124"/>
                  </a:cubicBezTo>
                  <a:cubicBezTo>
                    <a:pt x="65" y="123"/>
                    <a:pt x="66" y="122"/>
                    <a:pt x="65" y="121"/>
                  </a:cubicBezTo>
                  <a:cubicBezTo>
                    <a:pt x="62" y="119"/>
                    <a:pt x="59" y="119"/>
                    <a:pt x="58" y="115"/>
                  </a:cubicBezTo>
                  <a:cubicBezTo>
                    <a:pt x="58" y="111"/>
                    <a:pt x="60" y="105"/>
                    <a:pt x="61" y="101"/>
                  </a:cubicBezTo>
                  <a:cubicBezTo>
                    <a:pt x="63" y="96"/>
                    <a:pt x="62" y="96"/>
                    <a:pt x="56" y="96"/>
                  </a:cubicBezTo>
                  <a:cubicBezTo>
                    <a:pt x="53" y="96"/>
                    <a:pt x="50" y="97"/>
                    <a:pt x="46" y="96"/>
                  </a:cubicBezTo>
                  <a:cubicBezTo>
                    <a:pt x="43" y="96"/>
                    <a:pt x="37" y="96"/>
                    <a:pt x="33" y="98"/>
                  </a:cubicBezTo>
                  <a:cubicBezTo>
                    <a:pt x="31" y="99"/>
                    <a:pt x="29" y="107"/>
                    <a:pt x="25" y="102"/>
                  </a:cubicBezTo>
                  <a:cubicBezTo>
                    <a:pt x="23" y="104"/>
                    <a:pt x="18" y="109"/>
                    <a:pt x="15" y="108"/>
                  </a:cubicBezTo>
                  <a:cubicBezTo>
                    <a:pt x="13" y="108"/>
                    <a:pt x="10" y="105"/>
                    <a:pt x="9" y="104"/>
                  </a:cubicBezTo>
                  <a:cubicBezTo>
                    <a:pt x="6" y="102"/>
                    <a:pt x="4" y="101"/>
                    <a:pt x="0" y="10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" y="98"/>
                    <a:pt x="2" y="97"/>
                    <a:pt x="2" y="97"/>
                  </a:cubicBezTo>
                  <a:cubicBezTo>
                    <a:pt x="3" y="96"/>
                    <a:pt x="6" y="91"/>
                    <a:pt x="11" y="95"/>
                  </a:cubicBezTo>
                  <a:cubicBezTo>
                    <a:pt x="15" y="98"/>
                    <a:pt x="16" y="96"/>
                    <a:pt x="17" y="95"/>
                  </a:cubicBezTo>
                  <a:cubicBezTo>
                    <a:pt x="18" y="94"/>
                    <a:pt x="16" y="89"/>
                    <a:pt x="16" y="87"/>
                  </a:cubicBezTo>
                  <a:cubicBezTo>
                    <a:pt x="16" y="85"/>
                    <a:pt x="12" y="82"/>
                    <a:pt x="15" y="80"/>
                  </a:cubicBezTo>
                  <a:cubicBezTo>
                    <a:pt x="18" y="79"/>
                    <a:pt x="20" y="77"/>
                    <a:pt x="20" y="76"/>
                  </a:cubicBezTo>
                  <a:cubicBezTo>
                    <a:pt x="21" y="74"/>
                    <a:pt x="20" y="73"/>
                    <a:pt x="22" y="71"/>
                  </a:cubicBezTo>
                  <a:cubicBezTo>
                    <a:pt x="24" y="69"/>
                    <a:pt x="23" y="66"/>
                    <a:pt x="24" y="64"/>
                  </a:cubicBezTo>
                  <a:cubicBezTo>
                    <a:pt x="25" y="62"/>
                    <a:pt x="30" y="56"/>
                    <a:pt x="32" y="51"/>
                  </a:cubicBezTo>
                  <a:cubicBezTo>
                    <a:pt x="35" y="47"/>
                    <a:pt x="36" y="34"/>
                    <a:pt x="37" y="30"/>
                  </a:cubicBezTo>
                  <a:cubicBezTo>
                    <a:pt x="37" y="26"/>
                    <a:pt x="34" y="20"/>
                    <a:pt x="38" y="16"/>
                  </a:cubicBezTo>
                  <a:cubicBezTo>
                    <a:pt x="41" y="12"/>
                    <a:pt x="51" y="6"/>
                    <a:pt x="60" y="4"/>
                  </a:cubicBezTo>
                  <a:cubicBezTo>
                    <a:pt x="69" y="1"/>
                    <a:pt x="72" y="7"/>
                    <a:pt x="82" y="1"/>
                  </a:cubicBezTo>
                  <a:cubicBezTo>
                    <a:pt x="82" y="1"/>
                    <a:pt x="76" y="6"/>
                    <a:pt x="66" y="6"/>
                  </a:cubicBezTo>
                  <a:cubicBezTo>
                    <a:pt x="56" y="6"/>
                    <a:pt x="54" y="10"/>
                    <a:pt x="51" y="13"/>
                  </a:cubicBezTo>
                  <a:cubicBezTo>
                    <a:pt x="48" y="16"/>
                    <a:pt x="43" y="21"/>
                    <a:pt x="44" y="25"/>
                  </a:cubicBezTo>
                  <a:cubicBezTo>
                    <a:pt x="45" y="28"/>
                    <a:pt x="44" y="29"/>
                    <a:pt x="48" y="32"/>
                  </a:cubicBezTo>
                  <a:cubicBezTo>
                    <a:pt x="51" y="36"/>
                    <a:pt x="54" y="36"/>
                    <a:pt x="53" y="40"/>
                  </a:cubicBezTo>
                  <a:cubicBezTo>
                    <a:pt x="51" y="44"/>
                    <a:pt x="46" y="47"/>
                    <a:pt x="51" y="47"/>
                  </a:cubicBezTo>
                  <a:cubicBezTo>
                    <a:pt x="56" y="47"/>
                    <a:pt x="57" y="45"/>
                    <a:pt x="58" y="42"/>
                  </a:cubicBezTo>
                  <a:cubicBezTo>
                    <a:pt x="59" y="38"/>
                    <a:pt x="54" y="24"/>
                    <a:pt x="56" y="21"/>
                  </a:cubicBezTo>
                  <a:cubicBezTo>
                    <a:pt x="58" y="17"/>
                    <a:pt x="59" y="11"/>
                    <a:pt x="62" y="11"/>
                  </a:cubicBezTo>
                  <a:cubicBezTo>
                    <a:pt x="66" y="11"/>
                    <a:pt x="70" y="9"/>
                    <a:pt x="70" y="9"/>
                  </a:cubicBezTo>
                  <a:cubicBezTo>
                    <a:pt x="70" y="9"/>
                    <a:pt x="77" y="13"/>
                    <a:pt x="83" y="10"/>
                  </a:cubicBezTo>
                  <a:cubicBezTo>
                    <a:pt x="89" y="6"/>
                    <a:pt x="90" y="0"/>
                    <a:pt x="92" y="5"/>
                  </a:cubicBezTo>
                  <a:cubicBezTo>
                    <a:pt x="95" y="10"/>
                    <a:pt x="96" y="15"/>
                    <a:pt x="99" y="15"/>
                  </a:cubicBezTo>
                  <a:cubicBezTo>
                    <a:pt x="102" y="15"/>
                    <a:pt x="101" y="10"/>
                    <a:pt x="103" y="10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5"/>
                    <a:pt x="104" y="17"/>
                    <a:pt x="103" y="17"/>
                  </a:cubicBezTo>
                  <a:cubicBezTo>
                    <a:pt x="101" y="22"/>
                    <a:pt x="98" y="23"/>
                    <a:pt x="100" y="29"/>
                  </a:cubicBezTo>
                  <a:cubicBezTo>
                    <a:pt x="101" y="32"/>
                    <a:pt x="102" y="31"/>
                    <a:pt x="100" y="34"/>
                  </a:cubicBezTo>
                  <a:cubicBezTo>
                    <a:pt x="98" y="38"/>
                    <a:pt x="95" y="41"/>
                    <a:pt x="94" y="45"/>
                  </a:cubicBezTo>
                  <a:cubicBezTo>
                    <a:pt x="94" y="49"/>
                    <a:pt x="97" y="53"/>
                    <a:pt x="100" y="56"/>
                  </a:cubicBezTo>
                  <a:cubicBezTo>
                    <a:pt x="96" y="61"/>
                    <a:pt x="91" y="69"/>
                    <a:pt x="89" y="76"/>
                  </a:cubicBezTo>
                  <a:cubicBezTo>
                    <a:pt x="88" y="75"/>
                    <a:pt x="87" y="73"/>
                    <a:pt x="85" y="74"/>
                  </a:cubicBezTo>
                  <a:cubicBezTo>
                    <a:pt x="83" y="74"/>
                    <a:pt x="82" y="77"/>
                    <a:pt x="81" y="77"/>
                  </a:cubicBezTo>
                  <a:cubicBezTo>
                    <a:pt x="79" y="77"/>
                    <a:pt x="79" y="75"/>
                    <a:pt x="77" y="76"/>
                  </a:cubicBezTo>
                  <a:cubicBezTo>
                    <a:pt x="76" y="76"/>
                    <a:pt x="77" y="79"/>
                    <a:pt x="77" y="81"/>
                  </a:cubicBezTo>
                  <a:cubicBezTo>
                    <a:pt x="73" y="79"/>
                    <a:pt x="70" y="84"/>
                    <a:pt x="71" y="87"/>
                  </a:cubicBezTo>
                  <a:cubicBezTo>
                    <a:pt x="72" y="91"/>
                    <a:pt x="74" y="99"/>
                    <a:pt x="76" y="102"/>
                  </a:cubicBezTo>
                  <a:cubicBezTo>
                    <a:pt x="75" y="104"/>
                    <a:pt x="72" y="106"/>
                    <a:pt x="70" y="108"/>
                  </a:cubicBezTo>
                  <a:cubicBezTo>
                    <a:pt x="70" y="110"/>
                    <a:pt x="72" y="112"/>
                    <a:pt x="73" y="114"/>
                  </a:cubicBezTo>
                  <a:cubicBezTo>
                    <a:pt x="74" y="117"/>
                    <a:pt x="76" y="120"/>
                    <a:pt x="76" y="124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6" name="Freeform 170">
              <a:extLst>
                <a:ext uri="{FF2B5EF4-FFF2-40B4-BE49-F238E27FC236}">
                  <a16:creationId xmlns:a16="http://schemas.microsoft.com/office/drawing/2014/main" id="{896C1C57-C1C5-42C0-B7B4-047D16FCB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9048" y="3496198"/>
              <a:ext cx="123119" cy="67419"/>
            </a:xfrm>
            <a:custGeom>
              <a:avLst/>
              <a:gdLst>
                <a:gd name="T0" fmla="*/ 2147483647 w 168"/>
                <a:gd name="T1" fmla="*/ 2147483647 h 106"/>
                <a:gd name="T2" fmla="*/ 2147483647 w 168"/>
                <a:gd name="T3" fmla="*/ 2147483647 h 106"/>
                <a:gd name="T4" fmla="*/ 2147483647 w 168"/>
                <a:gd name="T5" fmla="*/ 2147483647 h 106"/>
                <a:gd name="T6" fmla="*/ 2147483647 w 168"/>
                <a:gd name="T7" fmla="*/ 2147483647 h 106"/>
                <a:gd name="T8" fmla="*/ 2147483647 w 168"/>
                <a:gd name="T9" fmla="*/ 2147483647 h 106"/>
                <a:gd name="T10" fmla="*/ 2147483647 w 168"/>
                <a:gd name="T11" fmla="*/ 2147483647 h 106"/>
                <a:gd name="T12" fmla="*/ 2147483647 w 168"/>
                <a:gd name="T13" fmla="*/ 2147483647 h 106"/>
                <a:gd name="T14" fmla="*/ 2147483647 w 168"/>
                <a:gd name="T15" fmla="*/ 2147483647 h 106"/>
                <a:gd name="T16" fmla="*/ 2147483647 w 168"/>
                <a:gd name="T17" fmla="*/ 2147483647 h 106"/>
                <a:gd name="T18" fmla="*/ 2147483647 w 168"/>
                <a:gd name="T19" fmla="*/ 2147483647 h 106"/>
                <a:gd name="T20" fmla="*/ 2147483647 w 168"/>
                <a:gd name="T21" fmla="*/ 2147483647 h 106"/>
                <a:gd name="T22" fmla="*/ 2147483647 w 168"/>
                <a:gd name="T23" fmla="*/ 2147483647 h 106"/>
                <a:gd name="T24" fmla="*/ 2147483647 w 168"/>
                <a:gd name="T25" fmla="*/ 2147483647 h 106"/>
                <a:gd name="T26" fmla="*/ 2147483647 w 168"/>
                <a:gd name="T27" fmla="*/ 2147483647 h 106"/>
                <a:gd name="T28" fmla="*/ 2147483647 w 168"/>
                <a:gd name="T29" fmla="*/ 2147483647 h 106"/>
                <a:gd name="T30" fmla="*/ 0 w 168"/>
                <a:gd name="T31" fmla="*/ 2147483647 h 106"/>
                <a:gd name="T32" fmla="*/ 2147483647 w 168"/>
                <a:gd name="T33" fmla="*/ 2147483647 h 106"/>
                <a:gd name="T34" fmla="*/ 2147483647 w 168"/>
                <a:gd name="T35" fmla="*/ 2147483647 h 106"/>
                <a:gd name="T36" fmla="*/ 2147483647 w 168"/>
                <a:gd name="T37" fmla="*/ 2147483647 h 106"/>
                <a:gd name="T38" fmla="*/ 2147483647 w 168"/>
                <a:gd name="T39" fmla="*/ 2147483647 h 106"/>
                <a:gd name="T40" fmla="*/ 2147483647 w 168"/>
                <a:gd name="T41" fmla="*/ 2147483647 h 106"/>
                <a:gd name="T42" fmla="*/ 2147483647 w 168"/>
                <a:gd name="T43" fmla="*/ 2147483647 h 106"/>
                <a:gd name="T44" fmla="*/ 2147483647 w 168"/>
                <a:gd name="T45" fmla="*/ 0 h 106"/>
                <a:gd name="T46" fmla="*/ 2147483647 w 168"/>
                <a:gd name="T47" fmla="*/ 2147483647 h 106"/>
                <a:gd name="T48" fmla="*/ 2147483647 w 168"/>
                <a:gd name="T49" fmla="*/ 2147483647 h 106"/>
                <a:gd name="T50" fmla="*/ 2147483647 w 168"/>
                <a:gd name="T51" fmla="*/ 2147483647 h 106"/>
                <a:gd name="T52" fmla="*/ 2147483647 w 168"/>
                <a:gd name="T53" fmla="*/ 2147483647 h 106"/>
                <a:gd name="T54" fmla="*/ 2147483647 w 168"/>
                <a:gd name="T55" fmla="*/ 2147483647 h 106"/>
                <a:gd name="T56" fmla="*/ 2147483647 w 168"/>
                <a:gd name="T57" fmla="*/ 2147483647 h 106"/>
                <a:gd name="T58" fmla="*/ 2147483647 w 168"/>
                <a:gd name="T59" fmla="*/ 2147483647 h 106"/>
                <a:gd name="T60" fmla="*/ 2147483647 w 168"/>
                <a:gd name="T61" fmla="*/ 2147483647 h 106"/>
                <a:gd name="T62" fmla="*/ 2147483647 w 168"/>
                <a:gd name="T63" fmla="*/ 2147483647 h 106"/>
                <a:gd name="T64" fmla="*/ 2147483647 w 168"/>
                <a:gd name="T65" fmla="*/ 2147483647 h 106"/>
                <a:gd name="T66" fmla="*/ 2147483647 w 168"/>
                <a:gd name="T67" fmla="*/ 2147483647 h 106"/>
                <a:gd name="T68" fmla="*/ 2147483647 w 168"/>
                <a:gd name="T69" fmla="*/ 2147483647 h 106"/>
                <a:gd name="T70" fmla="*/ 2147483647 w 168"/>
                <a:gd name="T71" fmla="*/ 2147483647 h 106"/>
                <a:gd name="T72" fmla="*/ 2147483647 w 168"/>
                <a:gd name="T73" fmla="*/ 2147483647 h 106"/>
                <a:gd name="T74" fmla="*/ 2147483647 w 168"/>
                <a:gd name="T75" fmla="*/ 2147483647 h 106"/>
                <a:gd name="T76" fmla="*/ 2147483647 w 168"/>
                <a:gd name="T77" fmla="*/ 2147483647 h 106"/>
                <a:gd name="T78" fmla="*/ 2147483647 w 168"/>
                <a:gd name="T79" fmla="*/ 2147483647 h 106"/>
                <a:gd name="T80" fmla="*/ 2147483647 w 168"/>
                <a:gd name="T81" fmla="*/ 2147483647 h 106"/>
                <a:gd name="T82" fmla="*/ 2147483647 w 168"/>
                <a:gd name="T83" fmla="*/ 2147483647 h 106"/>
                <a:gd name="T84" fmla="*/ 2147483647 w 168"/>
                <a:gd name="T85" fmla="*/ 2147483647 h 106"/>
                <a:gd name="T86" fmla="*/ 2147483647 w 168"/>
                <a:gd name="T87" fmla="*/ 2147483647 h 106"/>
                <a:gd name="T88" fmla="*/ 2147483647 w 168"/>
                <a:gd name="T89" fmla="*/ 2147483647 h 106"/>
                <a:gd name="T90" fmla="*/ 2147483647 w 168"/>
                <a:gd name="T91" fmla="*/ 2147483647 h 10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8"/>
                <a:gd name="T139" fmla="*/ 0 h 106"/>
                <a:gd name="T140" fmla="*/ 168 w 168"/>
                <a:gd name="T141" fmla="*/ 106 h 10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8" h="106">
                  <a:moveTo>
                    <a:pt x="119" y="93"/>
                  </a:moveTo>
                  <a:cubicBezTo>
                    <a:pt x="115" y="89"/>
                    <a:pt x="116" y="89"/>
                    <a:pt x="111" y="89"/>
                  </a:cubicBezTo>
                  <a:cubicBezTo>
                    <a:pt x="106" y="90"/>
                    <a:pt x="101" y="92"/>
                    <a:pt x="96" y="91"/>
                  </a:cubicBezTo>
                  <a:cubicBezTo>
                    <a:pt x="89" y="91"/>
                    <a:pt x="87" y="80"/>
                    <a:pt x="81" y="80"/>
                  </a:cubicBezTo>
                  <a:cubicBezTo>
                    <a:pt x="77" y="80"/>
                    <a:pt x="75" y="87"/>
                    <a:pt x="73" y="90"/>
                  </a:cubicBezTo>
                  <a:cubicBezTo>
                    <a:pt x="71" y="92"/>
                    <a:pt x="71" y="92"/>
                    <a:pt x="68" y="94"/>
                  </a:cubicBezTo>
                  <a:cubicBezTo>
                    <a:pt x="64" y="96"/>
                    <a:pt x="58" y="106"/>
                    <a:pt x="54" y="105"/>
                  </a:cubicBezTo>
                  <a:cubicBezTo>
                    <a:pt x="52" y="105"/>
                    <a:pt x="46" y="102"/>
                    <a:pt x="44" y="100"/>
                  </a:cubicBezTo>
                  <a:cubicBezTo>
                    <a:pt x="43" y="100"/>
                    <a:pt x="43" y="100"/>
                    <a:pt x="42" y="98"/>
                  </a:cubicBezTo>
                  <a:cubicBezTo>
                    <a:pt x="40" y="97"/>
                    <a:pt x="40" y="95"/>
                    <a:pt x="39" y="93"/>
                  </a:cubicBezTo>
                  <a:cubicBezTo>
                    <a:pt x="37" y="92"/>
                    <a:pt x="34" y="91"/>
                    <a:pt x="34" y="90"/>
                  </a:cubicBezTo>
                  <a:cubicBezTo>
                    <a:pt x="31" y="88"/>
                    <a:pt x="31" y="82"/>
                    <a:pt x="31" y="78"/>
                  </a:cubicBezTo>
                  <a:cubicBezTo>
                    <a:pt x="28" y="78"/>
                    <a:pt x="24" y="80"/>
                    <a:pt x="22" y="82"/>
                  </a:cubicBezTo>
                  <a:cubicBezTo>
                    <a:pt x="21" y="77"/>
                    <a:pt x="23" y="72"/>
                    <a:pt x="23" y="68"/>
                  </a:cubicBezTo>
                  <a:cubicBezTo>
                    <a:pt x="17" y="67"/>
                    <a:pt x="14" y="65"/>
                    <a:pt x="11" y="60"/>
                  </a:cubicBezTo>
                  <a:cubicBezTo>
                    <a:pt x="8" y="52"/>
                    <a:pt x="4" y="44"/>
                    <a:pt x="0" y="37"/>
                  </a:cubicBezTo>
                  <a:cubicBezTo>
                    <a:pt x="4" y="36"/>
                    <a:pt x="9" y="35"/>
                    <a:pt x="13" y="33"/>
                  </a:cubicBezTo>
                  <a:cubicBezTo>
                    <a:pt x="20" y="31"/>
                    <a:pt x="24" y="25"/>
                    <a:pt x="31" y="23"/>
                  </a:cubicBezTo>
                  <a:cubicBezTo>
                    <a:pt x="39" y="20"/>
                    <a:pt x="46" y="13"/>
                    <a:pt x="50" y="5"/>
                  </a:cubicBezTo>
                  <a:cubicBezTo>
                    <a:pt x="55" y="7"/>
                    <a:pt x="58" y="11"/>
                    <a:pt x="63" y="14"/>
                  </a:cubicBezTo>
                  <a:cubicBezTo>
                    <a:pt x="64" y="10"/>
                    <a:pt x="65" y="7"/>
                    <a:pt x="67" y="4"/>
                  </a:cubicBezTo>
                  <a:cubicBezTo>
                    <a:pt x="68" y="4"/>
                    <a:pt x="68" y="3"/>
                    <a:pt x="69" y="3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1" y="1"/>
                    <a:pt x="76" y="1"/>
                    <a:pt x="78" y="3"/>
                  </a:cubicBezTo>
                  <a:cubicBezTo>
                    <a:pt x="83" y="8"/>
                    <a:pt x="79" y="15"/>
                    <a:pt x="83" y="20"/>
                  </a:cubicBezTo>
                  <a:cubicBezTo>
                    <a:pt x="85" y="17"/>
                    <a:pt x="89" y="15"/>
                    <a:pt x="92" y="17"/>
                  </a:cubicBezTo>
                  <a:cubicBezTo>
                    <a:pt x="93" y="18"/>
                    <a:pt x="94" y="21"/>
                    <a:pt x="95" y="22"/>
                  </a:cubicBezTo>
                  <a:cubicBezTo>
                    <a:pt x="97" y="23"/>
                    <a:pt x="98" y="21"/>
                    <a:pt x="99" y="24"/>
                  </a:cubicBezTo>
                  <a:cubicBezTo>
                    <a:pt x="102" y="23"/>
                    <a:pt x="104" y="21"/>
                    <a:pt x="108" y="21"/>
                  </a:cubicBezTo>
                  <a:cubicBezTo>
                    <a:pt x="109" y="25"/>
                    <a:pt x="108" y="30"/>
                    <a:pt x="107" y="34"/>
                  </a:cubicBezTo>
                  <a:cubicBezTo>
                    <a:pt x="111" y="35"/>
                    <a:pt x="115" y="40"/>
                    <a:pt x="119" y="41"/>
                  </a:cubicBezTo>
                  <a:cubicBezTo>
                    <a:pt x="119" y="39"/>
                    <a:pt x="118" y="31"/>
                    <a:pt x="120" y="29"/>
                  </a:cubicBezTo>
                  <a:cubicBezTo>
                    <a:pt x="121" y="27"/>
                    <a:pt x="128" y="28"/>
                    <a:pt x="130" y="28"/>
                  </a:cubicBezTo>
                  <a:cubicBezTo>
                    <a:pt x="132" y="28"/>
                    <a:pt x="136" y="26"/>
                    <a:pt x="138" y="28"/>
                  </a:cubicBezTo>
                  <a:cubicBezTo>
                    <a:pt x="139" y="30"/>
                    <a:pt x="137" y="38"/>
                    <a:pt x="136" y="40"/>
                  </a:cubicBezTo>
                  <a:cubicBezTo>
                    <a:pt x="140" y="40"/>
                    <a:pt x="142" y="34"/>
                    <a:pt x="146" y="34"/>
                  </a:cubicBezTo>
                  <a:cubicBezTo>
                    <a:pt x="147" y="37"/>
                    <a:pt x="148" y="46"/>
                    <a:pt x="151" y="48"/>
                  </a:cubicBezTo>
                  <a:cubicBezTo>
                    <a:pt x="153" y="50"/>
                    <a:pt x="155" y="47"/>
                    <a:pt x="159" y="46"/>
                  </a:cubicBezTo>
                  <a:cubicBezTo>
                    <a:pt x="160" y="46"/>
                    <a:pt x="163" y="45"/>
                    <a:pt x="165" y="47"/>
                  </a:cubicBezTo>
                  <a:cubicBezTo>
                    <a:pt x="167" y="50"/>
                    <a:pt x="162" y="55"/>
                    <a:pt x="163" y="57"/>
                  </a:cubicBezTo>
                  <a:cubicBezTo>
                    <a:pt x="168" y="64"/>
                    <a:pt x="168" y="64"/>
                    <a:pt x="168" y="64"/>
                  </a:cubicBezTo>
                  <a:cubicBezTo>
                    <a:pt x="165" y="70"/>
                    <a:pt x="153" y="62"/>
                    <a:pt x="149" y="67"/>
                  </a:cubicBezTo>
                  <a:cubicBezTo>
                    <a:pt x="147" y="70"/>
                    <a:pt x="148" y="77"/>
                    <a:pt x="145" y="80"/>
                  </a:cubicBezTo>
                  <a:cubicBezTo>
                    <a:pt x="142" y="82"/>
                    <a:pt x="141" y="82"/>
                    <a:pt x="138" y="82"/>
                  </a:cubicBezTo>
                  <a:cubicBezTo>
                    <a:pt x="133" y="82"/>
                    <a:pt x="126" y="80"/>
                    <a:pt x="123" y="84"/>
                  </a:cubicBezTo>
                  <a:cubicBezTo>
                    <a:pt x="121" y="86"/>
                    <a:pt x="119" y="91"/>
                    <a:pt x="119" y="93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7" name="Freeform 171">
              <a:extLst>
                <a:ext uri="{FF2B5EF4-FFF2-40B4-BE49-F238E27FC236}">
                  <a16:creationId xmlns:a16="http://schemas.microsoft.com/office/drawing/2014/main" id="{4C3F08FF-C9F9-4E58-9B9C-1D4CC687E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586" y="3547619"/>
              <a:ext cx="137527" cy="68561"/>
            </a:xfrm>
            <a:custGeom>
              <a:avLst/>
              <a:gdLst>
                <a:gd name="T0" fmla="*/ 2147483647 w 188"/>
                <a:gd name="T1" fmla="*/ 2147483647 h 108"/>
                <a:gd name="T2" fmla="*/ 2147483647 w 188"/>
                <a:gd name="T3" fmla="*/ 2147483647 h 108"/>
                <a:gd name="T4" fmla="*/ 2147483647 w 188"/>
                <a:gd name="T5" fmla="*/ 2147483647 h 108"/>
                <a:gd name="T6" fmla="*/ 2147483647 w 188"/>
                <a:gd name="T7" fmla="*/ 2147483647 h 108"/>
                <a:gd name="T8" fmla="*/ 2147483647 w 188"/>
                <a:gd name="T9" fmla="*/ 2147483647 h 108"/>
                <a:gd name="T10" fmla="*/ 2147483647 w 188"/>
                <a:gd name="T11" fmla="*/ 2147483647 h 108"/>
                <a:gd name="T12" fmla="*/ 2147483647 w 188"/>
                <a:gd name="T13" fmla="*/ 2147483647 h 108"/>
                <a:gd name="T14" fmla="*/ 2147483647 w 188"/>
                <a:gd name="T15" fmla="*/ 2147483647 h 108"/>
                <a:gd name="T16" fmla="*/ 2147483647 w 188"/>
                <a:gd name="T17" fmla="*/ 2147483647 h 108"/>
                <a:gd name="T18" fmla="*/ 2147483647 w 188"/>
                <a:gd name="T19" fmla="*/ 2147483647 h 108"/>
                <a:gd name="T20" fmla="*/ 2147483647 w 188"/>
                <a:gd name="T21" fmla="*/ 2147483647 h 108"/>
                <a:gd name="T22" fmla="*/ 2147483647 w 188"/>
                <a:gd name="T23" fmla="*/ 2147483647 h 108"/>
                <a:gd name="T24" fmla="*/ 2147483647 w 188"/>
                <a:gd name="T25" fmla="*/ 2147483647 h 108"/>
                <a:gd name="T26" fmla="*/ 2147483647 w 188"/>
                <a:gd name="T27" fmla="*/ 2147483647 h 108"/>
                <a:gd name="T28" fmla="*/ 2147483647 w 188"/>
                <a:gd name="T29" fmla="*/ 2147483647 h 108"/>
                <a:gd name="T30" fmla="*/ 2147483647 w 188"/>
                <a:gd name="T31" fmla="*/ 2147483647 h 108"/>
                <a:gd name="T32" fmla="*/ 2147483647 w 188"/>
                <a:gd name="T33" fmla="*/ 2147483647 h 108"/>
                <a:gd name="T34" fmla="*/ 2147483647 w 188"/>
                <a:gd name="T35" fmla="*/ 2147483647 h 108"/>
                <a:gd name="T36" fmla="*/ 2147483647 w 188"/>
                <a:gd name="T37" fmla="*/ 2147483647 h 108"/>
                <a:gd name="T38" fmla="*/ 2147483647 w 188"/>
                <a:gd name="T39" fmla="*/ 2147483647 h 108"/>
                <a:gd name="T40" fmla="*/ 2147483647 w 188"/>
                <a:gd name="T41" fmla="*/ 2147483647 h 108"/>
                <a:gd name="T42" fmla="*/ 2147483647 w 188"/>
                <a:gd name="T43" fmla="*/ 2147483647 h 108"/>
                <a:gd name="T44" fmla="*/ 2147483647 w 188"/>
                <a:gd name="T45" fmla="*/ 2147483647 h 108"/>
                <a:gd name="T46" fmla="*/ 2147483647 w 188"/>
                <a:gd name="T47" fmla="*/ 2147483647 h 108"/>
                <a:gd name="T48" fmla="*/ 2147483647 w 188"/>
                <a:gd name="T49" fmla="*/ 2147483647 h 108"/>
                <a:gd name="T50" fmla="*/ 2147483647 w 188"/>
                <a:gd name="T51" fmla="*/ 2147483647 h 108"/>
                <a:gd name="T52" fmla="*/ 2147483647 w 188"/>
                <a:gd name="T53" fmla="*/ 2147483647 h 108"/>
                <a:gd name="T54" fmla="*/ 2147483647 w 188"/>
                <a:gd name="T55" fmla="*/ 2147483647 h 108"/>
                <a:gd name="T56" fmla="*/ 0 w 188"/>
                <a:gd name="T57" fmla="*/ 2147483647 h 108"/>
                <a:gd name="T58" fmla="*/ 2147483647 w 188"/>
                <a:gd name="T59" fmla="*/ 2147483647 h 108"/>
                <a:gd name="T60" fmla="*/ 2147483647 w 188"/>
                <a:gd name="T61" fmla="*/ 2147483647 h 108"/>
                <a:gd name="T62" fmla="*/ 2147483647 w 188"/>
                <a:gd name="T63" fmla="*/ 2147483647 h 108"/>
                <a:gd name="T64" fmla="*/ 2147483647 w 188"/>
                <a:gd name="T65" fmla="*/ 2147483647 h 108"/>
                <a:gd name="T66" fmla="*/ 2147483647 w 188"/>
                <a:gd name="T67" fmla="*/ 2147483647 h 108"/>
                <a:gd name="T68" fmla="*/ 2147483647 w 188"/>
                <a:gd name="T69" fmla="*/ 2147483647 h 108"/>
                <a:gd name="T70" fmla="*/ 2147483647 w 188"/>
                <a:gd name="T71" fmla="*/ 2147483647 h 108"/>
                <a:gd name="T72" fmla="*/ 2147483647 w 188"/>
                <a:gd name="T73" fmla="*/ 2147483647 h 108"/>
                <a:gd name="T74" fmla="*/ 2147483647 w 188"/>
                <a:gd name="T75" fmla="*/ 2147483647 h 108"/>
                <a:gd name="T76" fmla="*/ 2147483647 w 188"/>
                <a:gd name="T77" fmla="*/ 2147483647 h 108"/>
                <a:gd name="T78" fmla="*/ 2147483647 w 188"/>
                <a:gd name="T79" fmla="*/ 2147483647 h 108"/>
                <a:gd name="T80" fmla="*/ 2147483647 w 188"/>
                <a:gd name="T81" fmla="*/ 2147483647 h 108"/>
                <a:gd name="T82" fmla="*/ 2147483647 w 188"/>
                <a:gd name="T83" fmla="*/ 2147483647 h 108"/>
                <a:gd name="T84" fmla="*/ 2147483647 w 188"/>
                <a:gd name="T85" fmla="*/ 2147483647 h 108"/>
                <a:gd name="T86" fmla="*/ 2147483647 w 188"/>
                <a:gd name="T87" fmla="*/ 2147483647 h 108"/>
                <a:gd name="T88" fmla="*/ 2147483647 w 188"/>
                <a:gd name="T89" fmla="*/ 2147483647 h 108"/>
                <a:gd name="T90" fmla="*/ 2147483647 w 188"/>
                <a:gd name="T91" fmla="*/ 2147483647 h 108"/>
                <a:gd name="T92" fmla="*/ 2147483647 w 188"/>
                <a:gd name="T93" fmla="*/ 2147483647 h 108"/>
                <a:gd name="T94" fmla="*/ 2147483647 w 188"/>
                <a:gd name="T95" fmla="*/ 2147483647 h 108"/>
                <a:gd name="T96" fmla="*/ 2147483647 w 188"/>
                <a:gd name="T97" fmla="*/ 2147483647 h 108"/>
                <a:gd name="T98" fmla="*/ 2147483647 w 188"/>
                <a:gd name="T99" fmla="*/ 2147483647 h 108"/>
                <a:gd name="T100" fmla="*/ 2147483647 w 188"/>
                <a:gd name="T101" fmla="*/ 2147483647 h 108"/>
                <a:gd name="T102" fmla="*/ 2147483647 w 188"/>
                <a:gd name="T103" fmla="*/ 2147483647 h 108"/>
                <a:gd name="T104" fmla="*/ 2147483647 w 188"/>
                <a:gd name="T105" fmla="*/ 2147483647 h 108"/>
                <a:gd name="T106" fmla="*/ 2147483647 w 188"/>
                <a:gd name="T107" fmla="*/ 2147483647 h 108"/>
                <a:gd name="T108" fmla="*/ 2147483647 w 188"/>
                <a:gd name="T109" fmla="*/ 2147483647 h 108"/>
                <a:gd name="T110" fmla="*/ 2147483647 w 188"/>
                <a:gd name="T111" fmla="*/ 0 h 108"/>
                <a:gd name="T112" fmla="*/ 2147483647 w 188"/>
                <a:gd name="T113" fmla="*/ 2147483647 h 108"/>
                <a:gd name="T114" fmla="*/ 2147483647 w 188"/>
                <a:gd name="T115" fmla="*/ 2147483647 h 108"/>
                <a:gd name="T116" fmla="*/ 2147483647 w 188"/>
                <a:gd name="T117" fmla="*/ 2147483647 h 108"/>
                <a:gd name="T118" fmla="*/ 2147483647 w 188"/>
                <a:gd name="T119" fmla="*/ 2147483647 h 108"/>
                <a:gd name="T120" fmla="*/ 2147483647 w 188"/>
                <a:gd name="T121" fmla="*/ 2147483647 h 10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8"/>
                <a:gd name="T184" fmla="*/ 0 h 108"/>
                <a:gd name="T185" fmla="*/ 188 w 188"/>
                <a:gd name="T186" fmla="*/ 108 h 10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8" h="108">
                  <a:moveTo>
                    <a:pt x="184" y="36"/>
                  </a:moveTo>
                  <a:cubicBezTo>
                    <a:pt x="185" y="41"/>
                    <a:pt x="188" y="46"/>
                    <a:pt x="186" y="51"/>
                  </a:cubicBezTo>
                  <a:cubicBezTo>
                    <a:pt x="184" y="55"/>
                    <a:pt x="179" y="57"/>
                    <a:pt x="178" y="61"/>
                  </a:cubicBezTo>
                  <a:cubicBezTo>
                    <a:pt x="178" y="64"/>
                    <a:pt x="181" y="66"/>
                    <a:pt x="179" y="70"/>
                  </a:cubicBezTo>
                  <a:cubicBezTo>
                    <a:pt x="175" y="77"/>
                    <a:pt x="166" y="80"/>
                    <a:pt x="165" y="88"/>
                  </a:cubicBezTo>
                  <a:cubicBezTo>
                    <a:pt x="164" y="91"/>
                    <a:pt x="166" y="96"/>
                    <a:pt x="162" y="98"/>
                  </a:cubicBezTo>
                  <a:cubicBezTo>
                    <a:pt x="159" y="99"/>
                    <a:pt x="157" y="96"/>
                    <a:pt x="156" y="94"/>
                  </a:cubicBezTo>
                  <a:cubicBezTo>
                    <a:pt x="154" y="95"/>
                    <a:pt x="153" y="97"/>
                    <a:pt x="152" y="98"/>
                  </a:cubicBezTo>
                  <a:cubicBezTo>
                    <a:pt x="149" y="97"/>
                    <a:pt x="145" y="97"/>
                    <a:pt x="142" y="97"/>
                  </a:cubicBezTo>
                  <a:cubicBezTo>
                    <a:pt x="138" y="96"/>
                    <a:pt x="137" y="96"/>
                    <a:pt x="134" y="99"/>
                  </a:cubicBezTo>
                  <a:cubicBezTo>
                    <a:pt x="131" y="101"/>
                    <a:pt x="128" y="106"/>
                    <a:pt x="124" y="107"/>
                  </a:cubicBezTo>
                  <a:cubicBezTo>
                    <a:pt x="117" y="108"/>
                    <a:pt x="110" y="103"/>
                    <a:pt x="103" y="103"/>
                  </a:cubicBezTo>
                  <a:cubicBezTo>
                    <a:pt x="102" y="104"/>
                    <a:pt x="102" y="104"/>
                    <a:pt x="102" y="10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1" y="102"/>
                    <a:pt x="99" y="102"/>
                    <a:pt x="97" y="101"/>
                  </a:cubicBezTo>
                  <a:cubicBezTo>
                    <a:pt x="95" y="100"/>
                    <a:pt x="93" y="98"/>
                    <a:pt x="91" y="97"/>
                  </a:cubicBezTo>
                  <a:cubicBezTo>
                    <a:pt x="88" y="96"/>
                    <a:pt x="88" y="96"/>
                    <a:pt x="86" y="96"/>
                  </a:cubicBezTo>
                  <a:cubicBezTo>
                    <a:pt x="82" y="97"/>
                    <a:pt x="80" y="98"/>
                    <a:pt x="76" y="97"/>
                  </a:cubicBezTo>
                  <a:cubicBezTo>
                    <a:pt x="71" y="96"/>
                    <a:pt x="68" y="90"/>
                    <a:pt x="65" y="86"/>
                  </a:cubicBezTo>
                  <a:cubicBezTo>
                    <a:pt x="64" y="85"/>
                    <a:pt x="63" y="84"/>
                    <a:pt x="62" y="84"/>
                  </a:cubicBezTo>
                  <a:cubicBezTo>
                    <a:pt x="61" y="84"/>
                    <a:pt x="60" y="85"/>
                    <a:pt x="59" y="85"/>
                  </a:cubicBezTo>
                  <a:cubicBezTo>
                    <a:pt x="57" y="85"/>
                    <a:pt x="56" y="84"/>
                    <a:pt x="54" y="84"/>
                  </a:cubicBezTo>
                  <a:cubicBezTo>
                    <a:pt x="49" y="84"/>
                    <a:pt x="45" y="88"/>
                    <a:pt x="41" y="90"/>
                  </a:cubicBezTo>
                  <a:cubicBezTo>
                    <a:pt x="36" y="93"/>
                    <a:pt x="33" y="92"/>
                    <a:pt x="29" y="90"/>
                  </a:cubicBezTo>
                  <a:cubicBezTo>
                    <a:pt x="26" y="89"/>
                    <a:pt x="23" y="89"/>
                    <a:pt x="21" y="89"/>
                  </a:cubicBezTo>
                  <a:cubicBezTo>
                    <a:pt x="21" y="89"/>
                    <a:pt x="20" y="88"/>
                    <a:pt x="19" y="88"/>
                  </a:cubicBezTo>
                  <a:cubicBezTo>
                    <a:pt x="17" y="88"/>
                    <a:pt x="16" y="94"/>
                    <a:pt x="13" y="93"/>
                  </a:cubicBezTo>
                  <a:cubicBezTo>
                    <a:pt x="11" y="93"/>
                    <a:pt x="10" y="88"/>
                    <a:pt x="9" y="87"/>
                  </a:cubicBezTo>
                  <a:cubicBezTo>
                    <a:pt x="7" y="84"/>
                    <a:pt x="3" y="85"/>
                    <a:pt x="0" y="85"/>
                  </a:cubicBezTo>
                  <a:cubicBezTo>
                    <a:pt x="0" y="80"/>
                    <a:pt x="4" y="75"/>
                    <a:pt x="5" y="70"/>
                  </a:cubicBezTo>
                  <a:cubicBezTo>
                    <a:pt x="6" y="67"/>
                    <a:pt x="5" y="67"/>
                    <a:pt x="2" y="66"/>
                  </a:cubicBezTo>
                  <a:cubicBezTo>
                    <a:pt x="2" y="66"/>
                    <a:pt x="8" y="65"/>
                    <a:pt x="9" y="66"/>
                  </a:cubicBezTo>
                  <a:cubicBezTo>
                    <a:pt x="11" y="66"/>
                    <a:pt x="13" y="68"/>
                    <a:pt x="15" y="69"/>
                  </a:cubicBezTo>
                  <a:cubicBezTo>
                    <a:pt x="16" y="70"/>
                    <a:pt x="17" y="72"/>
                    <a:pt x="19" y="72"/>
                  </a:cubicBezTo>
                  <a:cubicBezTo>
                    <a:pt x="20" y="72"/>
                    <a:pt x="22" y="70"/>
                    <a:pt x="24" y="70"/>
                  </a:cubicBezTo>
                  <a:cubicBezTo>
                    <a:pt x="25" y="69"/>
                    <a:pt x="27" y="67"/>
                    <a:pt x="28" y="65"/>
                  </a:cubicBezTo>
                  <a:cubicBezTo>
                    <a:pt x="29" y="65"/>
                    <a:pt x="30" y="62"/>
                    <a:pt x="31" y="62"/>
                  </a:cubicBezTo>
                  <a:cubicBezTo>
                    <a:pt x="34" y="61"/>
                    <a:pt x="40" y="68"/>
                    <a:pt x="42" y="69"/>
                  </a:cubicBezTo>
                  <a:cubicBezTo>
                    <a:pt x="46" y="72"/>
                    <a:pt x="51" y="66"/>
                    <a:pt x="55" y="64"/>
                  </a:cubicBezTo>
                  <a:cubicBezTo>
                    <a:pt x="58" y="61"/>
                    <a:pt x="63" y="58"/>
                    <a:pt x="67" y="56"/>
                  </a:cubicBezTo>
                  <a:cubicBezTo>
                    <a:pt x="70" y="55"/>
                    <a:pt x="71" y="55"/>
                    <a:pt x="74" y="57"/>
                  </a:cubicBezTo>
                  <a:cubicBezTo>
                    <a:pt x="77" y="58"/>
                    <a:pt x="79" y="59"/>
                    <a:pt x="82" y="58"/>
                  </a:cubicBezTo>
                  <a:cubicBezTo>
                    <a:pt x="82" y="58"/>
                    <a:pt x="83" y="57"/>
                    <a:pt x="84" y="57"/>
                  </a:cubicBezTo>
                  <a:cubicBezTo>
                    <a:pt x="85" y="56"/>
                    <a:pt x="86" y="57"/>
                    <a:pt x="87" y="57"/>
                  </a:cubicBezTo>
                  <a:cubicBezTo>
                    <a:pt x="89" y="58"/>
                    <a:pt x="91" y="59"/>
                    <a:pt x="93" y="60"/>
                  </a:cubicBezTo>
                  <a:cubicBezTo>
                    <a:pt x="93" y="56"/>
                    <a:pt x="91" y="52"/>
                    <a:pt x="90" y="49"/>
                  </a:cubicBezTo>
                  <a:cubicBezTo>
                    <a:pt x="89" y="46"/>
                    <a:pt x="87" y="45"/>
                    <a:pt x="84" y="43"/>
                  </a:cubicBezTo>
                  <a:cubicBezTo>
                    <a:pt x="86" y="39"/>
                    <a:pt x="92" y="35"/>
                    <a:pt x="96" y="32"/>
                  </a:cubicBezTo>
                  <a:cubicBezTo>
                    <a:pt x="97" y="30"/>
                    <a:pt x="98" y="29"/>
                    <a:pt x="100" y="30"/>
                  </a:cubicBezTo>
                  <a:cubicBezTo>
                    <a:pt x="101" y="30"/>
                    <a:pt x="101" y="31"/>
                    <a:pt x="102" y="32"/>
                  </a:cubicBezTo>
                  <a:cubicBezTo>
                    <a:pt x="102" y="24"/>
                    <a:pt x="108" y="18"/>
                    <a:pt x="108" y="18"/>
                  </a:cubicBezTo>
                  <a:cubicBezTo>
                    <a:pt x="109" y="19"/>
                    <a:pt x="110" y="20"/>
                    <a:pt x="111" y="20"/>
                  </a:cubicBezTo>
                  <a:cubicBezTo>
                    <a:pt x="113" y="22"/>
                    <a:pt x="119" y="25"/>
                    <a:pt x="121" y="25"/>
                  </a:cubicBezTo>
                  <a:cubicBezTo>
                    <a:pt x="125" y="26"/>
                    <a:pt x="131" y="16"/>
                    <a:pt x="135" y="14"/>
                  </a:cubicBezTo>
                  <a:cubicBezTo>
                    <a:pt x="138" y="12"/>
                    <a:pt x="138" y="12"/>
                    <a:pt x="140" y="10"/>
                  </a:cubicBezTo>
                  <a:cubicBezTo>
                    <a:pt x="142" y="7"/>
                    <a:pt x="144" y="0"/>
                    <a:pt x="148" y="0"/>
                  </a:cubicBezTo>
                  <a:cubicBezTo>
                    <a:pt x="153" y="0"/>
                    <a:pt x="156" y="11"/>
                    <a:pt x="163" y="11"/>
                  </a:cubicBezTo>
                  <a:cubicBezTo>
                    <a:pt x="167" y="12"/>
                    <a:pt x="173" y="10"/>
                    <a:pt x="178" y="9"/>
                  </a:cubicBezTo>
                  <a:cubicBezTo>
                    <a:pt x="183" y="9"/>
                    <a:pt x="183" y="9"/>
                    <a:pt x="186" y="13"/>
                  </a:cubicBezTo>
                  <a:cubicBezTo>
                    <a:pt x="186" y="14"/>
                    <a:pt x="186" y="14"/>
                    <a:pt x="186" y="14"/>
                  </a:cubicBezTo>
                  <a:cubicBezTo>
                    <a:pt x="186" y="21"/>
                    <a:pt x="187" y="30"/>
                    <a:pt x="185" y="36"/>
                  </a:cubicBezTo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8" name="Freeform 172">
              <a:extLst>
                <a:ext uri="{FF2B5EF4-FFF2-40B4-BE49-F238E27FC236}">
                  <a16:creationId xmlns:a16="http://schemas.microsoft.com/office/drawing/2014/main" id="{C022513E-4BDF-4F35-97BB-CCD65B184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586" y="3547619"/>
              <a:ext cx="137527" cy="68561"/>
            </a:xfrm>
            <a:custGeom>
              <a:avLst/>
              <a:gdLst>
                <a:gd name="T0" fmla="*/ 2147483647 w 188"/>
                <a:gd name="T1" fmla="*/ 2147483647 h 108"/>
                <a:gd name="T2" fmla="*/ 2147483647 w 188"/>
                <a:gd name="T3" fmla="*/ 2147483647 h 108"/>
                <a:gd name="T4" fmla="*/ 2147483647 w 188"/>
                <a:gd name="T5" fmla="*/ 2147483647 h 108"/>
                <a:gd name="T6" fmla="*/ 2147483647 w 188"/>
                <a:gd name="T7" fmla="*/ 2147483647 h 108"/>
                <a:gd name="T8" fmla="*/ 2147483647 w 188"/>
                <a:gd name="T9" fmla="*/ 2147483647 h 108"/>
                <a:gd name="T10" fmla="*/ 2147483647 w 188"/>
                <a:gd name="T11" fmla="*/ 2147483647 h 108"/>
                <a:gd name="T12" fmla="*/ 2147483647 w 188"/>
                <a:gd name="T13" fmla="*/ 2147483647 h 108"/>
                <a:gd name="T14" fmla="*/ 2147483647 w 188"/>
                <a:gd name="T15" fmla="*/ 2147483647 h 108"/>
                <a:gd name="T16" fmla="*/ 2147483647 w 188"/>
                <a:gd name="T17" fmla="*/ 2147483647 h 108"/>
                <a:gd name="T18" fmla="*/ 2147483647 w 188"/>
                <a:gd name="T19" fmla="*/ 2147483647 h 108"/>
                <a:gd name="T20" fmla="*/ 2147483647 w 188"/>
                <a:gd name="T21" fmla="*/ 2147483647 h 108"/>
                <a:gd name="T22" fmla="*/ 2147483647 w 188"/>
                <a:gd name="T23" fmla="*/ 2147483647 h 108"/>
                <a:gd name="T24" fmla="*/ 2147483647 w 188"/>
                <a:gd name="T25" fmla="*/ 2147483647 h 108"/>
                <a:gd name="T26" fmla="*/ 2147483647 w 188"/>
                <a:gd name="T27" fmla="*/ 2147483647 h 108"/>
                <a:gd name="T28" fmla="*/ 2147483647 w 188"/>
                <a:gd name="T29" fmla="*/ 2147483647 h 108"/>
                <a:gd name="T30" fmla="*/ 2147483647 w 188"/>
                <a:gd name="T31" fmla="*/ 2147483647 h 108"/>
                <a:gd name="T32" fmla="*/ 2147483647 w 188"/>
                <a:gd name="T33" fmla="*/ 2147483647 h 108"/>
                <a:gd name="T34" fmla="*/ 2147483647 w 188"/>
                <a:gd name="T35" fmla="*/ 2147483647 h 108"/>
                <a:gd name="T36" fmla="*/ 2147483647 w 188"/>
                <a:gd name="T37" fmla="*/ 2147483647 h 108"/>
                <a:gd name="T38" fmla="*/ 2147483647 w 188"/>
                <a:gd name="T39" fmla="*/ 2147483647 h 108"/>
                <a:gd name="T40" fmla="*/ 2147483647 w 188"/>
                <a:gd name="T41" fmla="*/ 2147483647 h 108"/>
                <a:gd name="T42" fmla="*/ 2147483647 w 188"/>
                <a:gd name="T43" fmla="*/ 2147483647 h 108"/>
                <a:gd name="T44" fmla="*/ 2147483647 w 188"/>
                <a:gd name="T45" fmla="*/ 2147483647 h 108"/>
                <a:gd name="T46" fmla="*/ 2147483647 w 188"/>
                <a:gd name="T47" fmla="*/ 2147483647 h 108"/>
                <a:gd name="T48" fmla="*/ 2147483647 w 188"/>
                <a:gd name="T49" fmla="*/ 2147483647 h 108"/>
                <a:gd name="T50" fmla="*/ 2147483647 w 188"/>
                <a:gd name="T51" fmla="*/ 2147483647 h 108"/>
                <a:gd name="T52" fmla="*/ 2147483647 w 188"/>
                <a:gd name="T53" fmla="*/ 2147483647 h 108"/>
                <a:gd name="T54" fmla="*/ 2147483647 w 188"/>
                <a:gd name="T55" fmla="*/ 2147483647 h 108"/>
                <a:gd name="T56" fmla="*/ 0 w 188"/>
                <a:gd name="T57" fmla="*/ 2147483647 h 108"/>
                <a:gd name="T58" fmla="*/ 2147483647 w 188"/>
                <a:gd name="T59" fmla="*/ 2147483647 h 108"/>
                <a:gd name="T60" fmla="*/ 2147483647 w 188"/>
                <a:gd name="T61" fmla="*/ 2147483647 h 108"/>
                <a:gd name="T62" fmla="*/ 2147483647 w 188"/>
                <a:gd name="T63" fmla="*/ 2147483647 h 108"/>
                <a:gd name="T64" fmla="*/ 2147483647 w 188"/>
                <a:gd name="T65" fmla="*/ 2147483647 h 108"/>
                <a:gd name="T66" fmla="*/ 2147483647 w 188"/>
                <a:gd name="T67" fmla="*/ 2147483647 h 108"/>
                <a:gd name="T68" fmla="*/ 2147483647 w 188"/>
                <a:gd name="T69" fmla="*/ 2147483647 h 108"/>
                <a:gd name="T70" fmla="*/ 2147483647 w 188"/>
                <a:gd name="T71" fmla="*/ 2147483647 h 108"/>
                <a:gd name="T72" fmla="*/ 2147483647 w 188"/>
                <a:gd name="T73" fmla="*/ 2147483647 h 108"/>
                <a:gd name="T74" fmla="*/ 2147483647 w 188"/>
                <a:gd name="T75" fmla="*/ 2147483647 h 108"/>
                <a:gd name="T76" fmla="*/ 2147483647 w 188"/>
                <a:gd name="T77" fmla="*/ 2147483647 h 108"/>
                <a:gd name="T78" fmla="*/ 2147483647 w 188"/>
                <a:gd name="T79" fmla="*/ 2147483647 h 108"/>
                <a:gd name="T80" fmla="*/ 2147483647 w 188"/>
                <a:gd name="T81" fmla="*/ 2147483647 h 108"/>
                <a:gd name="T82" fmla="*/ 2147483647 w 188"/>
                <a:gd name="T83" fmla="*/ 2147483647 h 108"/>
                <a:gd name="T84" fmla="*/ 2147483647 w 188"/>
                <a:gd name="T85" fmla="*/ 2147483647 h 108"/>
                <a:gd name="T86" fmla="*/ 2147483647 w 188"/>
                <a:gd name="T87" fmla="*/ 2147483647 h 108"/>
                <a:gd name="T88" fmla="*/ 2147483647 w 188"/>
                <a:gd name="T89" fmla="*/ 2147483647 h 108"/>
                <a:gd name="T90" fmla="*/ 2147483647 w 188"/>
                <a:gd name="T91" fmla="*/ 2147483647 h 108"/>
                <a:gd name="T92" fmla="*/ 2147483647 w 188"/>
                <a:gd name="T93" fmla="*/ 2147483647 h 108"/>
                <a:gd name="T94" fmla="*/ 2147483647 w 188"/>
                <a:gd name="T95" fmla="*/ 2147483647 h 108"/>
                <a:gd name="T96" fmla="*/ 2147483647 w 188"/>
                <a:gd name="T97" fmla="*/ 2147483647 h 108"/>
                <a:gd name="T98" fmla="*/ 2147483647 w 188"/>
                <a:gd name="T99" fmla="*/ 2147483647 h 108"/>
                <a:gd name="T100" fmla="*/ 2147483647 w 188"/>
                <a:gd name="T101" fmla="*/ 2147483647 h 108"/>
                <a:gd name="T102" fmla="*/ 2147483647 w 188"/>
                <a:gd name="T103" fmla="*/ 2147483647 h 108"/>
                <a:gd name="T104" fmla="*/ 2147483647 w 188"/>
                <a:gd name="T105" fmla="*/ 2147483647 h 108"/>
                <a:gd name="T106" fmla="*/ 2147483647 w 188"/>
                <a:gd name="T107" fmla="*/ 2147483647 h 108"/>
                <a:gd name="T108" fmla="*/ 2147483647 w 188"/>
                <a:gd name="T109" fmla="*/ 2147483647 h 108"/>
                <a:gd name="T110" fmla="*/ 2147483647 w 188"/>
                <a:gd name="T111" fmla="*/ 0 h 108"/>
                <a:gd name="T112" fmla="*/ 2147483647 w 188"/>
                <a:gd name="T113" fmla="*/ 2147483647 h 108"/>
                <a:gd name="T114" fmla="*/ 2147483647 w 188"/>
                <a:gd name="T115" fmla="*/ 2147483647 h 108"/>
                <a:gd name="T116" fmla="*/ 2147483647 w 188"/>
                <a:gd name="T117" fmla="*/ 2147483647 h 108"/>
                <a:gd name="T118" fmla="*/ 2147483647 w 188"/>
                <a:gd name="T119" fmla="*/ 2147483647 h 108"/>
                <a:gd name="T120" fmla="*/ 2147483647 w 188"/>
                <a:gd name="T121" fmla="*/ 2147483647 h 10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8"/>
                <a:gd name="T184" fmla="*/ 0 h 108"/>
                <a:gd name="T185" fmla="*/ 188 w 188"/>
                <a:gd name="T186" fmla="*/ 108 h 10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8" h="108">
                  <a:moveTo>
                    <a:pt x="184" y="36"/>
                  </a:moveTo>
                  <a:cubicBezTo>
                    <a:pt x="185" y="41"/>
                    <a:pt x="188" y="46"/>
                    <a:pt x="186" y="51"/>
                  </a:cubicBezTo>
                  <a:cubicBezTo>
                    <a:pt x="184" y="55"/>
                    <a:pt x="179" y="57"/>
                    <a:pt x="178" y="61"/>
                  </a:cubicBezTo>
                  <a:cubicBezTo>
                    <a:pt x="178" y="64"/>
                    <a:pt x="181" y="66"/>
                    <a:pt x="179" y="70"/>
                  </a:cubicBezTo>
                  <a:cubicBezTo>
                    <a:pt x="175" y="77"/>
                    <a:pt x="166" y="80"/>
                    <a:pt x="165" y="88"/>
                  </a:cubicBezTo>
                  <a:cubicBezTo>
                    <a:pt x="164" y="91"/>
                    <a:pt x="166" y="96"/>
                    <a:pt x="162" y="98"/>
                  </a:cubicBezTo>
                  <a:cubicBezTo>
                    <a:pt x="159" y="99"/>
                    <a:pt x="157" y="96"/>
                    <a:pt x="156" y="94"/>
                  </a:cubicBezTo>
                  <a:cubicBezTo>
                    <a:pt x="154" y="95"/>
                    <a:pt x="153" y="97"/>
                    <a:pt x="152" y="98"/>
                  </a:cubicBezTo>
                  <a:cubicBezTo>
                    <a:pt x="149" y="97"/>
                    <a:pt x="145" y="97"/>
                    <a:pt x="142" y="97"/>
                  </a:cubicBezTo>
                  <a:cubicBezTo>
                    <a:pt x="138" y="96"/>
                    <a:pt x="137" y="96"/>
                    <a:pt x="134" y="99"/>
                  </a:cubicBezTo>
                  <a:cubicBezTo>
                    <a:pt x="131" y="101"/>
                    <a:pt x="128" y="106"/>
                    <a:pt x="124" y="107"/>
                  </a:cubicBezTo>
                  <a:cubicBezTo>
                    <a:pt x="117" y="108"/>
                    <a:pt x="110" y="103"/>
                    <a:pt x="103" y="103"/>
                  </a:cubicBezTo>
                  <a:cubicBezTo>
                    <a:pt x="102" y="104"/>
                    <a:pt x="102" y="104"/>
                    <a:pt x="102" y="10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1" y="102"/>
                    <a:pt x="99" y="102"/>
                    <a:pt x="97" y="101"/>
                  </a:cubicBezTo>
                  <a:cubicBezTo>
                    <a:pt x="95" y="100"/>
                    <a:pt x="93" y="98"/>
                    <a:pt x="91" y="97"/>
                  </a:cubicBezTo>
                  <a:cubicBezTo>
                    <a:pt x="88" y="96"/>
                    <a:pt x="88" y="96"/>
                    <a:pt x="86" y="96"/>
                  </a:cubicBezTo>
                  <a:cubicBezTo>
                    <a:pt x="82" y="97"/>
                    <a:pt x="80" y="98"/>
                    <a:pt x="76" y="97"/>
                  </a:cubicBezTo>
                  <a:cubicBezTo>
                    <a:pt x="71" y="96"/>
                    <a:pt x="68" y="90"/>
                    <a:pt x="65" y="86"/>
                  </a:cubicBezTo>
                  <a:cubicBezTo>
                    <a:pt x="64" y="85"/>
                    <a:pt x="63" y="84"/>
                    <a:pt x="62" y="84"/>
                  </a:cubicBezTo>
                  <a:cubicBezTo>
                    <a:pt x="61" y="84"/>
                    <a:pt x="60" y="85"/>
                    <a:pt x="59" y="85"/>
                  </a:cubicBezTo>
                  <a:cubicBezTo>
                    <a:pt x="57" y="85"/>
                    <a:pt x="56" y="84"/>
                    <a:pt x="54" y="84"/>
                  </a:cubicBezTo>
                  <a:cubicBezTo>
                    <a:pt x="49" y="84"/>
                    <a:pt x="45" y="88"/>
                    <a:pt x="41" y="90"/>
                  </a:cubicBezTo>
                  <a:cubicBezTo>
                    <a:pt x="36" y="93"/>
                    <a:pt x="33" y="92"/>
                    <a:pt x="29" y="90"/>
                  </a:cubicBezTo>
                  <a:cubicBezTo>
                    <a:pt x="26" y="89"/>
                    <a:pt x="23" y="89"/>
                    <a:pt x="21" y="89"/>
                  </a:cubicBezTo>
                  <a:cubicBezTo>
                    <a:pt x="21" y="89"/>
                    <a:pt x="20" y="88"/>
                    <a:pt x="19" y="88"/>
                  </a:cubicBezTo>
                  <a:cubicBezTo>
                    <a:pt x="17" y="88"/>
                    <a:pt x="16" y="94"/>
                    <a:pt x="13" y="93"/>
                  </a:cubicBezTo>
                  <a:cubicBezTo>
                    <a:pt x="11" y="93"/>
                    <a:pt x="10" y="88"/>
                    <a:pt x="9" y="87"/>
                  </a:cubicBezTo>
                  <a:cubicBezTo>
                    <a:pt x="7" y="84"/>
                    <a:pt x="3" y="85"/>
                    <a:pt x="0" y="85"/>
                  </a:cubicBezTo>
                  <a:cubicBezTo>
                    <a:pt x="0" y="80"/>
                    <a:pt x="4" y="75"/>
                    <a:pt x="5" y="70"/>
                  </a:cubicBezTo>
                  <a:cubicBezTo>
                    <a:pt x="6" y="67"/>
                    <a:pt x="5" y="67"/>
                    <a:pt x="2" y="66"/>
                  </a:cubicBezTo>
                  <a:cubicBezTo>
                    <a:pt x="2" y="66"/>
                    <a:pt x="8" y="65"/>
                    <a:pt x="9" y="66"/>
                  </a:cubicBezTo>
                  <a:cubicBezTo>
                    <a:pt x="11" y="66"/>
                    <a:pt x="13" y="68"/>
                    <a:pt x="15" y="69"/>
                  </a:cubicBezTo>
                  <a:cubicBezTo>
                    <a:pt x="16" y="70"/>
                    <a:pt x="17" y="72"/>
                    <a:pt x="19" y="72"/>
                  </a:cubicBezTo>
                  <a:cubicBezTo>
                    <a:pt x="20" y="72"/>
                    <a:pt x="22" y="70"/>
                    <a:pt x="24" y="70"/>
                  </a:cubicBezTo>
                  <a:cubicBezTo>
                    <a:pt x="25" y="69"/>
                    <a:pt x="27" y="67"/>
                    <a:pt x="28" y="65"/>
                  </a:cubicBezTo>
                  <a:cubicBezTo>
                    <a:pt x="29" y="65"/>
                    <a:pt x="30" y="62"/>
                    <a:pt x="31" y="62"/>
                  </a:cubicBezTo>
                  <a:cubicBezTo>
                    <a:pt x="34" y="61"/>
                    <a:pt x="40" y="68"/>
                    <a:pt x="42" y="69"/>
                  </a:cubicBezTo>
                  <a:cubicBezTo>
                    <a:pt x="46" y="72"/>
                    <a:pt x="51" y="66"/>
                    <a:pt x="55" y="64"/>
                  </a:cubicBezTo>
                  <a:cubicBezTo>
                    <a:pt x="58" y="61"/>
                    <a:pt x="63" y="58"/>
                    <a:pt x="67" y="56"/>
                  </a:cubicBezTo>
                  <a:cubicBezTo>
                    <a:pt x="70" y="55"/>
                    <a:pt x="71" y="55"/>
                    <a:pt x="74" y="57"/>
                  </a:cubicBezTo>
                  <a:cubicBezTo>
                    <a:pt x="77" y="58"/>
                    <a:pt x="79" y="59"/>
                    <a:pt x="82" y="58"/>
                  </a:cubicBezTo>
                  <a:cubicBezTo>
                    <a:pt x="82" y="58"/>
                    <a:pt x="83" y="57"/>
                    <a:pt x="84" y="57"/>
                  </a:cubicBezTo>
                  <a:cubicBezTo>
                    <a:pt x="85" y="56"/>
                    <a:pt x="86" y="57"/>
                    <a:pt x="87" y="57"/>
                  </a:cubicBezTo>
                  <a:cubicBezTo>
                    <a:pt x="89" y="58"/>
                    <a:pt x="91" y="59"/>
                    <a:pt x="93" y="60"/>
                  </a:cubicBezTo>
                  <a:cubicBezTo>
                    <a:pt x="93" y="56"/>
                    <a:pt x="91" y="52"/>
                    <a:pt x="90" y="49"/>
                  </a:cubicBezTo>
                  <a:cubicBezTo>
                    <a:pt x="89" y="46"/>
                    <a:pt x="87" y="45"/>
                    <a:pt x="84" y="43"/>
                  </a:cubicBezTo>
                  <a:cubicBezTo>
                    <a:pt x="86" y="39"/>
                    <a:pt x="92" y="35"/>
                    <a:pt x="96" y="32"/>
                  </a:cubicBezTo>
                  <a:cubicBezTo>
                    <a:pt x="97" y="30"/>
                    <a:pt x="98" y="29"/>
                    <a:pt x="100" y="30"/>
                  </a:cubicBezTo>
                  <a:cubicBezTo>
                    <a:pt x="101" y="30"/>
                    <a:pt x="101" y="31"/>
                    <a:pt x="102" y="32"/>
                  </a:cubicBezTo>
                  <a:cubicBezTo>
                    <a:pt x="102" y="24"/>
                    <a:pt x="108" y="18"/>
                    <a:pt x="108" y="18"/>
                  </a:cubicBezTo>
                  <a:cubicBezTo>
                    <a:pt x="109" y="19"/>
                    <a:pt x="110" y="20"/>
                    <a:pt x="111" y="20"/>
                  </a:cubicBezTo>
                  <a:cubicBezTo>
                    <a:pt x="113" y="22"/>
                    <a:pt x="119" y="25"/>
                    <a:pt x="121" y="25"/>
                  </a:cubicBezTo>
                  <a:cubicBezTo>
                    <a:pt x="125" y="26"/>
                    <a:pt x="131" y="16"/>
                    <a:pt x="135" y="14"/>
                  </a:cubicBezTo>
                  <a:cubicBezTo>
                    <a:pt x="138" y="12"/>
                    <a:pt x="138" y="12"/>
                    <a:pt x="140" y="10"/>
                  </a:cubicBezTo>
                  <a:cubicBezTo>
                    <a:pt x="142" y="7"/>
                    <a:pt x="144" y="0"/>
                    <a:pt x="148" y="0"/>
                  </a:cubicBezTo>
                  <a:cubicBezTo>
                    <a:pt x="153" y="0"/>
                    <a:pt x="156" y="11"/>
                    <a:pt x="163" y="11"/>
                  </a:cubicBezTo>
                  <a:cubicBezTo>
                    <a:pt x="167" y="12"/>
                    <a:pt x="173" y="10"/>
                    <a:pt x="178" y="9"/>
                  </a:cubicBezTo>
                  <a:cubicBezTo>
                    <a:pt x="183" y="9"/>
                    <a:pt x="183" y="9"/>
                    <a:pt x="186" y="13"/>
                  </a:cubicBezTo>
                  <a:cubicBezTo>
                    <a:pt x="186" y="14"/>
                    <a:pt x="186" y="14"/>
                    <a:pt x="186" y="14"/>
                  </a:cubicBezTo>
                  <a:cubicBezTo>
                    <a:pt x="186" y="21"/>
                    <a:pt x="187" y="30"/>
                    <a:pt x="185" y="36"/>
                  </a:cubicBezTo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59" name="Freeform 173">
              <a:extLst>
                <a:ext uri="{FF2B5EF4-FFF2-40B4-BE49-F238E27FC236}">
                  <a16:creationId xmlns:a16="http://schemas.microsoft.com/office/drawing/2014/main" id="{ECB23928-EABE-404A-A803-DE5C721F5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1314" y="3600183"/>
              <a:ext cx="62869" cy="39994"/>
            </a:xfrm>
            <a:custGeom>
              <a:avLst/>
              <a:gdLst>
                <a:gd name="T0" fmla="*/ 2147483647 w 85"/>
                <a:gd name="T1" fmla="*/ 2147483647 h 63"/>
                <a:gd name="T2" fmla="*/ 2147483647 w 85"/>
                <a:gd name="T3" fmla="*/ 2147483647 h 63"/>
                <a:gd name="T4" fmla="*/ 2147483647 w 85"/>
                <a:gd name="T5" fmla="*/ 2147483647 h 63"/>
                <a:gd name="T6" fmla="*/ 2147483647 w 85"/>
                <a:gd name="T7" fmla="*/ 2147483647 h 63"/>
                <a:gd name="T8" fmla="*/ 2147483647 w 85"/>
                <a:gd name="T9" fmla="*/ 2147483647 h 63"/>
                <a:gd name="T10" fmla="*/ 2147483647 w 85"/>
                <a:gd name="T11" fmla="*/ 2147483647 h 63"/>
                <a:gd name="T12" fmla="*/ 2147483647 w 85"/>
                <a:gd name="T13" fmla="*/ 2147483647 h 63"/>
                <a:gd name="T14" fmla="*/ 2147483647 w 85"/>
                <a:gd name="T15" fmla="*/ 2147483647 h 63"/>
                <a:gd name="T16" fmla="*/ 2147483647 w 85"/>
                <a:gd name="T17" fmla="*/ 0 h 63"/>
                <a:gd name="T18" fmla="*/ 2147483647 w 85"/>
                <a:gd name="T19" fmla="*/ 0 h 63"/>
                <a:gd name="T20" fmla="*/ 2147483647 w 85"/>
                <a:gd name="T21" fmla="*/ 2147483647 h 63"/>
                <a:gd name="T22" fmla="*/ 2147483647 w 85"/>
                <a:gd name="T23" fmla="*/ 2147483647 h 63"/>
                <a:gd name="T24" fmla="*/ 2147483647 w 85"/>
                <a:gd name="T25" fmla="*/ 2147483647 h 63"/>
                <a:gd name="T26" fmla="*/ 2147483647 w 85"/>
                <a:gd name="T27" fmla="*/ 2147483647 h 63"/>
                <a:gd name="T28" fmla="*/ 2147483647 w 85"/>
                <a:gd name="T29" fmla="*/ 2147483647 h 63"/>
                <a:gd name="T30" fmla="*/ 2147483647 w 85"/>
                <a:gd name="T31" fmla="*/ 2147483647 h 63"/>
                <a:gd name="T32" fmla="*/ 2147483647 w 85"/>
                <a:gd name="T33" fmla="*/ 2147483647 h 63"/>
                <a:gd name="T34" fmla="*/ 2147483647 w 85"/>
                <a:gd name="T35" fmla="*/ 2147483647 h 63"/>
                <a:gd name="T36" fmla="*/ 2147483647 w 85"/>
                <a:gd name="T37" fmla="*/ 2147483647 h 63"/>
                <a:gd name="T38" fmla="*/ 2147483647 w 85"/>
                <a:gd name="T39" fmla="*/ 2147483647 h 63"/>
                <a:gd name="T40" fmla="*/ 2147483647 w 85"/>
                <a:gd name="T41" fmla="*/ 2147483647 h 63"/>
                <a:gd name="T42" fmla="*/ 2147483647 w 85"/>
                <a:gd name="T43" fmla="*/ 2147483647 h 63"/>
                <a:gd name="T44" fmla="*/ 2147483647 w 85"/>
                <a:gd name="T45" fmla="*/ 2147483647 h 63"/>
                <a:gd name="T46" fmla="*/ 2147483647 w 85"/>
                <a:gd name="T47" fmla="*/ 2147483647 h 63"/>
                <a:gd name="T48" fmla="*/ 2147483647 w 85"/>
                <a:gd name="T49" fmla="*/ 2147483647 h 63"/>
                <a:gd name="T50" fmla="*/ 2147483647 w 85"/>
                <a:gd name="T51" fmla="*/ 2147483647 h 63"/>
                <a:gd name="T52" fmla="*/ 2147483647 w 85"/>
                <a:gd name="T53" fmla="*/ 2147483647 h 63"/>
                <a:gd name="T54" fmla="*/ 2147483647 w 85"/>
                <a:gd name="T55" fmla="*/ 2147483647 h 63"/>
                <a:gd name="T56" fmla="*/ 2147483647 w 85"/>
                <a:gd name="T57" fmla="*/ 2147483647 h 63"/>
                <a:gd name="T58" fmla="*/ 2147483647 w 85"/>
                <a:gd name="T59" fmla="*/ 2147483647 h 63"/>
                <a:gd name="T60" fmla="*/ 2147483647 w 85"/>
                <a:gd name="T61" fmla="*/ 2147483647 h 6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5"/>
                <a:gd name="T94" fmla="*/ 0 h 63"/>
                <a:gd name="T95" fmla="*/ 85 w 85"/>
                <a:gd name="T96" fmla="*/ 63 h 6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5" h="63">
                  <a:moveTo>
                    <a:pt x="5" y="20"/>
                  </a:moveTo>
                  <a:cubicBezTo>
                    <a:pt x="12" y="20"/>
                    <a:pt x="19" y="25"/>
                    <a:pt x="26" y="24"/>
                  </a:cubicBezTo>
                  <a:cubicBezTo>
                    <a:pt x="30" y="23"/>
                    <a:pt x="33" y="18"/>
                    <a:pt x="36" y="16"/>
                  </a:cubicBezTo>
                  <a:cubicBezTo>
                    <a:pt x="39" y="13"/>
                    <a:pt x="40" y="13"/>
                    <a:pt x="44" y="14"/>
                  </a:cubicBezTo>
                  <a:cubicBezTo>
                    <a:pt x="47" y="14"/>
                    <a:pt x="51" y="14"/>
                    <a:pt x="54" y="15"/>
                  </a:cubicBezTo>
                  <a:cubicBezTo>
                    <a:pt x="55" y="14"/>
                    <a:pt x="56" y="12"/>
                    <a:pt x="58" y="11"/>
                  </a:cubicBezTo>
                  <a:cubicBezTo>
                    <a:pt x="59" y="13"/>
                    <a:pt x="61" y="16"/>
                    <a:pt x="64" y="15"/>
                  </a:cubicBezTo>
                  <a:cubicBezTo>
                    <a:pt x="68" y="13"/>
                    <a:pt x="66" y="8"/>
                    <a:pt x="67" y="5"/>
                  </a:cubicBezTo>
                  <a:cubicBezTo>
                    <a:pt x="67" y="3"/>
                    <a:pt x="68" y="1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3" y="5"/>
                    <a:pt x="76" y="11"/>
                    <a:pt x="80" y="15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1" y="20"/>
                    <a:pt x="77" y="22"/>
                    <a:pt x="74" y="23"/>
                  </a:cubicBezTo>
                  <a:cubicBezTo>
                    <a:pt x="71" y="24"/>
                    <a:pt x="69" y="26"/>
                    <a:pt x="67" y="27"/>
                  </a:cubicBezTo>
                  <a:cubicBezTo>
                    <a:pt x="65" y="28"/>
                    <a:pt x="59" y="30"/>
                    <a:pt x="58" y="31"/>
                  </a:cubicBezTo>
                  <a:cubicBezTo>
                    <a:pt x="56" y="35"/>
                    <a:pt x="63" y="40"/>
                    <a:pt x="63" y="44"/>
                  </a:cubicBezTo>
                  <a:cubicBezTo>
                    <a:pt x="62" y="47"/>
                    <a:pt x="56" y="48"/>
                    <a:pt x="54" y="49"/>
                  </a:cubicBezTo>
                  <a:cubicBezTo>
                    <a:pt x="53" y="53"/>
                    <a:pt x="53" y="57"/>
                    <a:pt x="55" y="61"/>
                  </a:cubicBezTo>
                  <a:cubicBezTo>
                    <a:pt x="46" y="61"/>
                    <a:pt x="38" y="62"/>
                    <a:pt x="32" y="54"/>
                  </a:cubicBezTo>
                  <a:cubicBezTo>
                    <a:pt x="29" y="56"/>
                    <a:pt x="30" y="61"/>
                    <a:pt x="28" y="62"/>
                  </a:cubicBezTo>
                  <a:cubicBezTo>
                    <a:pt x="27" y="63"/>
                    <a:pt x="23" y="62"/>
                    <a:pt x="22" y="62"/>
                  </a:cubicBezTo>
                  <a:cubicBezTo>
                    <a:pt x="18" y="62"/>
                    <a:pt x="5" y="58"/>
                    <a:pt x="4" y="60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5" y="57"/>
                    <a:pt x="6" y="55"/>
                    <a:pt x="6" y="52"/>
                  </a:cubicBezTo>
                  <a:cubicBezTo>
                    <a:pt x="7" y="49"/>
                    <a:pt x="7" y="48"/>
                    <a:pt x="6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4" y="45"/>
                    <a:pt x="2" y="42"/>
                    <a:pt x="3" y="40"/>
                  </a:cubicBezTo>
                  <a:cubicBezTo>
                    <a:pt x="3" y="38"/>
                    <a:pt x="6" y="37"/>
                    <a:pt x="6" y="35"/>
                  </a:cubicBezTo>
                  <a:cubicBezTo>
                    <a:pt x="0" y="34"/>
                    <a:pt x="2" y="27"/>
                    <a:pt x="3" y="24"/>
                  </a:cubicBezTo>
                  <a:cubicBezTo>
                    <a:pt x="4" y="22"/>
                    <a:pt x="5" y="21"/>
                    <a:pt x="4" y="21"/>
                  </a:cubicBezTo>
                  <a:lnTo>
                    <a:pt x="5" y="20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0" name="Freeform 174">
              <a:extLst>
                <a:ext uri="{FF2B5EF4-FFF2-40B4-BE49-F238E27FC236}">
                  <a16:creationId xmlns:a16="http://schemas.microsoft.com/office/drawing/2014/main" id="{25C2A57C-9C0B-4B8D-B888-864EAAB50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934" y="3611610"/>
              <a:ext cx="108711" cy="85702"/>
            </a:xfrm>
            <a:custGeom>
              <a:avLst/>
              <a:gdLst>
                <a:gd name="T0" fmla="*/ 2147483647 w 148"/>
                <a:gd name="T1" fmla="*/ 2147483647 h 134"/>
                <a:gd name="T2" fmla="*/ 2147483647 w 148"/>
                <a:gd name="T3" fmla="*/ 2147483647 h 134"/>
                <a:gd name="T4" fmla="*/ 2147483647 w 148"/>
                <a:gd name="T5" fmla="*/ 2147483647 h 134"/>
                <a:gd name="T6" fmla="*/ 2147483647 w 148"/>
                <a:gd name="T7" fmla="*/ 2147483647 h 134"/>
                <a:gd name="T8" fmla="*/ 2147483647 w 148"/>
                <a:gd name="T9" fmla="*/ 2147483647 h 134"/>
                <a:gd name="T10" fmla="*/ 2147483647 w 148"/>
                <a:gd name="T11" fmla="*/ 2147483647 h 134"/>
                <a:gd name="T12" fmla="*/ 2147483647 w 148"/>
                <a:gd name="T13" fmla="*/ 2147483647 h 134"/>
                <a:gd name="T14" fmla="*/ 2147483647 w 148"/>
                <a:gd name="T15" fmla="*/ 2147483647 h 134"/>
                <a:gd name="T16" fmla="*/ 2147483647 w 148"/>
                <a:gd name="T17" fmla="*/ 2147483647 h 134"/>
                <a:gd name="T18" fmla="*/ 2147483647 w 148"/>
                <a:gd name="T19" fmla="*/ 2147483647 h 134"/>
                <a:gd name="T20" fmla="*/ 2147483647 w 148"/>
                <a:gd name="T21" fmla="*/ 2147483647 h 134"/>
                <a:gd name="T22" fmla="*/ 2147483647 w 148"/>
                <a:gd name="T23" fmla="*/ 2147483647 h 134"/>
                <a:gd name="T24" fmla="*/ 2147483647 w 148"/>
                <a:gd name="T25" fmla="*/ 2147483647 h 134"/>
                <a:gd name="T26" fmla="*/ 2147483647 w 148"/>
                <a:gd name="T27" fmla="*/ 2147483647 h 134"/>
                <a:gd name="T28" fmla="*/ 2147483647 w 148"/>
                <a:gd name="T29" fmla="*/ 2147483647 h 134"/>
                <a:gd name="T30" fmla="*/ 2147483647 w 148"/>
                <a:gd name="T31" fmla="*/ 2147483647 h 134"/>
                <a:gd name="T32" fmla="*/ 2147483647 w 148"/>
                <a:gd name="T33" fmla="*/ 2147483647 h 134"/>
                <a:gd name="T34" fmla="*/ 2147483647 w 148"/>
                <a:gd name="T35" fmla="*/ 2147483647 h 134"/>
                <a:gd name="T36" fmla="*/ 2147483647 w 148"/>
                <a:gd name="T37" fmla="*/ 2147483647 h 134"/>
                <a:gd name="T38" fmla="*/ 2147483647 w 148"/>
                <a:gd name="T39" fmla="*/ 2147483647 h 134"/>
                <a:gd name="T40" fmla="*/ 2147483647 w 148"/>
                <a:gd name="T41" fmla="*/ 2147483647 h 134"/>
                <a:gd name="T42" fmla="*/ 2147483647 w 148"/>
                <a:gd name="T43" fmla="*/ 2147483647 h 134"/>
                <a:gd name="T44" fmla="*/ 2147483647 w 148"/>
                <a:gd name="T45" fmla="*/ 0 h 134"/>
                <a:gd name="T46" fmla="*/ 2147483647 w 148"/>
                <a:gd name="T47" fmla="*/ 0 h 134"/>
                <a:gd name="T48" fmla="*/ 2147483647 w 148"/>
                <a:gd name="T49" fmla="*/ 2147483647 h 134"/>
                <a:gd name="T50" fmla="*/ 2147483647 w 148"/>
                <a:gd name="T51" fmla="*/ 2147483647 h 134"/>
                <a:gd name="T52" fmla="*/ 2147483647 w 148"/>
                <a:gd name="T53" fmla="*/ 2147483647 h 134"/>
                <a:gd name="T54" fmla="*/ 2147483647 w 148"/>
                <a:gd name="T55" fmla="*/ 2147483647 h 134"/>
                <a:gd name="T56" fmla="*/ 2147483647 w 148"/>
                <a:gd name="T57" fmla="*/ 2147483647 h 134"/>
                <a:gd name="T58" fmla="*/ 2147483647 w 148"/>
                <a:gd name="T59" fmla="*/ 2147483647 h 134"/>
                <a:gd name="T60" fmla="*/ 2147483647 w 148"/>
                <a:gd name="T61" fmla="*/ 2147483647 h 134"/>
                <a:gd name="T62" fmla="*/ 2147483647 w 148"/>
                <a:gd name="T63" fmla="*/ 2147483647 h 134"/>
                <a:gd name="T64" fmla="*/ 2147483647 w 148"/>
                <a:gd name="T65" fmla="*/ 2147483647 h 134"/>
                <a:gd name="T66" fmla="*/ 2147483647 w 148"/>
                <a:gd name="T67" fmla="*/ 2147483647 h 134"/>
                <a:gd name="T68" fmla="*/ 2147483647 w 148"/>
                <a:gd name="T69" fmla="*/ 2147483647 h 134"/>
                <a:gd name="T70" fmla="*/ 2147483647 w 148"/>
                <a:gd name="T71" fmla="*/ 2147483647 h 134"/>
                <a:gd name="T72" fmla="*/ 2147483647 w 148"/>
                <a:gd name="T73" fmla="*/ 2147483647 h 134"/>
                <a:gd name="T74" fmla="*/ 2147483647 w 148"/>
                <a:gd name="T75" fmla="*/ 2147483647 h 134"/>
                <a:gd name="T76" fmla="*/ 2147483647 w 148"/>
                <a:gd name="T77" fmla="*/ 2147483647 h 134"/>
                <a:gd name="T78" fmla="*/ 2147483647 w 148"/>
                <a:gd name="T79" fmla="*/ 2147483647 h 134"/>
                <a:gd name="T80" fmla="*/ 2147483647 w 148"/>
                <a:gd name="T81" fmla="*/ 2147483647 h 134"/>
                <a:gd name="T82" fmla="*/ 2147483647 w 148"/>
                <a:gd name="T83" fmla="*/ 2147483647 h 134"/>
                <a:gd name="T84" fmla="*/ 2147483647 w 148"/>
                <a:gd name="T85" fmla="*/ 2147483647 h 134"/>
                <a:gd name="T86" fmla="*/ 2147483647 w 148"/>
                <a:gd name="T87" fmla="*/ 2147483647 h 134"/>
                <a:gd name="T88" fmla="*/ 2147483647 w 148"/>
                <a:gd name="T89" fmla="*/ 2147483647 h 134"/>
                <a:gd name="T90" fmla="*/ 2147483647 w 148"/>
                <a:gd name="T91" fmla="*/ 2147483647 h 134"/>
                <a:gd name="T92" fmla="*/ 2147483647 w 148"/>
                <a:gd name="T93" fmla="*/ 2147483647 h 134"/>
                <a:gd name="T94" fmla="*/ 2147483647 w 148"/>
                <a:gd name="T95" fmla="*/ 2147483647 h 134"/>
                <a:gd name="T96" fmla="*/ 2147483647 w 148"/>
                <a:gd name="T97" fmla="*/ 2147483647 h 134"/>
                <a:gd name="T98" fmla="*/ 2147483647 w 148"/>
                <a:gd name="T99" fmla="*/ 2147483647 h 134"/>
                <a:gd name="T100" fmla="*/ 2147483647 w 148"/>
                <a:gd name="T101" fmla="*/ 2147483647 h 13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8"/>
                <a:gd name="T154" fmla="*/ 0 h 134"/>
                <a:gd name="T155" fmla="*/ 148 w 148"/>
                <a:gd name="T156" fmla="*/ 134 h 13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8" h="134">
                  <a:moveTo>
                    <a:pt x="107" y="134"/>
                  </a:moveTo>
                  <a:cubicBezTo>
                    <a:pt x="109" y="129"/>
                    <a:pt x="105" y="127"/>
                    <a:pt x="101" y="122"/>
                  </a:cubicBezTo>
                  <a:cubicBezTo>
                    <a:pt x="95" y="115"/>
                    <a:pt x="92" y="106"/>
                    <a:pt x="84" y="100"/>
                  </a:cubicBezTo>
                  <a:cubicBezTo>
                    <a:pt x="81" y="99"/>
                    <a:pt x="78" y="98"/>
                    <a:pt x="77" y="95"/>
                  </a:cubicBezTo>
                  <a:cubicBezTo>
                    <a:pt x="75" y="92"/>
                    <a:pt x="77" y="88"/>
                    <a:pt x="75" y="84"/>
                  </a:cubicBezTo>
                  <a:cubicBezTo>
                    <a:pt x="72" y="75"/>
                    <a:pt x="55" y="70"/>
                    <a:pt x="58" y="60"/>
                  </a:cubicBezTo>
                  <a:cubicBezTo>
                    <a:pt x="59" y="57"/>
                    <a:pt x="61" y="52"/>
                    <a:pt x="63" y="52"/>
                  </a:cubicBezTo>
                  <a:cubicBezTo>
                    <a:pt x="64" y="52"/>
                    <a:pt x="68" y="55"/>
                    <a:pt x="69" y="55"/>
                  </a:cubicBezTo>
                  <a:cubicBezTo>
                    <a:pt x="76" y="56"/>
                    <a:pt x="83" y="53"/>
                    <a:pt x="89" y="52"/>
                  </a:cubicBezTo>
                  <a:cubicBezTo>
                    <a:pt x="96" y="52"/>
                    <a:pt x="97" y="55"/>
                    <a:pt x="102" y="59"/>
                  </a:cubicBezTo>
                  <a:cubicBezTo>
                    <a:pt x="109" y="62"/>
                    <a:pt x="112" y="57"/>
                    <a:pt x="118" y="56"/>
                  </a:cubicBezTo>
                  <a:cubicBezTo>
                    <a:pt x="124" y="56"/>
                    <a:pt x="128" y="61"/>
                    <a:pt x="132" y="65"/>
                  </a:cubicBezTo>
                  <a:cubicBezTo>
                    <a:pt x="139" y="71"/>
                    <a:pt x="138" y="62"/>
                    <a:pt x="145" y="61"/>
                  </a:cubicBezTo>
                  <a:cubicBezTo>
                    <a:pt x="146" y="57"/>
                    <a:pt x="148" y="52"/>
                    <a:pt x="148" y="48"/>
                  </a:cubicBezTo>
                  <a:cubicBezTo>
                    <a:pt x="146" y="48"/>
                    <a:pt x="143" y="48"/>
                    <a:pt x="141" y="48"/>
                  </a:cubicBezTo>
                  <a:cubicBezTo>
                    <a:pt x="141" y="45"/>
                    <a:pt x="142" y="38"/>
                    <a:pt x="138" y="37"/>
                  </a:cubicBezTo>
                  <a:cubicBezTo>
                    <a:pt x="139" y="35"/>
                    <a:pt x="141" y="32"/>
                    <a:pt x="141" y="30"/>
                  </a:cubicBezTo>
                  <a:cubicBezTo>
                    <a:pt x="142" y="28"/>
                    <a:pt x="139" y="24"/>
                    <a:pt x="138" y="23"/>
                  </a:cubicBezTo>
                  <a:cubicBezTo>
                    <a:pt x="138" y="22"/>
                    <a:pt x="138" y="22"/>
                    <a:pt x="138" y="22"/>
                  </a:cubicBezTo>
                  <a:cubicBezTo>
                    <a:pt x="134" y="24"/>
                    <a:pt x="129" y="25"/>
                    <a:pt x="125" y="25"/>
                  </a:cubicBezTo>
                  <a:cubicBezTo>
                    <a:pt x="121" y="25"/>
                    <a:pt x="114" y="16"/>
                    <a:pt x="111" y="25"/>
                  </a:cubicBezTo>
                  <a:cubicBezTo>
                    <a:pt x="102" y="20"/>
                    <a:pt x="95" y="13"/>
                    <a:pt x="88" y="6"/>
                  </a:cubicBezTo>
                  <a:cubicBezTo>
                    <a:pt x="86" y="3"/>
                    <a:pt x="84" y="2"/>
                    <a:pt x="81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7" y="1"/>
                    <a:pt x="74" y="3"/>
                    <a:pt x="70" y="4"/>
                  </a:cubicBezTo>
                  <a:cubicBezTo>
                    <a:pt x="68" y="5"/>
                    <a:pt x="66" y="7"/>
                    <a:pt x="64" y="8"/>
                  </a:cubicBezTo>
                  <a:cubicBezTo>
                    <a:pt x="62" y="9"/>
                    <a:pt x="56" y="11"/>
                    <a:pt x="55" y="12"/>
                  </a:cubicBezTo>
                  <a:cubicBezTo>
                    <a:pt x="53" y="16"/>
                    <a:pt x="60" y="21"/>
                    <a:pt x="60" y="25"/>
                  </a:cubicBezTo>
                  <a:cubicBezTo>
                    <a:pt x="59" y="28"/>
                    <a:pt x="53" y="29"/>
                    <a:pt x="51" y="30"/>
                  </a:cubicBezTo>
                  <a:cubicBezTo>
                    <a:pt x="50" y="34"/>
                    <a:pt x="50" y="38"/>
                    <a:pt x="52" y="42"/>
                  </a:cubicBezTo>
                  <a:cubicBezTo>
                    <a:pt x="42" y="42"/>
                    <a:pt x="35" y="43"/>
                    <a:pt x="29" y="35"/>
                  </a:cubicBezTo>
                  <a:cubicBezTo>
                    <a:pt x="26" y="37"/>
                    <a:pt x="27" y="42"/>
                    <a:pt x="25" y="43"/>
                  </a:cubicBezTo>
                  <a:cubicBezTo>
                    <a:pt x="24" y="44"/>
                    <a:pt x="20" y="43"/>
                    <a:pt x="19" y="43"/>
                  </a:cubicBezTo>
                  <a:cubicBezTo>
                    <a:pt x="15" y="43"/>
                    <a:pt x="2" y="39"/>
                    <a:pt x="1" y="41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6"/>
                    <a:pt x="0" y="48"/>
                    <a:pt x="2" y="49"/>
                  </a:cubicBezTo>
                  <a:cubicBezTo>
                    <a:pt x="4" y="52"/>
                    <a:pt x="2" y="54"/>
                    <a:pt x="6" y="60"/>
                  </a:cubicBezTo>
                  <a:cubicBezTo>
                    <a:pt x="10" y="66"/>
                    <a:pt x="11" y="71"/>
                    <a:pt x="15" y="64"/>
                  </a:cubicBezTo>
                  <a:cubicBezTo>
                    <a:pt x="18" y="58"/>
                    <a:pt x="18" y="57"/>
                    <a:pt x="20" y="51"/>
                  </a:cubicBezTo>
                  <a:cubicBezTo>
                    <a:pt x="22" y="45"/>
                    <a:pt x="22" y="44"/>
                    <a:pt x="26" y="49"/>
                  </a:cubicBezTo>
                  <a:cubicBezTo>
                    <a:pt x="31" y="54"/>
                    <a:pt x="37" y="57"/>
                    <a:pt x="38" y="61"/>
                  </a:cubicBezTo>
                  <a:cubicBezTo>
                    <a:pt x="40" y="65"/>
                    <a:pt x="34" y="59"/>
                    <a:pt x="36" y="66"/>
                  </a:cubicBezTo>
                  <a:cubicBezTo>
                    <a:pt x="39" y="74"/>
                    <a:pt x="44" y="79"/>
                    <a:pt x="46" y="81"/>
                  </a:cubicBezTo>
                  <a:cubicBezTo>
                    <a:pt x="48" y="84"/>
                    <a:pt x="54" y="88"/>
                    <a:pt x="47" y="87"/>
                  </a:cubicBezTo>
                  <a:cubicBezTo>
                    <a:pt x="40" y="87"/>
                    <a:pt x="38" y="87"/>
                    <a:pt x="44" y="92"/>
                  </a:cubicBezTo>
                  <a:cubicBezTo>
                    <a:pt x="51" y="98"/>
                    <a:pt x="55" y="101"/>
                    <a:pt x="59" y="105"/>
                  </a:cubicBezTo>
                  <a:cubicBezTo>
                    <a:pt x="63" y="110"/>
                    <a:pt x="62" y="111"/>
                    <a:pt x="66" y="114"/>
                  </a:cubicBezTo>
                  <a:cubicBezTo>
                    <a:pt x="70" y="117"/>
                    <a:pt x="73" y="116"/>
                    <a:pt x="78" y="116"/>
                  </a:cubicBezTo>
                  <a:cubicBezTo>
                    <a:pt x="82" y="117"/>
                    <a:pt x="80" y="111"/>
                    <a:pt x="86" y="118"/>
                  </a:cubicBezTo>
                  <a:cubicBezTo>
                    <a:pt x="91" y="125"/>
                    <a:pt x="92" y="128"/>
                    <a:pt x="97" y="130"/>
                  </a:cubicBezTo>
                  <a:cubicBezTo>
                    <a:pt x="101" y="133"/>
                    <a:pt x="102" y="129"/>
                    <a:pt x="107" y="134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1" name="Freeform 175">
              <a:extLst>
                <a:ext uri="{FF2B5EF4-FFF2-40B4-BE49-F238E27FC236}">
                  <a16:creationId xmlns:a16="http://schemas.microsoft.com/office/drawing/2014/main" id="{24A487C1-AA1A-418F-B6D9-F33FDE4E7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537" y="3644748"/>
              <a:ext cx="75967" cy="60562"/>
            </a:xfrm>
            <a:custGeom>
              <a:avLst/>
              <a:gdLst>
                <a:gd name="T0" fmla="*/ 2147483647 w 105"/>
                <a:gd name="T1" fmla="*/ 2147483647 h 95"/>
                <a:gd name="T2" fmla="*/ 2147483647 w 105"/>
                <a:gd name="T3" fmla="*/ 2147483647 h 95"/>
                <a:gd name="T4" fmla="*/ 2147483647 w 105"/>
                <a:gd name="T5" fmla="*/ 2147483647 h 95"/>
                <a:gd name="T6" fmla="*/ 2147483647 w 105"/>
                <a:gd name="T7" fmla="*/ 2147483647 h 95"/>
                <a:gd name="T8" fmla="*/ 2147483647 w 105"/>
                <a:gd name="T9" fmla="*/ 0 h 95"/>
                <a:gd name="T10" fmla="*/ 2147483647 w 105"/>
                <a:gd name="T11" fmla="*/ 2147483647 h 95"/>
                <a:gd name="T12" fmla="*/ 2147483647 w 105"/>
                <a:gd name="T13" fmla="*/ 0 h 95"/>
                <a:gd name="T14" fmla="*/ 2147483647 w 105"/>
                <a:gd name="T15" fmla="*/ 2147483647 h 95"/>
                <a:gd name="T16" fmla="*/ 2147483647 w 105"/>
                <a:gd name="T17" fmla="*/ 2147483647 h 95"/>
                <a:gd name="T18" fmla="*/ 2147483647 w 105"/>
                <a:gd name="T19" fmla="*/ 2147483647 h 95"/>
                <a:gd name="T20" fmla="*/ 2147483647 w 105"/>
                <a:gd name="T21" fmla="*/ 2147483647 h 95"/>
                <a:gd name="T22" fmla="*/ 2147483647 w 105"/>
                <a:gd name="T23" fmla="*/ 2147483647 h 95"/>
                <a:gd name="T24" fmla="*/ 2147483647 w 105"/>
                <a:gd name="T25" fmla="*/ 2147483647 h 95"/>
                <a:gd name="T26" fmla="*/ 2147483647 w 105"/>
                <a:gd name="T27" fmla="*/ 2147483647 h 95"/>
                <a:gd name="T28" fmla="*/ 2147483647 w 105"/>
                <a:gd name="T29" fmla="*/ 2147483647 h 95"/>
                <a:gd name="T30" fmla="*/ 2147483647 w 105"/>
                <a:gd name="T31" fmla="*/ 2147483647 h 95"/>
                <a:gd name="T32" fmla="*/ 2147483647 w 105"/>
                <a:gd name="T33" fmla="*/ 2147483647 h 95"/>
                <a:gd name="T34" fmla="*/ 2147483647 w 105"/>
                <a:gd name="T35" fmla="*/ 2147483647 h 95"/>
                <a:gd name="T36" fmla="*/ 2147483647 w 105"/>
                <a:gd name="T37" fmla="*/ 2147483647 h 95"/>
                <a:gd name="T38" fmla="*/ 2147483647 w 105"/>
                <a:gd name="T39" fmla="*/ 2147483647 h 95"/>
                <a:gd name="T40" fmla="*/ 2147483647 w 105"/>
                <a:gd name="T41" fmla="*/ 2147483647 h 95"/>
                <a:gd name="T42" fmla="*/ 2147483647 w 105"/>
                <a:gd name="T43" fmla="*/ 2147483647 h 95"/>
                <a:gd name="T44" fmla="*/ 2147483647 w 105"/>
                <a:gd name="T45" fmla="*/ 2147483647 h 95"/>
                <a:gd name="T46" fmla="*/ 2147483647 w 105"/>
                <a:gd name="T47" fmla="*/ 2147483647 h 95"/>
                <a:gd name="T48" fmla="*/ 2147483647 w 105"/>
                <a:gd name="T49" fmla="*/ 2147483647 h 95"/>
                <a:gd name="T50" fmla="*/ 2147483647 w 105"/>
                <a:gd name="T51" fmla="*/ 2147483647 h 95"/>
                <a:gd name="T52" fmla="*/ 2147483647 w 105"/>
                <a:gd name="T53" fmla="*/ 2147483647 h 9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5"/>
                <a:gd name="T82" fmla="*/ 0 h 95"/>
                <a:gd name="T83" fmla="*/ 105 w 105"/>
                <a:gd name="T84" fmla="*/ 95 h 9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5" h="95">
                  <a:moveTo>
                    <a:pt x="90" y="9"/>
                  </a:moveTo>
                  <a:cubicBezTo>
                    <a:pt x="83" y="10"/>
                    <a:pt x="84" y="19"/>
                    <a:pt x="77" y="13"/>
                  </a:cubicBezTo>
                  <a:cubicBezTo>
                    <a:pt x="73" y="9"/>
                    <a:pt x="69" y="4"/>
                    <a:pt x="63" y="4"/>
                  </a:cubicBezTo>
                  <a:cubicBezTo>
                    <a:pt x="57" y="5"/>
                    <a:pt x="54" y="10"/>
                    <a:pt x="47" y="7"/>
                  </a:cubicBezTo>
                  <a:cubicBezTo>
                    <a:pt x="42" y="3"/>
                    <a:pt x="41" y="0"/>
                    <a:pt x="34" y="0"/>
                  </a:cubicBezTo>
                  <a:cubicBezTo>
                    <a:pt x="28" y="1"/>
                    <a:pt x="21" y="4"/>
                    <a:pt x="14" y="3"/>
                  </a:cubicBezTo>
                  <a:cubicBezTo>
                    <a:pt x="13" y="3"/>
                    <a:pt x="9" y="0"/>
                    <a:pt x="8" y="0"/>
                  </a:cubicBezTo>
                  <a:cubicBezTo>
                    <a:pt x="6" y="0"/>
                    <a:pt x="4" y="5"/>
                    <a:pt x="3" y="8"/>
                  </a:cubicBezTo>
                  <a:cubicBezTo>
                    <a:pt x="0" y="18"/>
                    <a:pt x="17" y="23"/>
                    <a:pt x="20" y="32"/>
                  </a:cubicBezTo>
                  <a:cubicBezTo>
                    <a:pt x="22" y="36"/>
                    <a:pt x="20" y="40"/>
                    <a:pt x="22" y="43"/>
                  </a:cubicBezTo>
                  <a:cubicBezTo>
                    <a:pt x="23" y="46"/>
                    <a:pt x="26" y="47"/>
                    <a:pt x="29" y="48"/>
                  </a:cubicBezTo>
                  <a:cubicBezTo>
                    <a:pt x="37" y="54"/>
                    <a:pt x="40" y="63"/>
                    <a:pt x="46" y="70"/>
                  </a:cubicBezTo>
                  <a:cubicBezTo>
                    <a:pt x="50" y="75"/>
                    <a:pt x="54" y="77"/>
                    <a:pt x="52" y="82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64" y="82"/>
                    <a:pt x="69" y="91"/>
                    <a:pt x="74" y="95"/>
                  </a:cubicBezTo>
                  <a:cubicBezTo>
                    <a:pt x="75" y="86"/>
                    <a:pt x="80" y="78"/>
                    <a:pt x="81" y="70"/>
                  </a:cubicBezTo>
                  <a:cubicBezTo>
                    <a:pt x="83" y="70"/>
                    <a:pt x="86" y="70"/>
                    <a:pt x="87" y="69"/>
                  </a:cubicBezTo>
                  <a:cubicBezTo>
                    <a:pt x="89" y="68"/>
                    <a:pt x="87" y="67"/>
                    <a:pt x="88" y="65"/>
                  </a:cubicBezTo>
                  <a:cubicBezTo>
                    <a:pt x="90" y="63"/>
                    <a:pt x="90" y="63"/>
                    <a:pt x="91" y="62"/>
                  </a:cubicBezTo>
                  <a:cubicBezTo>
                    <a:pt x="93" y="61"/>
                    <a:pt x="98" y="60"/>
                    <a:pt x="99" y="58"/>
                  </a:cubicBezTo>
                  <a:cubicBezTo>
                    <a:pt x="101" y="53"/>
                    <a:pt x="93" y="50"/>
                    <a:pt x="93" y="45"/>
                  </a:cubicBezTo>
                  <a:cubicBezTo>
                    <a:pt x="94" y="40"/>
                    <a:pt x="103" y="42"/>
                    <a:pt x="105" y="39"/>
                  </a:cubicBezTo>
                  <a:cubicBezTo>
                    <a:pt x="102" y="36"/>
                    <a:pt x="96" y="34"/>
                    <a:pt x="94" y="29"/>
                  </a:cubicBezTo>
                  <a:cubicBezTo>
                    <a:pt x="92" y="25"/>
                    <a:pt x="94" y="24"/>
                    <a:pt x="95" y="20"/>
                  </a:cubicBezTo>
                  <a:cubicBezTo>
                    <a:pt x="96" y="13"/>
                    <a:pt x="95" y="12"/>
                    <a:pt x="90" y="10"/>
                  </a:cubicBezTo>
                  <a:lnTo>
                    <a:pt x="90" y="9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2" name="Freeform 176">
              <a:extLst>
                <a:ext uri="{FF2B5EF4-FFF2-40B4-BE49-F238E27FC236}">
                  <a16:creationId xmlns:a16="http://schemas.microsoft.com/office/drawing/2014/main" id="{8C63E675-3279-4C80-B5D4-262035C19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8716" y="3701882"/>
              <a:ext cx="34054" cy="68561"/>
            </a:xfrm>
            <a:custGeom>
              <a:avLst/>
              <a:gdLst>
                <a:gd name="T0" fmla="*/ 2147483647 w 48"/>
                <a:gd name="T1" fmla="*/ 2147483647 h 107"/>
                <a:gd name="T2" fmla="*/ 2147483647 w 48"/>
                <a:gd name="T3" fmla="*/ 2147483647 h 107"/>
                <a:gd name="T4" fmla="*/ 2147483647 w 48"/>
                <a:gd name="T5" fmla="*/ 2147483647 h 107"/>
                <a:gd name="T6" fmla="*/ 2147483647 w 48"/>
                <a:gd name="T7" fmla="*/ 2147483647 h 107"/>
                <a:gd name="T8" fmla="*/ 2147483647 w 48"/>
                <a:gd name="T9" fmla="*/ 2147483647 h 107"/>
                <a:gd name="T10" fmla="*/ 2147483647 w 48"/>
                <a:gd name="T11" fmla="*/ 2147483647 h 107"/>
                <a:gd name="T12" fmla="*/ 2147483647 w 48"/>
                <a:gd name="T13" fmla="*/ 2147483647 h 107"/>
                <a:gd name="T14" fmla="*/ 2147483647 w 48"/>
                <a:gd name="T15" fmla="*/ 2147483647 h 107"/>
                <a:gd name="T16" fmla="*/ 2147483647 w 48"/>
                <a:gd name="T17" fmla="*/ 2147483647 h 107"/>
                <a:gd name="T18" fmla="*/ 2147483647 w 48"/>
                <a:gd name="T19" fmla="*/ 2147483647 h 107"/>
                <a:gd name="T20" fmla="*/ 2147483647 w 48"/>
                <a:gd name="T21" fmla="*/ 2147483647 h 107"/>
                <a:gd name="T22" fmla="*/ 2147483647 w 48"/>
                <a:gd name="T23" fmla="*/ 2147483647 h 107"/>
                <a:gd name="T24" fmla="*/ 2147483647 w 48"/>
                <a:gd name="T25" fmla="*/ 2147483647 h 107"/>
                <a:gd name="T26" fmla="*/ 2147483647 w 48"/>
                <a:gd name="T27" fmla="*/ 2147483647 h 107"/>
                <a:gd name="T28" fmla="*/ 2147483647 w 48"/>
                <a:gd name="T29" fmla="*/ 2147483647 h 107"/>
                <a:gd name="T30" fmla="*/ 2147483647 w 48"/>
                <a:gd name="T31" fmla="*/ 2147483647 h 107"/>
                <a:gd name="T32" fmla="*/ 2147483647 w 48"/>
                <a:gd name="T33" fmla="*/ 2147483647 h 107"/>
                <a:gd name="T34" fmla="*/ 2147483647 w 48"/>
                <a:gd name="T35" fmla="*/ 2147483647 h 107"/>
                <a:gd name="T36" fmla="*/ 2147483647 w 48"/>
                <a:gd name="T37" fmla="*/ 2147483647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"/>
                <a:gd name="T58" fmla="*/ 0 h 107"/>
                <a:gd name="T59" fmla="*/ 48 w 48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" h="107">
                  <a:moveTo>
                    <a:pt x="44" y="68"/>
                  </a:moveTo>
                  <a:cubicBezTo>
                    <a:pt x="44" y="77"/>
                    <a:pt x="48" y="85"/>
                    <a:pt x="42" y="93"/>
                  </a:cubicBezTo>
                  <a:cubicBezTo>
                    <a:pt x="39" y="96"/>
                    <a:pt x="38" y="99"/>
                    <a:pt x="35" y="102"/>
                  </a:cubicBezTo>
                  <a:cubicBezTo>
                    <a:pt x="33" y="103"/>
                    <a:pt x="31" y="105"/>
                    <a:pt x="29" y="107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8" y="105"/>
                    <a:pt x="26" y="106"/>
                    <a:pt x="24" y="105"/>
                  </a:cubicBezTo>
                  <a:cubicBezTo>
                    <a:pt x="20" y="102"/>
                    <a:pt x="20" y="98"/>
                    <a:pt x="10" y="86"/>
                  </a:cubicBezTo>
                  <a:cubicBezTo>
                    <a:pt x="0" y="74"/>
                    <a:pt x="12" y="83"/>
                    <a:pt x="9" y="79"/>
                  </a:cubicBezTo>
                  <a:cubicBezTo>
                    <a:pt x="5" y="76"/>
                    <a:pt x="7" y="72"/>
                    <a:pt x="12" y="66"/>
                  </a:cubicBezTo>
                  <a:cubicBezTo>
                    <a:pt x="16" y="60"/>
                    <a:pt x="13" y="61"/>
                    <a:pt x="9" y="58"/>
                  </a:cubicBezTo>
                  <a:cubicBezTo>
                    <a:pt x="5" y="56"/>
                    <a:pt x="9" y="46"/>
                    <a:pt x="13" y="41"/>
                  </a:cubicBezTo>
                  <a:cubicBezTo>
                    <a:pt x="17" y="37"/>
                    <a:pt x="12" y="38"/>
                    <a:pt x="9" y="36"/>
                  </a:cubicBezTo>
                  <a:cubicBezTo>
                    <a:pt x="8" y="35"/>
                    <a:pt x="7" y="34"/>
                    <a:pt x="7" y="34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26"/>
                    <a:pt x="8" y="20"/>
                    <a:pt x="8" y="13"/>
                  </a:cubicBezTo>
                  <a:cubicBezTo>
                    <a:pt x="8" y="5"/>
                    <a:pt x="10" y="5"/>
                    <a:pt x="18" y="3"/>
                  </a:cubicBezTo>
                  <a:cubicBezTo>
                    <a:pt x="29" y="0"/>
                    <a:pt x="34" y="9"/>
                    <a:pt x="41" y="17"/>
                  </a:cubicBezTo>
                  <a:cubicBezTo>
                    <a:pt x="35" y="28"/>
                    <a:pt x="43" y="36"/>
                    <a:pt x="45" y="46"/>
                  </a:cubicBezTo>
                  <a:cubicBezTo>
                    <a:pt x="46" y="52"/>
                    <a:pt x="47" y="64"/>
                    <a:pt x="44" y="68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3" name="Freeform 177">
              <a:extLst>
                <a:ext uri="{FF2B5EF4-FFF2-40B4-BE49-F238E27FC236}">
                  <a16:creationId xmlns:a16="http://schemas.microsoft.com/office/drawing/2014/main" id="{938E6866-EE86-4CD5-94F0-391A6949A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9672" y="3693884"/>
              <a:ext cx="57630" cy="52564"/>
            </a:xfrm>
            <a:custGeom>
              <a:avLst/>
              <a:gdLst>
                <a:gd name="T0" fmla="*/ 2147483647 w 79"/>
                <a:gd name="T1" fmla="*/ 2147483647 h 83"/>
                <a:gd name="T2" fmla="*/ 2147483647 w 79"/>
                <a:gd name="T3" fmla="*/ 2147483647 h 83"/>
                <a:gd name="T4" fmla="*/ 2147483647 w 79"/>
                <a:gd name="T5" fmla="*/ 2147483647 h 83"/>
                <a:gd name="T6" fmla="*/ 2147483647 w 79"/>
                <a:gd name="T7" fmla="*/ 2147483647 h 83"/>
                <a:gd name="T8" fmla="*/ 2147483647 w 79"/>
                <a:gd name="T9" fmla="*/ 2147483647 h 83"/>
                <a:gd name="T10" fmla="*/ 2147483647 w 79"/>
                <a:gd name="T11" fmla="*/ 2147483647 h 83"/>
                <a:gd name="T12" fmla="*/ 2147483647 w 79"/>
                <a:gd name="T13" fmla="*/ 2147483647 h 83"/>
                <a:gd name="T14" fmla="*/ 2147483647 w 79"/>
                <a:gd name="T15" fmla="*/ 2147483647 h 83"/>
                <a:gd name="T16" fmla="*/ 2147483647 w 79"/>
                <a:gd name="T17" fmla="*/ 2147483647 h 83"/>
                <a:gd name="T18" fmla="*/ 2147483647 w 79"/>
                <a:gd name="T19" fmla="*/ 2147483647 h 83"/>
                <a:gd name="T20" fmla="*/ 2147483647 w 79"/>
                <a:gd name="T21" fmla="*/ 2147483647 h 83"/>
                <a:gd name="T22" fmla="*/ 2147483647 w 79"/>
                <a:gd name="T23" fmla="*/ 2147483647 h 83"/>
                <a:gd name="T24" fmla="*/ 0 w 79"/>
                <a:gd name="T25" fmla="*/ 2147483647 h 83"/>
                <a:gd name="T26" fmla="*/ 0 w 79"/>
                <a:gd name="T27" fmla="*/ 2147483647 h 83"/>
                <a:gd name="T28" fmla="*/ 2147483647 w 79"/>
                <a:gd name="T29" fmla="*/ 2147483647 h 83"/>
                <a:gd name="T30" fmla="*/ 2147483647 w 79"/>
                <a:gd name="T31" fmla="*/ 2147483647 h 83"/>
                <a:gd name="T32" fmla="*/ 2147483647 w 79"/>
                <a:gd name="T33" fmla="*/ 2147483647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83"/>
                <a:gd name="T53" fmla="*/ 79 w 79"/>
                <a:gd name="T54" fmla="*/ 83 h 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83">
                  <a:moveTo>
                    <a:pt x="14" y="82"/>
                  </a:moveTo>
                  <a:cubicBezTo>
                    <a:pt x="22" y="80"/>
                    <a:pt x="31" y="78"/>
                    <a:pt x="38" y="83"/>
                  </a:cubicBezTo>
                  <a:cubicBezTo>
                    <a:pt x="41" y="79"/>
                    <a:pt x="42" y="73"/>
                    <a:pt x="46" y="72"/>
                  </a:cubicBezTo>
                  <a:cubicBezTo>
                    <a:pt x="48" y="71"/>
                    <a:pt x="52" y="72"/>
                    <a:pt x="54" y="72"/>
                  </a:cubicBezTo>
                  <a:cubicBezTo>
                    <a:pt x="58" y="71"/>
                    <a:pt x="62" y="69"/>
                    <a:pt x="65" y="68"/>
                  </a:cubicBezTo>
                  <a:cubicBezTo>
                    <a:pt x="69" y="66"/>
                    <a:pt x="73" y="63"/>
                    <a:pt x="75" y="58"/>
                  </a:cubicBezTo>
                  <a:cubicBezTo>
                    <a:pt x="79" y="51"/>
                    <a:pt x="67" y="39"/>
                    <a:pt x="63" y="32"/>
                  </a:cubicBezTo>
                  <a:cubicBezTo>
                    <a:pt x="61" y="28"/>
                    <a:pt x="57" y="25"/>
                    <a:pt x="58" y="21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1" y="25"/>
                    <a:pt x="44" y="32"/>
                    <a:pt x="38" y="28"/>
                  </a:cubicBezTo>
                  <a:cubicBezTo>
                    <a:pt x="30" y="23"/>
                    <a:pt x="25" y="10"/>
                    <a:pt x="18" y="3"/>
                  </a:cubicBezTo>
                  <a:cubicBezTo>
                    <a:pt x="14" y="0"/>
                    <a:pt x="7" y="1"/>
                    <a:pt x="4" y="6"/>
                  </a:cubicBezTo>
                  <a:cubicBezTo>
                    <a:pt x="2" y="9"/>
                    <a:pt x="1" y="15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4" y="22"/>
                    <a:pt x="7" y="26"/>
                    <a:pt x="11" y="31"/>
                  </a:cubicBezTo>
                  <a:cubicBezTo>
                    <a:pt x="5" y="42"/>
                    <a:pt x="13" y="49"/>
                    <a:pt x="15" y="60"/>
                  </a:cubicBezTo>
                  <a:cubicBezTo>
                    <a:pt x="16" y="66"/>
                    <a:pt x="17" y="78"/>
                    <a:pt x="14" y="82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4" name="Freeform 178">
              <a:extLst>
                <a:ext uri="{FF2B5EF4-FFF2-40B4-BE49-F238E27FC236}">
                  <a16:creationId xmlns:a16="http://schemas.microsoft.com/office/drawing/2014/main" id="{9D5FF5B4-79FC-48A8-A2C2-5D2585993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210" y="3619609"/>
              <a:ext cx="100853" cy="103985"/>
            </a:xfrm>
            <a:custGeom>
              <a:avLst/>
              <a:gdLst>
                <a:gd name="T0" fmla="*/ 2147483647 w 138"/>
                <a:gd name="T1" fmla="*/ 2147483647 h 164"/>
                <a:gd name="T2" fmla="*/ 2147483647 w 138"/>
                <a:gd name="T3" fmla="*/ 2147483647 h 164"/>
                <a:gd name="T4" fmla="*/ 2147483647 w 138"/>
                <a:gd name="T5" fmla="*/ 2147483647 h 164"/>
                <a:gd name="T6" fmla="*/ 2147483647 w 138"/>
                <a:gd name="T7" fmla="*/ 2147483647 h 164"/>
                <a:gd name="T8" fmla="*/ 2147483647 w 138"/>
                <a:gd name="T9" fmla="*/ 2147483647 h 164"/>
                <a:gd name="T10" fmla="*/ 2147483647 w 138"/>
                <a:gd name="T11" fmla="*/ 2147483647 h 164"/>
                <a:gd name="T12" fmla="*/ 2147483647 w 138"/>
                <a:gd name="T13" fmla="*/ 2147483647 h 164"/>
                <a:gd name="T14" fmla="*/ 2147483647 w 138"/>
                <a:gd name="T15" fmla="*/ 2147483647 h 164"/>
                <a:gd name="T16" fmla="*/ 2147483647 w 138"/>
                <a:gd name="T17" fmla="*/ 2147483647 h 164"/>
                <a:gd name="T18" fmla="*/ 2147483647 w 138"/>
                <a:gd name="T19" fmla="*/ 2147483647 h 164"/>
                <a:gd name="T20" fmla="*/ 2147483647 w 138"/>
                <a:gd name="T21" fmla="*/ 2147483647 h 164"/>
                <a:gd name="T22" fmla="*/ 2147483647 w 138"/>
                <a:gd name="T23" fmla="*/ 2147483647 h 164"/>
                <a:gd name="T24" fmla="*/ 2147483647 w 138"/>
                <a:gd name="T25" fmla="*/ 2147483647 h 164"/>
                <a:gd name="T26" fmla="*/ 2147483647 w 138"/>
                <a:gd name="T27" fmla="*/ 2147483647 h 164"/>
                <a:gd name="T28" fmla="*/ 2147483647 w 138"/>
                <a:gd name="T29" fmla="*/ 2147483647 h 164"/>
                <a:gd name="T30" fmla="*/ 2147483647 w 138"/>
                <a:gd name="T31" fmla="*/ 2147483647 h 164"/>
                <a:gd name="T32" fmla="*/ 2147483647 w 138"/>
                <a:gd name="T33" fmla="*/ 2147483647 h 164"/>
                <a:gd name="T34" fmla="*/ 2147483647 w 138"/>
                <a:gd name="T35" fmla="*/ 2147483647 h 164"/>
                <a:gd name="T36" fmla="*/ 2147483647 w 138"/>
                <a:gd name="T37" fmla="*/ 2147483647 h 164"/>
                <a:gd name="T38" fmla="*/ 2147483647 w 138"/>
                <a:gd name="T39" fmla="*/ 2147483647 h 164"/>
                <a:gd name="T40" fmla="*/ 2147483647 w 138"/>
                <a:gd name="T41" fmla="*/ 2147483647 h 164"/>
                <a:gd name="T42" fmla="*/ 2147483647 w 138"/>
                <a:gd name="T43" fmla="*/ 2147483647 h 164"/>
                <a:gd name="T44" fmla="*/ 2147483647 w 138"/>
                <a:gd name="T45" fmla="*/ 2147483647 h 164"/>
                <a:gd name="T46" fmla="*/ 2147483647 w 138"/>
                <a:gd name="T47" fmla="*/ 2147483647 h 164"/>
                <a:gd name="T48" fmla="*/ 2147483647 w 138"/>
                <a:gd name="T49" fmla="*/ 2147483647 h 164"/>
                <a:gd name="T50" fmla="*/ 2147483647 w 138"/>
                <a:gd name="T51" fmla="*/ 2147483647 h 164"/>
                <a:gd name="T52" fmla="*/ 2147483647 w 138"/>
                <a:gd name="T53" fmla="*/ 2147483647 h 164"/>
                <a:gd name="T54" fmla="*/ 2147483647 w 138"/>
                <a:gd name="T55" fmla="*/ 2147483647 h 164"/>
                <a:gd name="T56" fmla="*/ 2147483647 w 138"/>
                <a:gd name="T57" fmla="*/ 2147483647 h 164"/>
                <a:gd name="T58" fmla="*/ 2147483647 w 138"/>
                <a:gd name="T59" fmla="*/ 2147483647 h 164"/>
                <a:gd name="T60" fmla="*/ 2147483647 w 138"/>
                <a:gd name="T61" fmla="*/ 2147483647 h 164"/>
                <a:gd name="T62" fmla="*/ 2147483647 w 138"/>
                <a:gd name="T63" fmla="*/ 2147483647 h 164"/>
                <a:gd name="T64" fmla="*/ 2147483647 w 138"/>
                <a:gd name="T65" fmla="*/ 2147483647 h 164"/>
                <a:gd name="T66" fmla="*/ 2147483647 w 138"/>
                <a:gd name="T67" fmla="*/ 2147483647 h 164"/>
                <a:gd name="T68" fmla="*/ 2147483647 w 138"/>
                <a:gd name="T69" fmla="*/ 2147483647 h 164"/>
                <a:gd name="T70" fmla="*/ 2147483647 w 138"/>
                <a:gd name="T71" fmla="*/ 2147483647 h 164"/>
                <a:gd name="T72" fmla="*/ 2147483647 w 138"/>
                <a:gd name="T73" fmla="*/ 2147483647 h 164"/>
                <a:gd name="T74" fmla="*/ 2147483647 w 138"/>
                <a:gd name="T75" fmla="*/ 2147483647 h 164"/>
                <a:gd name="T76" fmla="*/ 2147483647 w 138"/>
                <a:gd name="T77" fmla="*/ 2147483647 h 164"/>
                <a:gd name="T78" fmla="*/ 2147483647 w 138"/>
                <a:gd name="T79" fmla="*/ 2147483647 h 164"/>
                <a:gd name="T80" fmla="*/ 2147483647 w 138"/>
                <a:gd name="T81" fmla="*/ 2147483647 h 164"/>
                <a:gd name="T82" fmla="*/ 2147483647 w 138"/>
                <a:gd name="T83" fmla="*/ 2147483647 h 164"/>
                <a:gd name="T84" fmla="*/ 2147483647 w 138"/>
                <a:gd name="T85" fmla="*/ 2147483647 h 164"/>
                <a:gd name="T86" fmla="*/ 2147483647 w 138"/>
                <a:gd name="T87" fmla="*/ 2147483647 h 164"/>
                <a:gd name="T88" fmla="*/ 2147483647 w 138"/>
                <a:gd name="T89" fmla="*/ 2147483647 h 164"/>
                <a:gd name="T90" fmla="*/ 2147483647 w 138"/>
                <a:gd name="T91" fmla="*/ 2147483647 h 164"/>
                <a:gd name="T92" fmla="*/ 2147483647 w 138"/>
                <a:gd name="T93" fmla="*/ 2147483647 h 164"/>
                <a:gd name="T94" fmla="*/ 2147483647 w 138"/>
                <a:gd name="T95" fmla="*/ 2147483647 h 164"/>
                <a:gd name="T96" fmla="*/ 2147483647 w 138"/>
                <a:gd name="T97" fmla="*/ 2147483647 h 16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8"/>
                <a:gd name="T148" fmla="*/ 0 h 164"/>
                <a:gd name="T149" fmla="*/ 138 w 138"/>
                <a:gd name="T150" fmla="*/ 164 h 16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8" h="164">
                  <a:moveTo>
                    <a:pt x="36" y="9"/>
                  </a:moveTo>
                  <a:cubicBezTo>
                    <a:pt x="42" y="8"/>
                    <a:pt x="42" y="4"/>
                    <a:pt x="46" y="1"/>
                  </a:cubicBezTo>
                  <a:cubicBezTo>
                    <a:pt x="49" y="0"/>
                    <a:pt x="55" y="1"/>
                    <a:pt x="58" y="1"/>
                  </a:cubicBezTo>
                  <a:cubicBezTo>
                    <a:pt x="63" y="1"/>
                    <a:pt x="64" y="0"/>
                    <a:pt x="67" y="3"/>
                  </a:cubicBezTo>
                  <a:cubicBezTo>
                    <a:pt x="71" y="8"/>
                    <a:pt x="73" y="16"/>
                    <a:pt x="76" y="22"/>
                  </a:cubicBezTo>
                  <a:cubicBezTo>
                    <a:pt x="79" y="27"/>
                    <a:pt x="82" y="32"/>
                    <a:pt x="85" y="37"/>
                  </a:cubicBezTo>
                  <a:cubicBezTo>
                    <a:pt x="90" y="36"/>
                    <a:pt x="94" y="40"/>
                    <a:pt x="99" y="41"/>
                  </a:cubicBezTo>
                  <a:cubicBezTo>
                    <a:pt x="99" y="45"/>
                    <a:pt x="97" y="49"/>
                    <a:pt x="96" y="52"/>
                  </a:cubicBezTo>
                  <a:cubicBezTo>
                    <a:pt x="103" y="53"/>
                    <a:pt x="109" y="58"/>
                    <a:pt x="115" y="61"/>
                  </a:cubicBezTo>
                  <a:cubicBezTo>
                    <a:pt x="118" y="63"/>
                    <a:pt x="123" y="64"/>
                    <a:pt x="126" y="66"/>
                  </a:cubicBezTo>
                  <a:cubicBezTo>
                    <a:pt x="129" y="69"/>
                    <a:pt x="130" y="71"/>
                    <a:pt x="132" y="74"/>
                  </a:cubicBezTo>
                  <a:cubicBezTo>
                    <a:pt x="130" y="78"/>
                    <a:pt x="128" y="81"/>
                    <a:pt x="127" y="84"/>
                  </a:cubicBezTo>
                  <a:cubicBezTo>
                    <a:pt x="130" y="91"/>
                    <a:pt x="131" y="99"/>
                    <a:pt x="134" y="107"/>
                  </a:cubicBezTo>
                  <a:cubicBezTo>
                    <a:pt x="135" y="111"/>
                    <a:pt x="138" y="115"/>
                    <a:pt x="137" y="119"/>
                  </a:cubicBezTo>
                  <a:cubicBezTo>
                    <a:pt x="134" y="125"/>
                    <a:pt x="127" y="130"/>
                    <a:pt x="125" y="137"/>
                  </a:cubicBezTo>
                  <a:cubicBezTo>
                    <a:pt x="124" y="138"/>
                    <a:pt x="124" y="138"/>
                    <a:pt x="124" y="138"/>
                  </a:cubicBezTo>
                  <a:cubicBezTo>
                    <a:pt x="118" y="141"/>
                    <a:pt x="111" y="148"/>
                    <a:pt x="105" y="144"/>
                  </a:cubicBezTo>
                  <a:cubicBezTo>
                    <a:pt x="97" y="139"/>
                    <a:pt x="92" y="126"/>
                    <a:pt x="84" y="119"/>
                  </a:cubicBezTo>
                  <a:cubicBezTo>
                    <a:pt x="81" y="116"/>
                    <a:pt x="74" y="117"/>
                    <a:pt x="71" y="122"/>
                  </a:cubicBezTo>
                  <a:cubicBezTo>
                    <a:pt x="69" y="125"/>
                    <a:pt x="68" y="130"/>
                    <a:pt x="67" y="134"/>
                  </a:cubicBezTo>
                  <a:cubicBezTo>
                    <a:pt x="67" y="135"/>
                    <a:pt x="67" y="135"/>
                    <a:pt x="67" y="135"/>
                  </a:cubicBezTo>
                  <a:cubicBezTo>
                    <a:pt x="63" y="133"/>
                    <a:pt x="60" y="132"/>
                    <a:pt x="55" y="133"/>
                  </a:cubicBezTo>
                  <a:cubicBezTo>
                    <a:pt x="47" y="135"/>
                    <a:pt x="45" y="135"/>
                    <a:pt x="45" y="143"/>
                  </a:cubicBezTo>
                  <a:cubicBezTo>
                    <a:pt x="45" y="150"/>
                    <a:pt x="44" y="156"/>
                    <a:pt x="44" y="163"/>
                  </a:cubicBezTo>
                  <a:cubicBezTo>
                    <a:pt x="44" y="164"/>
                    <a:pt x="44" y="164"/>
                    <a:pt x="44" y="164"/>
                  </a:cubicBezTo>
                  <a:cubicBezTo>
                    <a:pt x="42" y="162"/>
                    <a:pt x="41" y="159"/>
                    <a:pt x="37" y="154"/>
                  </a:cubicBezTo>
                  <a:cubicBezTo>
                    <a:pt x="31" y="147"/>
                    <a:pt x="31" y="152"/>
                    <a:pt x="25" y="149"/>
                  </a:cubicBezTo>
                  <a:cubicBezTo>
                    <a:pt x="20" y="147"/>
                    <a:pt x="23" y="145"/>
                    <a:pt x="14" y="138"/>
                  </a:cubicBezTo>
                  <a:cubicBezTo>
                    <a:pt x="4" y="131"/>
                    <a:pt x="14" y="138"/>
                    <a:pt x="7" y="135"/>
                  </a:cubicBezTo>
                  <a:cubicBezTo>
                    <a:pt x="0" y="133"/>
                    <a:pt x="7" y="128"/>
                    <a:pt x="2" y="122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13" y="122"/>
                    <a:pt x="18" y="131"/>
                    <a:pt x="23" y="135"/>
                  </a:cubicBezTo>
                  <a:cubicBezTo>
                    <a:pt x="24" y="126"/>
                    <a:pt x="29" y="118"/>
                    <a:pt x="30" y="110"/>
                  </a:cubicBezTo>
                  <a:cubicBezTo>
                    <a:pt x="32" y="110"/>
                    <a:pt x="35" y="110"/>
                    <a:pt x="36" y="109"/>
                  </a:cubicBezTo>
                  <a:cubicBezTo>
                    <a:pt x="38" y="108"/>
                    <a:pt x="36" y="107"/>
                    <a:pt x="37" y="105"/>
                  </a:cubicBezTo>
                  <a:cubicBezTo>
                    <a:pt x="39" y="103"/>
                    <a:pt x="39" y="103"/>
                    <a:pt x="40" y="102"/>
                  </a:cubicBezTo>
                  <a:cubicBezTo>
                    <a:pt x="42" y="101"/>
                    <a:pt x="47" y="100"/>
                    <a:pt x="48" y="98"/>
                  </a:cubicBezTo>
                  <a:cubicBezTo>
                    <a:pt x="50" y="93"/>
                    <a:pt x="42" y="90"/>
                    <a:pt x="42" y="85"/>
                  </a:cubicBezTo>
                  <a:cubicBezTo>
                    <a:pt x="43" y="80"/>
                    <a:pt x="52" y="82"/>
                    <a:pt x="54" y="79"/>
                  </a:cubicBezTo>
                  <a:cubicBezTo>
                    <a:pt x="51" y="76"/>
                    <a:pt x="45" y="74"/>
                    <a:pt x="43" y="69"/>
                  </a:cubicBezTo>
                  <a:cubicBezTo>
                    <a:pt x="41" y="65"/>
                    <a:pt x="43" y="64"/>
                    <a:pt x="44" y="60"/>
                  </a:cubicBezTo>
                  <a:cubicBezTo>
                    <a:pt x="45" y="53"/>
                    <a:pt x="44" y="52"/>
                    <a:pt x="39" y="50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45"/>
                    <a:pt x="42" y="40"/>
                    <a:pt x="42" y="36"/>
                  </a:cubicBezTo>
                  <a:cubicBezTo>
                    <a:pt x="40" y="36"/>
                    <a:pt x="37" y="36"/>
                    <a:pt x="35" y="37"/>
                  </a:cubicBezTo>
                  <a:cubicBezTo>
                    <a:pt x="35" y="33"/>
                    <a:pt x="36" y="26"/>
                    <a:pt x="32" y="25"/>
                  </a:cubicBezTo>
                  <a:cubicBezTo>
                    <a:pt x="33" y="23"/>
                    <a:pt x="35" y="20"/>
                    <a:pt x="35" y="18"/>
                  </a:cubicBezTo>
                  <a:cubicBezTo>
                    <a:pt x="36" y="16"/>
                    <a:pt x="32" y="10"/>
                    <a:pt x="32" y="10"/>
                  </a:cubicBezTo>
                  <a:lnTo>
                    <a:pt x="36" y="9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5" name="Freeform 179">
              <a:extLst>
                <a:ext uri="{FF2B5EF4-FFF2-40B4-BE49-F238E27FC236}">
                  <a16:creationId xmlns:a16="http://schemas.microsoft.com/office/drawing/2014/main" id="{35FA2FEA-8EF0-4653-8FF4-FF19FA147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585" y="3668744"/>
              <a:ext cx="117880" cy="66276"/>
            </a:xfrm>
            <a:custGeom>
              <a:avLst/>
              <a:gdLst>
                <a:gd name="T0" fmla="*/ 2147483647 w 162"/>
                <a:gd name="T1" fmla="*/ 2147483647 h 103"/>
                <a:gd name="T2" fmla="*/ 2147483647 w 162"/>
                <a:gd name="T3" fmla="*/ 2147483647 h 103"/>
                <a:gd name="T4" fmla="*/ 2147483647 w 162"/>
                <a:gd name="T5" fmla="*/ 2147483647 h 103"/>
                <a:gd name="T6" fmla="*/ 2147483647 w 162"/>
                <a:gd name="T7" fmla="*/ 2147483647 h 103"/>
                <a:gd name="T8" fmla="*/ 2147483647 w 162"/>
                <a:gd name="T9" fmla="*/ 2147483647 h 103"/>
                <a:gd name="T10" fmla="*/ 2147483647 w 162"/>
                <a:gd name="T11" fmla="*/ 2147483647 h 103"/>
                <a:gd name="T12" fmla="*/ 2147483647 w 162"/>
                <a:gd name="T13" fmla="*/ 2147483647 h 103"/>
                <a:gd name="T14" fmla="*/ 2147483647 w 162"/>
                <a:gd name="T15" fmla="*/ 2147483647 h 103"/>
                <a:gd name="T16" fmla="*/ 2147483647 w 162"/>
                <a:gd name="T17" fmla="*/ 2147483647 h 103"/>
                <a:gd name="T18" fmla="*/ 2147483647 w 162"/>
                <a:gd name="T19" fmla="*/ 2147483647 h 103"/>
                <a:gd name="T20" fmla="*/ 2147483647 w 162"/>
                <a:gd name="T21" fmla="*/ 2147483647 h 103"/>
                <a:gd name="T22" fmla="*/ 2147483647 w 162"/>
                <a:gd name="T23" fmla="*/ 2147483647 h 103"/>
                <a:gd name="T24" fmla="*/ 2147483647 w 162"/>
                <a:gd name="T25" fmla="*/ 2147483647 h 103"/>
                <a:gd name="T26" fmla="*/ 2147483647 w 162"/>
                <a:gd name="T27" fmla="*/ 2147483647 h 103"/>
                <a:gd name="T28" fmla="*/ 2147483647 w 162"/>
                <a:gd name="T29" fmla="*/ 2147483647 h 103"/>
                <a:gd name="T30" fmla="*/ 2147483647 w 162"/>
                <a:gd name="T31" fmla="*/ 2147483647 h 103"/>
                <a:gd name="T32" fmla="*/ 2147483647 w 162"/>
                <a:gd name="T33" fmla="*/ 2147483647 h 103"/>
                <a:gd name="T34" fmla="*/ 2147483647 w 162"/>
                <a:gd name="T35" fmla="*/ 2147483647 h 103"/>
                <a:gd name="T36" fmla="*/ 2147483647 w 162"/>
                <a:gd name="T37" fmla="*/ 2147483647 h 103"/>
                <a:gd name="T38" fmla="*/ 2147483647 w 162"/>
                <a:gd name="T39" fmla="*/ 2147483647 h 103"/>
                <a:gd name="T40" fmla="*/ 2147483647 w 162"/>
                <a:gd name="T41" fmla="*/ 2147483647 h 103"/>
                <a:gd name="T42" fmla="*/ 2147483647 w 162"/>
                <a:gd name="T43" fmla="*/ 2147483647 h 103"/>
                <a:gd name="T44" fmla="*/ 2147483647 w 162"/>
                <a:gd name="T45" fmla="*/ 2147483647 h 103"/>
                <a:gd name="T46" fmla="*/ 2147483647 w 162"/>
                <a:gd name="T47" fmla="*/ 2147483647 h 103"/>
                <a:gd name="T48" fmla="*/ 2147483647 w 162"/>
                <a:gd name="T49" fmla="*/ 2147483647 h 103"/>
                <a:gd name="T50" fmla="*/ 2147483647 w 162"/>
                <a:gd name="T51" fmla="*/ 2147483647 h 103"/>
                <a:gd name="T52" fmla="*/ 2147483647 w 162"/>
                <a:gd name="T53" fmla="*/ 2147483647 h 103"/>
                <a:gd name="T54" fmla="*/ 2147483647 w 162"/>
                <a:gd name="T55" fmla="*/ 2147483647 h 103"/>
                <a:gd name="T56" fmla="*/ 2147483647 w 162"/>
                <a:gd name="T57" fmla="*/ 2147483647 h 103"/>
                <a:gd name="T58" fmla="*/ 2147483647 w 162"/>
                <a:gd name="T59" fmla="*/ 2147483647 h 103"/>
                <a:gd name="T60" fmla="*/ 2147483647 w 162"/>
                <a:gd name="T61" fmla="*/ 2147483647 h 10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2"/>
                <a:gd name="T94" fmla="*/ 0 h 103"/>
                <a:gd name="T95" fmla="*/ 162 w 162"/>
                <a:gd name="T96" fmla="*/ 103 h 10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2" h="103">
                  <a:moveTo>
                    <a:pt x="19" y="98"/>
                  </a:moveTo>
                  <a:cubicBezTo>
                    <a:pt x="26" y="100"/>
                    <a:pt x="38" y="92"/>
                    <a:pt x="45" y="94"/>
                  </a:cubicBezTo>
                  <a:cubicBezTo>
                    <a:pt x="50" y="95"/>
                    <a:pt x="52" y="98"/>
                    <a:pt x="56" y="100"/>
                  </a:cubicBezTo>
                  <a:cubicBezTo>
                    <a:pt x="61" y="103"/>
                    <a:pt x="68" y="102"/>
                    <a:pt x="74" y="102"/>
                  </a:cubicBezTo>
                  <a:cubicBezTo>
                    <a:pt x="82" y="103"/>
                    <a:pt x="81" y="103"/>
                    <a:pt x="88" y="97"/>
                  </a:cubicBezTo>
                  <a:cubicBezTo>
                    <a:pt x="94" y="91"/>
                    <a:pt x="101" y="81"/>
                    <a:pt x="108" y="78"/>
                  </a:cubicBezTo>
                  <a:cubicBezTo>
                    <a:pt x="117" y="74"/>
                    <a:pt x="130" y="81"/>
                    <a:pt x="140" y="80"/>
                  </a:cubicBezTo>
                  <a:cubicBezTo>
                    <a:pt x="141" y="79"/>
                    <a:pt x="141" y="79"/>
                    <a:pt x="141" y="79"/>
                  </a:cubicBezTo>
                  <a:cubicBezTo>
                    <a:pt x="141" y="74"/>
                    <a:pt x="139" y="65"/>
                    <a:pt x="134" y="63"/>
                  </a:cubicBezTo>
                  <a:cubicBezTo>
                    <a:pt x="129" y="61"/>
                    <a:pt x="135" y="56"/>
                    <a:pt x="141" y="52"/>
                  </a:cubicBezTo>
                  <a:cubicBezTo>
                    <a:pt x="146" y="48"/>
                    <a:pt x="148" y="42"/>
                    <a:pt x="152" y="35"/>
                  </a:cubicBezTo>
                  <a:cubicBezTo>
                    <a:pt x="156" y="29"/>
                    <a:pt x="161" y="35"/>
                    <a:pt x="162" y="23"/>
                  </a:cubicBezTo>
                  <a:cubicBezTo>
                    <a:pt x="162" y="21"/>
                    <a:pt x="162" y="21"/>
                    <a:pt x="162" y="21"/>
                  </a:cubicBezTo>
                  <a:cubicBezTo>
                    <a:pt x="160" y="15"/>
                    <a:pt x="157" y="15"/>
                    <a:pt x="151" y="13"/>
                  </a:cubicBezTo>
                  <a:cubicBezTo>
                    <a:pt x="147" y="11"/>
                    <a:pt x="142" y="9"/>
                    <a:pt x="138" y="7"/>
                  </a:cubicBezTo>
                  <a:cubicBezTo>
                    <a:pt x="133" y="5"/>
                    <a:pt x="129" y="1"/>
                    <a:pt x="124" y="1"/>
                  </a:cubicBezTo>
                  <a:cubicBezTo>
                    <a:pt x="117" y="0"/>
                    <a:pt x="108" y="6"/>
                    <a:pt x="101" y="7"/>
                  </a:cubicBezTo>
                  <a:cubicBezTo>
                    <a:pt x="97" y="8"/>
                    <a:pt x="94" y="9"/>
                    <a:pt x="90" y="11"/>
                  </a:cubicBezTo>
                  <a:cubicBezTo>
                    <a:pt x="87" y="14"/>
                    <a:pt x="84" y="19"/>
                    <a:pt x="79" y="19"/>
                  </a:cubicBezTo>
                  <a:cubicBezTo>
                    <a:pt x="76" y="19"/>
                    <a:pt x="75" y="16"/>
                    <a:pt x="72" y="15"/>
                  </a:cubicBezTo>
                  <a:cubicBezTo>
                    <a:pt x="69" y="15"/>
                    <a:pt x="66" y="16"/>
                    <a:pt x="64" y="17"/>
                  </a:cubicBezTo>
                  <a:cubicBezTo>
                    <a:pt x="56" y="18"/>
                    <a:pt x="49" y="17"/>
                    <a:pt x="43" y="14"/>
                  </a:cubicBezTo>
                  <a:cubicBezTo>
                    <a:pt x="36" y="11"/>
                    <a:pt x="29" y="13"/>
                    <a:pt x="23" y="10"/>
                  </a:cubicBezTo>
                  <a:cubicBezTo>
                    <a:pt x="16" y="6"/>
                    <a:pt x="10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6" y="13"/>
                    <a:pt x="7" y="21"/>
                    <a:pt x="10" y="29"/>
                  </a:cubicBezTo>
                  <a:cubicBezTo>
                    <a:pt x="11" y="33"/>
                    <a:pt x="14" y="37"/>
                    <a:pt x="13" y="41"/>
                  </a:cubicBezTo>
                  <a:cubicBezTo>
                    <a:pt x="10" y="47"/>
                    <a:pt x="3" y="52"/>
                    <a:pt x="1" y="59"/>
                  </a:cubicBezTo>
                  <a:cubicBezTo>
                    <a:pt x="0" y="63"/>
                    <a:pt x="4" y="66"/>
                    <a:pt x="6" y="70"/>
                  </a:cubicBezTo>
                  <a:cubicBezTo>
                    <a:pt x="10" y="77"/>
                    <a:pt x="22" y="89"/>
                    <a:pt x="18" y="96"/>
                  </a:cubicBezTo>
                  <a:lnTo>
                    <a:pt x="19" y="98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6" name="Freeform 180">
              <a:extLst>
                <a:ext uri="{FF2B5EF4-FFF2-40B4-BE49-F238E27FC236}">
                  <a16:creationId xmlns:a16="http://schemas.microsoft.com/office/drawing/2014/main" id="{C17F3107-63E2-4CAC-8D7F-25C255250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362" y="3720165"/>
              <a:ext cx="123119" cy="125696"/>
            </a:xfrm>
            <a:custGeom>
              <a:avLst/>
              <a:gdLst>
                <a:gd name="T0" fmla="*/ 2147483647 w 169"/>
                <a:gd name="T1" fmla="*/ 2147483647 h 199"/>
                <a:gd name="T2" fmla="*/ 2147483647 w 169"/>
                <a:gd name="T3" fmla="*/ 2147483647 h 199"/>
                <a:gd name="T4" fmla="*/ 2147483647 w 169"/>
                <a:gd name="T5" fmla="*/ 2147483647 h 199"/>
                <a:gd name="T6" fmla="*/ 2147483647 w 169"/>
                <a:gd name="T7" fmla="*/ 2147483647 h 199"/>
                <a:gd name="T8" fmla="*/ 2147483647 w 169"/>
                <a:gd name="T9" fmla="*/ 2147483647 h 199"/>
                <a:gd name="T10" fmla="*/ 2147483647 w 169"/>
                <a:gd name="T11" fmla="*/ 2147483647 h 199"/>
                <a:gd name="T12" fmla="*/ 2147483647 w 169"/>
                <a:gd name="T13" fmla="*/ 2147483647 h 199"/>
                <a:gd name="T14" fmla="*/ 2147483647 w 169"/>
                <a:gd name="T15" fmla="*/ 2147483647 h 199"/>
                <a:gd name="T16" fmla="*/ 2147483647 w 169"/>
                <a:gd name="T17" fmla="*/ 2147483647 h 199"/>
                <a:gd name="T18" fmla="*/ 2147483647 w 169"/>
                <a:gd name="T19" fmla="*/ 2147483647 h 199"/>
                <a:gd name="T20" fmla="*/ 2147483647 w 169"/>
                <a:gd name="T21" fmla="*/ 2147483647 h 199"/>
                <a:gd name="T22" fmla="*/ 2147483647 w 169"/>
                <a:gd name="T23" fmla="*/ 2147483647 h 199"/>
                <a:gd name="T24" fmla="*/ 2147483647 w 169"/>
                <a:gd name="T25" fmla="*/ 2147483647 h 199"/>
                <a:gd name="T26" fmla="*/ 2147483647 w 169"/>
                <a:gd name="T27" fmla="*/ 2147483647 h 199"/>
                <a:gd name="T28" fmla="*/ 2147483647 w 169"/>
                <a:gd name="T29" fmla="*/ 2147483647 h 199"/>
                <a:gd name="T30" fmla="*/ 2147483647 w 169"/>
                <a:gd name="T31" fmla="*/ 2147483647 h 199"/>
                <a:gd name="T32" fmla="*/ 2147483647 w 169"/>
                <a:gd name="T33" fmla="*/ 2147483647 h 199"/>
                <a:gd name="T34" fmla="*/ 2147483647 w 169"/>
                <a:gd name="T35" fmla="*/ 2147483647 h 199"/>
                <a:gd name="T36" fmla="*/ 2147483647 w 169"/>
                <a:gd name="T37" fmla="*/ 2147483647 h 199"/>
                <a:gd name="T38" fmla="*/ 2147483647 w 169"/>
                <a:gd name="T39" fmla="*/ 2147483647 h 199"/>
                <a:gd name="T40" fmla="*/ 2147483647 w 169"/>
                <a:gd name="T41" fmla="*/ 2147483647 h 199"/>
                <a:gd name="T42" fmla="*/ 2147483647 w 169"/>
                <a:gd name="T43" fmla="*/ 2147483647 h 199"/>
                <a:gd name="T44" fmla="*/ 2147483647 w 169"/>
                <a:gd name="T45" fmla="*/ 2147483647 h 199"/>
                <a:gd name="T46" fmla="*/ 2147483647 w 169"/>
                <a:gd name="T47" fmla="*/ 2147483647 h 199"/>
                <a:gd name="T48" fmla="*/ 2147483647 w 169"/>
                <a:gd name="T49" fmla="*/ 2147483647 h 199"/>
                <a:gd name="T50" fmla="*/ 2147483647 w 169"/>
                <a:gd name="T51" fmla="*/ 2147483647 h 199"/>
                <a:gd name="T52" fmla="*/ 2147483647 w 169"/>
                <a:gd name="T53" fmla="*/ 2147483647 h 199"/>
                <a:gd name="T54" fmla="*/ 2147483647 w 169"/>
                <a:gd name="T55" fmla="*/ 2147483647 h 199"/>
                <a:gd name="T56" fmla="*/ 2147483647 w 169"/>
                <a:gd name="T57" fmla="*/ 2147483647 h 199"/>
                <a:gd name="T58" fmla="*/ 2147483647 w 169"/>
                <a:gd name="T59" fmla="*/ 2147483647 h 199"/>
                <a:gd name="T60" fmla="*/ 2147483647 w 169"/>
                <a:gd name="T61" fmla="*/ 2147483647 h 199"/>
                <a:gd name="T62" fmla="*/ 2147483647 w 169"/>
                <a:gd name="T63" fmla="*/ 2147483647 h 199"/>
                <a:gd name="T64" fmla="*/ 2147483647 w 169"/>
                <a:gd name="T65" fmla="*/ 2147483647 h 199"/>
                <a:gd name="T66" fmla="*/ 2147483647 w 169"/>
                <a:gd name="T67" fmla="*/ 2147483647 h 199"/>
                <a:gd name="T68" fmla="*/ 2147483647 w 169"/>
                <a:gd name="T69" fmla="*/ 2147483647 h 199"/>
                <a:gd name="T70" fmla="*/ 2147483647 w 169"/>
                <a:gd name="T71" fmla="*/ 2147483647 h 199"/>
                <a:gd name="T72" fmla="*/ 2147483647 w 169"/>
                <a:gd name="T73" fmla="*/ 2147483647 h 199"/>
                <a:gd name="T74" fmla="*/ 2147483647 w 169"/>
                <a:gd name="T75" fmla="*/ 2147483647 h 199"/>
                <a:gd name="T76" fmla="*/ 2147483647 w 169"/>
                <a:gd name="T77" fmla="*/ 2147483647 h 199"/>
                <a:gd name="T78" fmla="*/ 2147483647 w 169"/>
                <a:gd name="T79" fmla="*/ 2147483647 h 199"/>
                <a:gd name="T80" fmla="*/ 2147483647 w 169"/>
                <a:gd name="T81" fmla="*/ 2147483647 h 199"/>
                <a:gd name="T82" fmla="*/ 2147483647 w 169"/>
                <a:gd name="T83" fmla="*/ 2147483647 h 199"/>
                <a:gd name="T84" fmla="*/ 2147483647 w 169"/>
                <a:gd name="T85" fmla="*/ 2147483647 h 199"/>
                <a:gd name="T86" fmla="*/ 2147483647 w 169"/>
                <a:gd name="T87" fmla="*/ 2147483647 h 199"/>
                <a:gd name="T88" fmla="*/ 2147483647 w 169"/>
                <a:gd name="T89" fmla="*/ 2147483647 h 199"/>
                <a:gd name="T90" fmla="*/ 2147483647 w 169"/>
                <a:gd name="T91" fmla="*/ 2147483647 h 199"/>
                <a:gd name="T92" fmla="*/ 2147483647 w 169"/>
                <a:gd name="T93" fmla="*/ 2147483647 h 199"/>
                <a:gd name="T94" fmla="*/ 2147483647 w 169"/>
                <a:gd name="T95" fmla="*/ 2147483647 h 199"/>
                <a:gd name="T96" fmla="*/ 2147483647 w 169"/>
                <a:gd name="T97" fmla="*/ 2147483647 h 199"/>
                <a:gd name="T98" fmla="*/ 2147483647 w 169"/>
                <a:gd name="T99" fmla="*/ 2147483647 h 199"/>
                <a:gd name="T100" fmla="*/ 2147483647 w 169"/>
                <a:gd name="T101" fmla="*/ 2147483647 h 199"/>
                <a:gd name="T102" fmla="*/ 2147483647 w 169"/>
                <a:gd name="T103" fmla="*/ 2147483647 h 199"/>
                <a:gd name="T104" fmla="*/ 2147483647 w 169"/>
                <a:gd name="T105" fmla="*/ 2147483647 h 199"/>
                <a:gd name="T106" fmla="*/ 2147483647 w 169"/>
                <a:gd name="T107" fmla="*/ 2147483647 h 199"/>
                <a:gd name="T108" fmla="*/ 2147483647 w 169"/>
                <a:gd name="T109" fmla="*/ 2147483647 h 19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9"/>
                <a:gd name="T166" fmla="*/ 0 h 199"/>
                <a:gd name="T167" fmla="*/ 169 w 169"/>
                <a:gd name="T168" fmla="*/ 199 h 19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9" h="199">
                  <a:moveTo>
                    <a:pt x="16" y="42"/>
                  </a:moveTo>
                  <a:cubicBezTo>
                    <a:pt x="16" y="50"/>
                    <a:pt x="20" y="58"/>
                    <a:pt x="14" y="66"/>
                  </a:cubicBezTo>
                  <a:cubicBezTo>
                    <a:pt x="11" y="69"/>
                    <a:pt x="10" y="72"/>
                    <a:pt x="8" y="75"/>
                  </a:cubicBezTo>
                  <a:cubicBezTo>
                    <a:pt x="6" y="76"/>
                    <a:pt x="3" y="78"/>
                    <a:pt x="1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1"/>
                    <a:pt x="1" y="82"/>
                    <a:pt x="1" y="86"/>
                  </a:cubicBezTo>
                  <a:cubicBezTo>
                    <a:pt x="0" y="94"/>
                    <a:pt x="2" y="97"/>
                    <a:pt x="6" y="99"/>
                  </a:cubicBezTo>
                  <a:cubicBezTo>
                    <a:pt x="11" y="101"/>
                    <a:pt x="11" y="100"/>
                    <a:pt x="15" y="103"/>
                  </a:cubicBezTo>
                  <a:cubicBezTo>
                    <a:pt x="18" y="106"/>
                    <a:pt x="17" y="106"/>
                    <a:pt x="20" y="113"/>
                  </a:cubicBezTo>
                  <a:cubicBezTo>
                    <a:pt x="23" y="120"/>
                    <a:pt x="22" y="120"/>
                    <a:pt x="26" y="122"/>
                  </a:cubicBezTo>
                  <a:cubicBezTo>
                    <a:pt x="29" y="124"/>
                    <a:pt x="29" y="130"/>
                    <a:pt x="34" y="128"/>
                  </a:cubicBezTo>
                  <a:cubicBezTo>
                    <a:pt x="39" y="127"/>
                    <a:pt x="41" y="130"/>
                    <a:pt x="45" y="128"/>
                  </a:cubicBezTo>
                  <a:cubicBezTo>
                    <a:pt x="49" y="127"/>
                    <a:pt x="53" y="127"/>
                    <a:pt x="57" y="128"/>
                  </a:cubicBezTo>
                  <a:cubicBezTo>
                    <a:pt x="61" y="128"/>
                    <a:pt x="66" y="126"/>
                    <a:pt x="68" y="130"/>
                  </a:cubicBezTo>
                  <a:cubicBezTo>
                    <a:pt x="70" y="134"/>
                    <a:pt x="68" y="138"/>
                    <a:pt x="73" y="136"/>
                  </a:cubicBezTo>
                  <a:cubicBezTo>
                    <a:pt x="78" y="134"/>
                    <a:pt x="80" y="130"/>
                    <a:pt x="83" y="137"/>
                  </a:cubicBezTo>
                  <a:cubicBezTo>
                    <a:pt x="83" y="137"/>
                    <a:pt x="70" y="141"/>
                    <a:pt x="68" y="139"/>
                  </a:cubicBezTo>
                  <a:cubicBezTo>
                    <a:pt x="66" y="138"/>
                    <a:pt x="64" y="139"/>
                    <a:pt x="61" y="136"/>
                  </a:cubicBezTo>
                  <a:cubicBezTo>
                    <a:pt x="57" y="132"/>
                    <a:pt x="56" y="134"/>
                    <a:pt x="54" y="134"/>
                  </a:cubicBezTo>
                  <a:cubicBezTo>
                    <a:pt x="51" y="133"/>
                    <a:pt x="44" y="130"/>
                    <a:pt x="42" y="129"/>
                  </a:cubicBezTo>
                  <a:cubicBezTo>
                    <a:pt x="41" y="128"/>
                    <a:pt x="40" y="131"/>
                    <a:pt x="39" y="130"/>
                  </a:cubicBezTo>
                  <a:cubicBezTo>
                    <a:pt x="37" y="129"/>
                    <a:pt x="37" y="130"/>
                    <a:pt x="35" y="131"/>
                  </a:cubicBezTo>
                  <a:cubicBezTo>
                    <a:pt x="32" y="132"/>
                    <a:pt x="32" y="133"/>
                    <a:pt x="31" y="133"/>
                  </a:cubicBezTo>
                  <a:cubicBezTo>
                    <a:pt x="29" y="133"/>
                    <a:pt x="26" y="143"/>
                    <a:pt x="25" y="147"/>
                  </a:cubicBezTo>
                  <a:cubicBezTo>
                    <a:pt x="24" y="151"/>
                    <a:pt x="27" y="148"/>
                    <a:pt x="30" y="150"/>
                  </a:cubicBezTo>
                  <a:cubicBezTo>
                    <a:pt x="32" y="151"/>
                    <a:pt x="35" y="154"/>
                    <a:pt x="39" y="155"/>
                  </a:cubicBezTo>
                  <a:cubicBezTo>
                    <a:pt x="43" y="155"/>
                    <a:pt x="41" y="161"/>
                    <a:pt x="41" y="162"/>
                  </a:cubicBezTo>
                  <a:cubicBezTo>
                    <a:pt x="41" y="164"/>
                    <a:pt x="40" y="168"/>
                    <a:pt x="39" y="173"/>
                  </a:cubicBezTo>
                  <a:cubicBezTo>
                    <a:pt x="39" y="178"/>
                    <a:pt x="42" y="181"/>
                    <a:pt x="44" y="182"/>
                  </a:cubicBezTo>
                  <a:cubicBezTo>
                    <a:pt x="46" y="183"/>
                    <a:pt x="46" y="174"/>
                    <a:pt x="47" y="172"/>
                  </a:cubicBezTo>
                  <a:cubicBezTo>
                    <a:pt x="47" y="170"/>
                    <a:pt x="51" y="176"/>
                    <a:pt x="54" y="176"/>
                  </a:cubicBezTo>
                  <a:cubicBezTo>
                    <a:pt x="56" y="177"/>
                    <a:pt x="56" y="181"/>
                    <a:pt x="56" y="183"/>
                  </a:cubicBezTo>
                  <a:cubicBezTo>
                    <a:pt x="56" y="186"/>
                    <a:pt x="58" y="194"/>
                    <a:pt x="61" y="196"/>
                  </a:cubicBezTo>
                  <a:cubicBezTo>
                    <a:pt x="65" y="199"/>
                    <a:pt x="63" y="191"/>
                    <a:pt x="62" y="185"/>
                  </a:cubicBezTo>
                  <a:cubicBezTo>
                    <a:pt x="60" y="178"/>
                    <a:pt x="64" y="181"/>
                    <a:pt x="66" y="180"/>
                  </a:cubicBezTo>
                  <a:cubicBezTo>
                    <a:pt x="68" y="179"/>
                    <a:pt x="67" y="182"/>
                    <a:pt x="69" y="183"/>
                  </a:cubicBezTo>
                  <a:cubicBezTo>
                    <a:pt x="70" y="184"/>
                    <a:pt x="71" y="188"/>
                    <a:pt x="75" y="189"/>
                  </a:cubicBezTo>
                  <a:cubicBezTo>
                    <a:pt x="79" y="191"/>
                    <a:pt x="78" y="189"/>
                    <a:pt x="78" y="183"/>
                  </a:cubicBezTo>
                  <a:cubicBezTo>
                    <a:pt x="79" y="177"/>
                    <a:pt x="77" y="179"/>
                    <a:pt x="76" y="172"/>
                  </a:cubicBezTo>
                  <a:cubicBezTo>
                    <a:pt x="74" y="165"/>
                    <a:pt x="75" y="167"/>
                    <a:pt x="73" y="162"/>
                  </a:cubicBezTo>
                  <a:cubicBezTo>
                    <a:pt x="71" y="158"/>
                    <a:pt x="73" y="158"/>
                    <a:pt x="75" y="158"/>
                  </a:cubicBezTo>
                  <a:cubicBezTo>
                    <a:pt x="78" y="159"/>
                    <a:pt x="77" y="162"/>
                    <a:pt x="78" y="163"/>
                  </a:cubicBezTo>
                  <a:cubicBezTo>
                    <a:pt x="79" y="165"/>
                    <a:pt x="83" y="162"/>
                    <a:pt x="84" y="160"/>
                  </a:cubicBezTo>
                  <a:cubicBezTo>
                    <a:pt x="85" y="158"/>
                    <a:pt x="84" y="151"/>
                    <a:pt x="82" y="152"/>
                  </a:cubicBezTo>
                  <a:cubicBezTo>
                    <a:pt x="79" y="152"/>
                    <a:pt x="79" y="146"/>
                    <a:pt x="79" y="144"/>
                  </a:cubicBezTo>
                  <a:cubicBezTo>
                    <a:pt x="79" y="141"/>
                    <a:pt x="82" y="142"/>
                    <a:pt x="84" y="142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7" y="141"/>
                    <a:pt x="92" y="147"/>
                    <a:pt x="96" y="148"/>
                  </a:cubicBezTo>
                  <a:cubicBezTo>
                    <a:pt x="100" y="148"/>
                    <a:pt x="99" y="149"/>
                    <a:pt x="103" y="151"/>
                  </a:cubicBezTo>
                  <a:cubicBezTo>
                    <a:pt x="107" y="153"/>
                    <a:pt x="109" y="150"/>
                    <a:pt x="109" y="150"/>
                  </a:cubicBezTo>
                  <a:cubicBezTo>
                    <a:pt x="109" y="150"/>
                    <a:pt x="100" y="142"/>
                    <a:pt x="99" y="139"/>
                  </a:cubicBezTo>
                  <a:cubicBezTo>
                    <a:pt x="98" y="137"/>
                    <a:pt x="96" y="133"/>
                    <a:pt x="96" y="131"/>
                  </a:cubicBezTo>
                  <a:cubicBezTo>
                    <a:pt x="97" y="128"/>
                    <a:pt x="103" y="130"/>
                    <a:pt x="92" y="123"/>
                  </a:cubicBezTo>
                  <a:cubicBezTo>
                    <a:pt x="80" y="115"/>
                    <a:pt x="77" y="113"/>
                    <a:pt x="75" y="114"/>
                  </a:cubicBezTo>
                  <a:cubicBezTo>
                    <a:pt x="74" y="114"/>
                    <a:pt x="71" y="113"/>
                    <a:pt x="71" y="113"/>
                  </a:cubicBezTo>
                  <a:cubicBezTo>
                    <a:pt x="71" y="113"/>
                    <a:pt x="66" y="111"/>
                    <a:pt x="66" y="110"/>
                  </a:cubicBezTo>
                  <a:cubicBezTo>
                    <a:pt x="67" y="108"/>
                    <a:pt x="70" y="107"/>
                    <a:pt x="74" y="108"/>
                  </a:cubicBezTo>
                  <a:cubicBezTo>
                    <a:pt x="79" y="109"/>
                    <a:pt x="81" y="112"/>
                    <a:pt x="83" y="113"/>
                  </a:cubicBezTo>
                  <a:cubicBezTo>
                    <a:pt x="85" y="114"/>
                    <a:pt x="88" y="117"/>
                    <a:pt x="92" y="118"/>
                  </a:cubicBezTo>
                  <a:cubicBezTo>
                    <a:pt x="96" y="120"/>
                    <a:pt x="97" y="122"/>
                    <a:pt x="99" y="125"/>
                  </a:cubicBezTo>
                  <a:cubicBezTo>
                    <a:pt x="101" y="129"/>
                    <a:pt x="101" y="134"/>
                    <a:pt x="105" y="137"/>
                  </a:cubicBezTo>
                  <a:cubicBezTo>
                    <a:pt x="110" y="139"/>
                    <a:pt x="109" y="140"/>
                    <a:pt x="111" y="139"/>
                  </a:cubicBezTo>
                  <a:cubicBezTo>
                    <a:pt x="114" y="138"/>
                    <a:pt x="117" y="142"/>
                    <a:pt x="117" y="138"/>
                  </a:cubicBezTo>
                  <a:cubicBezTo>
                    <a:pt x="118" y="135"/>
                    <a:pt x="124" y="128"/>
                    <a:pt x="116" y="129"/>
                  </a:cubicBezTo>
                  <a:cubicBezTo>
                    <a:pt x="108" y="130"/>
                    <a:pt x="107" y="130"/>
                    <a:pt x="106" y="125"/>
                  </a:cubicBezTo>
                  <a:cubicBezTo>
                    <a:pt x="105" y="121"/>
                    <a:pt x="105" y="118"/>
                    <a:pt x="103" y="117"/>
                  </a:cubicBezTo>
                  <a:cubicBezTo>
                    <a:pt x="101" y="116"/>
                    <a:pt x="104" y="116"/>
                    <a:pt x="99" y="114"/>
                  </a:cubicBezTo>
                  <a:cubicBezTo>
                    <a:pt x="95" y="113"/>
                    <a:pt x="88" y="116"/>
                    <a:pt x="86" y="107"/>
                  </a:cubicBezTo>
                  <a:cubicBezTo>
                    <a:pt x="84" y="99"/>
                    <a:pt x="80" y="106"/>
                    <a:pt x="76" y="99"/>
                  </a:cubicBezTo>
                  <a:cubicBezTo>
                    <a:pt x="72" y="93"/>
                    <a:pt x="71" y="85"/>
                    <a:pt x="78" y="92"/>
                  </a:cubicBezTo>
                  <a:cubicBezTo>
                    <a:pt x="85" y="99"/>
                    <a:pt x="88" y="103"/>
                    <a:pt x="86" y="96"/>
                  </a:cubicBezTo>
                  <a:cubicBezTo>
                    <a:pt x="84" y="89"/>
                    <a:pt x="78" y="82"/>
                    <a:pt x="74" y="82"/>
                  </a:cubicBezTo>
                  <a:cubicBezTo>
                    <a:pt x="70" y="81"/>
                    <a:pt x="71" y="78"/>
                    <a:pt x="69" y="73"/>
                  </a:cubicBezTo>
                  <a:cubicBezTo>
                    <a:pt x="67" y="68"/>
                    <a:pt x="60" y="66"/>
                    <a:pt x="63" y="60"/>
                  </a:cubicBezTo>
                  <a:cubicBezTo>
                    <a:pt x="66" y="54"/>
                    <a:pt x="62" y="47"/>
                    <a:pt x="68" y="48"/>
                  </a:cubicBezTo>
                  <a:cubicBezTo>
                    <a:pt x="75" y="49"/>
                    <a:pt x="76" y="45"/>
                    <a:pt x="77" y="53"/>
                  </a:cubicBezTo>
                  <a:cubicBezTo>
                    <a:pt x="78" y="61"/>
                    <a:pt x="79" y="62"/>
                    <a:pt x="83" y="64"/>
                  </a:cubicBezTo>
                  <a:cubicBezTo>
                    <a:pt x="86" y="65"/>
                    <a:pt x="78" y="73"/>
                    <a:pt x="84" y="75"/>
                  </a:cubicBezTo>
                  <a:cubicBezTo>
                    <a:pt x="91" y="78"/>
                    <a:pt x="92" y="78"/>
                    <a:pt x="93" y="76"/>
                  </a:cubicBezTo>
                  <a:cubicBezTo>
                    <a:pt x="93" y="73"/>
                    <a:pt x="90" y="68"/>
                    <a:pt x="90" y="64"/>
                  </a:cubicBezTo>
                  <a:cubicBezTo>
                    <a:pt x="90" y="61"/>
                    <a:pt x="94" y="72"/>
                    <a:pt x="97" y="70"/>
                  </a:cubicBezTo>
                  <a:cubicBezTo>
                    <a:pt x="101" y="68"/>
                    <a:pt x="99" y="62"/>
                    <a:pt x="96" y="62"/>
                  </a:cubicBezTo>
                  <a:cubicBezTo>
                    <a:pt x="93" y="62"/>
                    <a:pt x="92" y="58"/>
                    <a:pt x="95" y="58"/>
                  </a:cubicBezTo>
                  <a:cubicBezTo>
                    <a:pt x="97" y="58"/>
                    <a:pt x="97" y="57"/>
                    <a:pt x="101" y="61"/>
                  </a:cubicBezTo>
                  <a:cubicBezTo>
                    <a:pt x="105" y="66"/>
                    <a:pt x="108" y="70"/>
                    <a:pt x="109" y="66"/>
                  </a:cubicBezTo>
                  <a:cubicBezTo>
                    <a:pt x="111" y="62"/>
                    <a:pt x="109" y="56"/>
                    <a:pt x="106" y="55"/>
                  </a:cubicBezTo>
                  <a:cubicBezTo>
                    <a:pt x="104" y="55"/>
                    <a:pt x="100" y="53"/>
                    <a:pt x="98" y="50"/>
                  </a:cubicBezTo>
                  <a:cubicBezTo>
                    <a:pt x="97" y="47"/>
                    <a:pt x="91" y="45"/>
                    <a:pt x="96" y="44"/>
                  </a:cubicBezTo>
                  <a:cubicBezTo>
                    <a:pt x="102" y="44"/>
                    <a:pt x="101" y="41"/>
                    <a:pt x="105" y="44"/>
                  </a:cubicBezTo>
                  <a:cubicBezTo>
                    <a:pt x="108" y="46"/>
                    <a:pt x="110" y="43"/>
                    <a:pt x="110" y="43"/>
                  </a:cubicBezTo>
                  <a:cubicBezTo>
                    <a:pt x="110" y="43"/>
                    <a:pt x="113" y="38"/>
                    <a:pt x="118" y="40"/>
                  </a:cubicBezTo>
                  <a:cubicBezTo>
                    <a:pt x="123" y="42"/>
                    <a:pt x="120" y="45"/>
                    <a:pt x="126" y="40"/>
                  </a:cubicBezTo>
                  <a:cubicBezTo>
                    <a:pt x="131" y="36"/>
                    <a:pt x="141" y="36"/>
                    <a:pt x="143" y="37"/>
                  </a:cubicBezTo>
                  <a:cubicBezTo>
                    <a:pt x="144" y="38"/>
                    <a:pt x="140" y="40"/>
                    <a:pt x="146" y="40"/>
                  </a:cubicBezTo>
                  <a:cubicBezTo>
                    <a:pt x="152" y="40"/>
                    <a:pt x="144" y="31"/>
                    <a:pt x="152" y="40"/>
                  </a:cubicBezTo>
                  <a:cubicBezTo>
                    <a:pt x="156" y="43"/>
                    <a:pt x="156" y="43"/>
                    <a:pt x="156" y="43"/>
                  </a:cubicBezTo>
                  <a:cubicBezTo>
                    <a:pt x="159" y="36"/>
                    <a:pt x="164" y="31"/>
                    <a:pt x="167" y="23"/>
                  </a:cubicBezTo>
                  <a:cubicBezTo>
                    <a:pt x="168" y="19"/>
                    <a:pt x="169" y="15"/>
                    <a:pt x="168" y="11"/>
                  </a:cubicBezTo>
                  <a:cubicBezTo>
                    <a:pt x="167" y="8"/>
                    <a:pt x="164" y="3"/>
                    <a:pt x="165" y="0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58" y="5"/>
                    <a:pt x="152" y="13"/>
                    <a:pt x="147" y="18"/>
                  </a:cubicBezTo>
                  <a:cubicBezTo>
                    <a:pt x="140" y="24"/>
                    <a:pt x="141" y="24"/>
                    <a:pt x="133" y="23"/>
                  </a:cubicBezTo>
                  <a:cubicBezTo>
                    <a:pt x="127" y="23"/>
                    <a:pt x="120" y="24"/>
                    <a:pt x="115" y="21"/>
                  </a:cubicBezTo>
                  <a:cubicBezTo>
                    <a:pt x="111" y="19"/>
                    <a:pt x="109" y="16"/>
                    <a:pt x="104" y="15"/>
                  </a:cubicBezTo>
                  <a:cubicBezTo>
                    <a:pt x="97" y="13"/>
                    <a:pt x="85" y="21"/>
                    <a:pt x="78" y="19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5" y="22"/>
                    <a:pt x="71" y="25"/>
                    <a:pt x="67" y="27"/>
                  </a:cubicBezTo>
                  <a:cubicBezTo>
                    <a:pt x="63" y="28"/>
                    <a:pt x="60" y="30"/>
                    <a:pt x="56" y="31"/>
                  </a:cubicBezTo>
                  <a:cubicBezTo>
                    <a:pt x="54" y="31"/>
                    <a:pt x="50" y="30"/>
                    <a:pt x="48" y="31"/>
                  </a:cubicBezTo>
                  <a:cubicBezTo>
                    <a:pt x="44" y="32"/>
                    <a:pt x="43" y="38"/>
                    <a:pt x="40" y="42"/>
                  </a:cubicBezTo>
                  <a:cubicBezTo>
                    <a:pt x="33" y="37"/>
                    <a:pt x="24" y="39"/>
                    <a:pt x="16" y="41"/>
                  </a:cubicBezTo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7" name="Freeform 181">
              <a:extLst>
                <a:ext uri="{FF2B5EF4-FFF2-40B4-BE49-F238E27FC236}">
                  <a16:creationId xmlns:a16="http://schemas.microsoft.com/office/drawing/2014/main" id="{AF47FC7C-22D1-4C6C-BF35-A1B706384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362" y="3720165"/>
              <a:ext cx="123119" cy="125696"/>
            </a:xfrm>
            <a:custGeom>
              <a:avLst/>
              <a:gdLst>
                <a:gd name="T0" fmla="*/ 2147483647 w 169"/>
                <a:gd name="T1" fmla="*/ 2147483647 h 199"/>
                <a:gd name="T2" fmla="*/ 2147483647 w 169"/>
                <a:gd name="T3" fmla="*/ 2147483647 h 199"/>
                <a:gd name="T4" fmla="*/ 2147483647 w 169"/>
                <a:gd name="T5" fmla="*/ 2147483647 h 199"/>
                <a:gd name="T6" fmla="*/ 2147483647 w 169"/>
                <a:gd name="T7" fmla="*/ 2147483647 h 199"/>
                <a:gd name="T8" fmla="*/ 2147483647 w 169"/>
                <a:gd name="T9" fmla="*/ 2147483647 h 199"/>
                <a:gd name="T10" fmla="*/ 2147483647 w 169"/>
                <a:gd name="T11" fmla="*/ 2147483647 h 199"/>
                <a:gd name="T12" fmla="*/ 2147483647 w 169"/>
                <a:gd name="T13" fmla="*/ 2147483647 h 199"/>
                <a:gd name="T14" fmla="*/ 2147483647 w 169"/>
                <a:gd name="T15" fmla="*/ 2147483647 h 199"/>
                <a:gd name="T16" fmla="*/ 2147483647 w 169"/>
                <a:gd name="T17" fmla="*/ 2147483647 h 199"/>
                <a:gd name="T18" fmla="*/ 2147483647 w 169"/>
                <a:gd name="T19" fmla="*/ 2147483647 h 199"/>
                <a:gd name="T20" fmla="*/ 2147483647 w 169"/>
                <a:gd name="T21" fmla="*/ 2147483647 h 199"/>
                <a:gd name="T22" fmla="*/ 2147483647 w 169"/>
                <a:gd name="T23" fmla="*/ 2147483647 h 199"/>
                <a:gd name="T24" fmla="*/ 2147483647 w 169"/>
                <a:gd name="T25" fmla="*/ 2147483647 h 199"/>
                <a:gd name="T26" fmla="*/ 2147483647 w 169"/>
                <a:gd name="T27" fmla="*/ 2147483647 h 199"/>
                <a:gd name="T28" fmla="*/ 2147483647 w 169"/>
                <a:gd name="T29" fmla="*/ 2147483647 h 199"/>
                <a:gd name="T30" fmla="*/ 2147483647 w 169"/>
                <a:gd name="T31" fmla="*/ 2147483647 h 199"/>
                <a:gd name="T32" fmla="*/ 2147483647 w 169"/>
                <a:gd name="T33" fmla="*/ 2147483647 h 199"/>
                <a:gd name="T34" fmla="*/ 2147483647 w 169"/>
                <a:gd name="T35" fmla="*/ 2147483647 h 199"/>
                <a:gd name="T36" fmla="*/ 2147483647 w 169"/>
                <a:gd name="T37" fmla="*/ 2147483647 h 199"/>
                <a:gd name="T38" fmla="*/ 2147483647 w 169"/>
                <a:gd name="T39" fmla="*/ 2147483647 h 199"/>
                <a:gd name="T40" fmla="*/ 2147483647 w 169"/>
                <a:gd name="T41" fmla="*/ 2147483647 h 199"/>
                <a:gd name="T42" fmla="*/ 2147483647 w 169"/>
                <a:gd name="T43" fmla="*/ 2147483647 h 199"/>
                <a:gd name="T44" fmla="*/ 2147483647 w 169"/>
                <a:gd name="T45" fmla="*/ 2147483647 h 199"/>
                <a:gd name="T46" fmla="*/ 2147483647 w 169"/>
                <a:gd name="T47" fmla="*/ 2147483647 h 199"/>
                <a:gd name="T48" fmla="*/ 2147483647 w 169"/>
                <a:gd name="T49" fmla="*/ 2147483647 h 199"/>
                <a:gd name="T50" fmla="*/ 2147483647 w 169"/>
                <a:gd name="T51" fmla="*/ 2147483647 h 199"/>
                <a:gd name="T52" fmla="*/ 2147483647 w 169"/>
                <a:gd name="T53" fmla="*/ 2147483647 h 199"/>
                <a:gd name="T54" fmla="*/ 2147483647 w 169"/>
                <a:gd name="T55" fmla="*/ 2147483647 h 199"/>
                <a:gd name="T56" fmla="*/ 2147483647 w 169"/>
                <a:gd name="T57" fmla="*/ 2147483647 h 199"/>
                <a:gd name="T58" fmla="*/ 2147483647 w 169"/>
                <a:gd name="T59" fmla="*/ 2147483647 h 199"/>
                <a:gd name="T60" fmla="*/ 2147483647 w 169"/>
                <a:gd name="T61" fmla="*/ 2147483647 h 199"/>
                <a:gd name="T62" fmla="*/ 2147483647 w 169"/>
                <a:gd name="T63" fmla="*/ 2147483647 h 199"/>
                <a:gd name="T64" fmla="*/ 2147483647 w 169"/>
                <a:gd name="T65" fmla="*/ 2147483647 h 199"/>
                <a:gd name="T66" fmla="*/ 2147483647 w 169"/>
                <a:gd name="T67" fmla="*/ 2147483647 h 199"/>
                <a:gd name="T68" fmla="*/ 2147483647 w 169"/>
                <a:gd name="T69" fmla="*/ 2147483647 h 199"/>
                <a:gd name="T70" fmla="*/ 2147483647 w 169"/>
                <a:gd name="T71" fmla="*/ 2147483647 h 199"/>
                <a:gd name="T72" fmla="*/ 2147483647 w 169"/>
                <a:gd name="T73" fmla="*/ 2147483647 h 199"/>
                <a:gd name="T74" fmla="*/ 2147483647 w 169"/>
                <a:gd name="T75" fmla="*/ 2147483647 h 199"/>
                <a:gd name="T76" fmla="*/ 2147483647 w 169"/>
                <a:gd name="T77" fmla="*/ 2147483647 h 199"/>
                <a:gd name="T78" fmla="*/ 2147483647 w 169"/>
                <a:gd name="T79" fmla="*/ 2147483647 h 199"/>
                <a:gd name="T80" fmla="*/ 2147483647 w 169"/>
                <a:gd name="T81" fmla="*/ 2147483647 h 199"/>
                <a:gd name="T82" fmla="*/ 2147483647 w 169"/>
                <a:gd name="T83" fmla="*/ 2147483647 h 199"/>
                <a:gd name="T84" fmla="*/ 2147483647 w 169"/>
                <a:gd name="T85" fmla="*/ 2147483647 h 199"/>
                <a:gd name="T86" fmla="*/ 2147483647 w 169"/>
                <a:gd name="T87" fmla="*/ 2147483647 h 199"/>
                <a:gd name="T88" fmla="*/ 2147483647 w 169"/>
                <a:gd name="T89" fmla="*/ 2147483647 h 199"/>
                <a:gd name="T90" fmla="*/ 2147483647 w 169"/>
                <a:gd name="T91" fmla="*/ 2147483647 h 199"/>
                <a:gd name="T92" fmla="*/ 2147483647 w 169"/>
                <a:gd name="T93" fmla="*/ 2147483647 h 199"/>
                <a:gd name="T94" fmla="*/ 2147483647 w 169"/>
                <a:gd name="T95" fmla="*/ 2147483647 h 199"/>
                <a:gd name="T96" fmla="*/ 2147483647 w 169"/>
                <a:gd name="T97" fmla="*/ 2147483647 h 199"/>
                <a:gd name="T98" fmla="*/ 2147483647 w 169"/>
                <a:gd name="T99" fmla="*/ 2147483647 h 199"/>
                <a:gd name="T100" fmla="*/ 2147483647 w 169"/>
                <a:gd name="T101" fmla="*/ 2147483647 h 199"/>
                <a:gd name="T102" fmla="*/ 2147483647 w 169"/>
                <a:gd name="T103" fmla="*/ 2147483647 h 199"/>
                <a:gd name="T104" fmla="*/ 2147483647 w 169"/>
                <a:gd name="T105" fmla="*/ 2147483647 h 199"/>
                <a:gd name="T106" fmla="*/ 2147483647 w 169"/>
                <a:gd name="T107" fmla="*/ 2147483647 h 199"/>
                <a:gd name="T108" fmla="*/ 2147483647 w 169"/>
                <a:gd name="T109" fmla="*/ 2147483647 h 19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9"/>
                <a:gd name="T166" fmla="*/ 0 h 199"/>
                <a:gd name="T167" fmla="*/ 169 w 169"/>
                <a:gd name="T168" fmla="*/ 199 h 19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9" h="199">
                  <a:moveTo>
                    <a:pt x="16" y="42"/>
                  </a:moveTo>
                  <a:cubicBezTo>
                    <a:pt x="16" y="50"/>
                    <a:pt x="20" y="58"/>
                    <a:pt x="14" y="66"/>
                  </a:cubicBezTo>
                  <a:cubicBezTo>
                    <a:pt x="11" y="69"/>
                    <a:pt x="10" y="72"/>
                    <a:pt x="8" y="75"/>
                  </a:cubicBezTo>
                  <a:cubicBezTo>
                    <a:pt x="6" y="76"/>
                    <a:pt x="3" y="78"/>
                    <a:pt x="1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" y="81"/>
                    <a:pt x="1" y="82"/>
                    <a:pt x="1" y="86"/>
                  </a:cubicBezTo>
                  <a:cubicBezTo>
                    <a:pt x="0" y="94"/>
                    <a:pt x="2" y="97"/>
                    <a:pt x="6" y="99"/>
                  </a:cubicBezTo>
                  <a:cubicBezTo>
                    <a:pt x="11" y="101"/>
                    <a:pt x="11" y="100"/>
                    <a:pt x="15" y="103"/>
                  </a:cubicBezTo>
                  <a:cubicBezTo>
                    <a:pt x="18" y="106"/>
                    <a:pt x="17" y="106"/>
                    <a:pt x="20" y="113"/>
                  </a:cubicBezTo>
                  <a:cubicBezTo>
                    <a:pt x="23" y="120"/>
                    <a:pt x="22" y="120"/>
                    <a:pt x="26" y="122"/>
                  </a:cubicBezTo>
                  <a:cubicBezTo>
                    <a:pt x="29" y="124"/>
                    <a:pt x="29" y="130"/>
                    <a:pt x="34" y="128"/>
                  </a:cubicBezTo>
                  <a:cubicBezTo>
                    <a:pt x="39" y="127"/>
                    <a:pt x="41" y="130"/>
                    <a:pt x="45" y="128"/>
                  </a:cubicBezTo>
                  <a:cubicBezTo>
                    <a:pt x="49" y="127"/>
                    <a:pt x="53" y="127"/>
                    <a:pt x="57" y="128"/>
                  </a:cubicBezTo>
                  <a:cubicBezTo>
                    <a:pt x="61" y="128"/>
                    <a:pt x="66" y="126"/>
                    <a:pt x="68" y="130"/>
                  </a:cubicBezTo>
                  <a:cubicBezTo>
                    <a:pt x="70" y="134"/>
                    <a:pt x="68" y="138"/>
                    <a:pt x="73" y="136"/>
                  </a:cubicBezTo>
                  <a:cubicBezTo>
                    <a:pt x="78" y="134"/>
                    <a:pt x="80" y="130"/>
                    <a:pt x="83" y="137"/>
                  </a:cubicBezTo>
                  <a:cubicBezTo>
                    <a:pt x="83" y="137"/>
                    <a:pt x="70" y="141"/>
                    <a:pt x="68" y="139"/>
                  </a:cubicBezTo>
                  <a:cubicBezTo>
                    <a:pt x="66" y="138"/>
                    <a:pt x="64" y="139"/>
                    <a:pt x="61" y="136"/>
                  </a:cubicBezTo>
                  <a:cubicBezTo>
                    <a:pt x="57" y="132"/>
                    <a:pt x="56" y="134"/>
                    <a:pt x="54" y="134"/>
                  </a:cubicBezTo>
                  <a:cubicBezTo>
                    <a:pt x="51" y="133"/>
                    <a:pt x="44" y="130"/>
                    <a:pt x="42" y="129"/>
                  </a:cubicBezTo>
                  <a:cubicBezTo>
                    <a:pt x="41" y="128"/>
                    <a:pt x="40" y="131"/>
                    <a:pt x="39" y="130"/>
                  </a:cubicBezTo>
                  <a:cubicBezTo>
                    <a:pt x="37" y="129"/>
                    <a:pt x="37" y="130"/>
                    <a:pt x="35" y="131"/>
                  </a:cubicBezTo>
                  <a:cubicBezTo>
                    <a:pt x="32" y="132"/>
                    <a:pt x="32" y="133"/>
                    <a:pt x="31" y="133"/>
                  </a:cubicBezTo>
                  <a:cubicBezTo>
                    <a:pt x="29" y="133"/>
                    <a:pt x="26" y="143"/>
                    <a:pt x="25" y="147"/>
                  </a:cubicBezTo>
                  <a:cubicBezTo>
                    <a:pt x="24" y="151"/>
                    <a:pt x="27" y="148"/>
                    <a:pt x="30" y="150"/>
                  </a:cubicBezTo>
                  <a:cubicBezTo>
                    <a:pt x="32" y="151"/>
                    <a:pt x="35" y="154"/>
                    <a:pt x="39" y="155"/>
                  </a:cubicBezTo>
                  <a:cubicBezTo>
                    <a:pt x="43" y="155"/>
                    <a:pt x="41" y="161"/>
                    <a:pt x="41" y="162"/>
                  </a:cubicBezTo>
                  <a:cubicBezTo>
                    <a:pt x="41" y="164"/>
                    <a:pt x="40" y="168"/>
                    <a:pt x="39" y="173"/>
                  </a:cubicBezTo>
                  <a:cubicBezTo>
                    <a:pt x="39" y="178"/>
                    <a:pt x="42" y="181"/>
                    <a:pt x="44" y="182"/>
                  </a:cubicBezTo>
                  <a:cubicBezTo>
                    <a:pt x="46" y="183"/>
                    <a:pt x="46" y="174"/>
                    <a:pt x="47" y="172"/>
                  </a:cubicBezTo>
                  <a:cubicBezTo>
                    <a:pt x="47" y="170"/>
                    <a:pt x="51" y="176"/>
                    <a:pt x="54" y="176"/>
                  </a:cubicBezTo>
                  <a:cubicBezTo>
                    <a:pt x="56" y="177"/>
                    <a:pt x="56" y="181"/>
                    <a:pt x="56" y="183"/>
                  </a:cubicBezTo>
                  <a:cubicBezTo>
                    <a:pt x="56" y="186"/>
                    <a:pt x="58" y="194"/>
                    <a:pt x="61" y="196"/>
                  </a:cubicBezTo>
                  <a:cubicBezTo>
                    <a:pt x="65" y="199"/>
                    <a:pt x="63" y="191"/>
                    <a:pt x="62" y="185"/>
                  </a:cubicBezTo>
                  <a:cubicBezTo>
                    <a:pt x="60" y="178"/>
                    <a:pt x="64" y="181"/>
                    <a:pt x="66" y="180"/>
                  </a:cubicBezTo>
                  <a:cubicBezTo>
                    <a:pt x="68" y="179"/>
                    <a:pt x="67" y="182"/>
                    <a:pt x="69" y="183"/>
                  </a:cubicBezTo>
                  <a:cubicBezTo>
                    <a:pt x="70" y="184"/>
                    <a:pt x="71" y="188"/>
                    <a:pt x="75" y="189"/>
                  </a:cubicBezTo>
                  <a:cubicBezTo>
                    <a:pt x="79" y="191"/>
                    <a:pt x="78" y="189"/>
                    <a:pt x="78" y="183"/>
                  </a:cubicBezTo>
                  <a:cubicBezTo>
                    <a:pt x="79" y="177"/>
                    <a:pt x="77" y="179"/>
                    <a:pt x="76" y="172"/>
                  </a:cubicBezTo>
                  <a:cubicBezTo>
                    <a:pt x="74" y="165"/>
                    <a:pt x="75" y="167"/>
                    <a:pt x="73" y="162"/>
                  </a:cubicBezTo>
                  <a:cubicBezTo>
                    <a:pt x="71" y="158"/>
                    <a:pt x="73" y="158"/>
                    <a:pt x="75" y="158"/>
                  </a:cubicBezTo>
                  <a:cubicBezTo>
                    <a:pt x="78" y="159"/>
                    <a:pt x="77" y="162"/>
                    <a:pt x="78" y="163"/>
                  </a:cubicBezTo>
                  <a:cubicBezTo>
                    <a:pt x="79" y="165"/>
                    <a:pt x="83" y="162"/>
                    <a:pt x="84" y="160"/>
                  </a:cubicBezTo>
                  <a:cubicBezTo>
                    <a:pt x="85" y="158"/>
                    <a:pt x="84" y="151"/>
                    <a:pt x="82" y="152"/>
                  </a:cubicBezTo>
                  <a:cubicBezTo>
                    <a:pt x="79" y="152"/>
                    <a:pt x="79" y="146"/>
                    <a:pt x="79" y="144"/>
                  </a:cubicBezTo>
                  <a:cubicBezTo>
                    <a:pt x="79" y="141"/>
                    <a:pt x="82" y="142"/>
                    <a:pt x="84" y="142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87" y="141"/>
                    <a:pt x="92" y="147"/>
                    <a:pt x="96" y="148"/>
                  </a:cubicBezTo>
                  <a:cubicBezTo>
                    <a:pt x="100" y="148"/>
                    <a:pt x="99" y="149"/>
                    <a:pt x="103" y="151"/>
                  </a:cubicBezTo>
                  <a:cubicBezTo>
                    <a:pt x="107" y="153"/>
                    <a:pt x="109" y="150"/>
                    <a:pt x="109" y="150"/>
                  </a:cubicBezTo>
                  <a:cubicBezTo>
                    <a:pt x="109" y="150"/>
                    <a:pt x="100" y="142"/>
                    <a:pt x="99" y="139"/>
                  </a:cubicBezTo>
                  <a:cubicBezTo>
                    <a:pt x="98" y="137"/>
                    <a:pt x="96" y="133"/>
                    <a:pt x="96" y="131"/>
                  </a:cubicBezTo>
                  <a:cubicBezTo>
                    <a:pt x="97" y="128"/>
                    <a:pt x="103" y="130"/>
                    <a:pt x="92" y="123"/>
                  </a:cubicBezTo>
                  <a:cubicBezTo>
                    <a:pt x="80" y="115"/>
                    <a:pt x="77" y="113"/>
                    <a:pt x="75" y="114"/>
                  </a:cubicBezTo>
                  <a:cubicBezTo>
                    <a:pt x="74" y="114"/>
                    <a:pt x="71" y="113"/>
                    <a:pt x="71" y="113"/>
                  </a:cubicBezTo>
                  <a:cubicBezTo>
                    <a:pt x="71" y="113"/>
                    <a:pt x="66" y="111"/>
                    <a:pt x="66" y="110"/>
                  </a:cubicBezTo>
                  <a:cubicBezTo>
                    <a:pt x="67" y="108"/>
                    <a:pt x="70" y="107"/>
                    <a:pt x="74" y="108"/>
                  </a:cubicBezTo>
                  <a:cubicBezTo>
                    <a:pt x="79" y="109"/>
                    <a:pt x="81" y="112"/>
                    <a:pt x="83" y="113"/>
                  </a:cubicBezTo>
                  <a:cubicBezTo>
                    <a:pt x="85" y="114"/>
                    <a:pt x="88" y="117"/>
                    <a:pt x="92" y="118"/>
                  </a:cubicBezTo>
                  <a:cubicBezTo>
                    <a:pt x="96" y="120"/>
                    <a:pt x="97" y="122"/>
                    <a:pt x="99" y="125"/>
                  </a:cubicBezTo>
                  <a:cubicBezTo>
                    <a:pt x="101" y="129"/>
                    <a:pt x="101" y="134"/>
                    <a:pt x="105" y="137"/>
                  </a:cubicBezTo>
                  <a:cubicBezTo>
                    <a:pt x="110" y="139"/>
                    <a:pt x="109" y="140"/>
                    <a:pt x="111" y="139"/>
                  </a:cubicBezTo>
                  <a:cubicBezTo>
                    <a:pt x="114" y="138"/>
                    <a:pt x="117" y="142"/>
                    <a:pt x="117" y="138"/>
                  </a:cubicBezTo>
                  <a:cubicBezTo>
                    <a:pt x="118" y="135"/>
                    <a:pt x="124" y="128"/>
                    <a:pt x="116" y="129"/>
                  </a:cubicBezTo>
                  <a:cubicBezTo>
                    <a:pt x="108" y="130"/>
                    <a:pt x="107" y="130"/>
                    <a:pt x="106" y="125"/>
                  </a:cubicBezTo>
                  <a:cubicBezTo>
                    <a:pt x="105" y="121"/>
                    <a:pt x="105" y="118"/>
                    <a:pt x="103" y="117"/>
                  </a:cubicBezTo>
                  <a:cubicBezTo>
                    <a:pt x="101" y="116"/>
                    <a:pt x="104" y="116"/>
                    <a:pt x="99" y="114"/>
                  </a:cubicBezTo>
                  <a:cubicBezTo>
                    <a:pt x="95" y="113"/>
                    <a:pt x="88" y="116"/>
                    <a:pt x="86" y="107"/>
                  </a:cubicBezTo>
                  <a:cubicBezTo>
                    <a:pt x="84" y="99"/>
                    <a:pt x="80" y="106"/>
                    <a:pt x="76" y="99"/>
                  </a:cubicBezTo>
                  <a:cubicBezTo>
                    <a:pt x="72" y="93"/>
                    <a:pt x="71" y="85"/>
                    <a:pt x="78" y="92"/>
                  </a:cubicBezTo>
                  <a:cubicBezTo>
                    <a:pt x="85" y="99"/>
                    <a:pt x="88" y="103"/>
                    <a:pt x="86" y="96"/>
                  </a:cubicBezTo>
                  <a:cubicBezTo>
                    <a:pt x="84" y="89"/>
                    <a:pt x="78" y="82"/>
                    <a:pt x="74" y="82"/>
                  </a:cubicBezTo>
                  <a:cubicBezTo>
                    <a:pt x="70" y="81"/>
                    <a:pt x="71" y="78"/>
                    <a:pt x="69" y="73"/>
                  </a:cubicBezTo>
                  <a:cubicBezTo>
                    <a:pt x="67" y="68"/>
                    <a:pt x="60" y="66"/>
                    <a:pt x="63" y="60"/>
                  </a:cubicBezTo>
                  <a:cubicBezTo>
                    <a:pt x="66" y="54"/>
                    <a:pt x="62" y="47"/>
                    <a:pt x="68" y="48"/>
                  </a:cubicBezTo>
                  <a:cubicBezTo>
                    <a:pt x="75" y="49"/>
                    <a:pt x="76" y="45"/>
                    <a:pt x="77" y="53"/>
                  </a:cubicBezTo>
                  <a:cubicBezTo>
                    <a:pt x="78" y="61"/>
                    <a:pt x="79" y="62"/>
                    <a:pt x="83" y="64"/>
                  </a:cubicBezTo>
                  <a:cubicBezTo>
                    <a:pt x="86" y="65"/>
                    <a:pt x="78" y="73"/>
                    <a:pt x="84" y="75"/>
                  </a:cubicBezTo>
                  <a:cubicBezTo>
                    <a:pt x="91" y="78"/>
                    <a:pt x="92" y="78"/>
                    <a:pt x="93" y="76"/>
                  </a:cubicBezTo>
                  <a:cubicBezTo>
                    <a:pt x="93" y="73"/>
                    <a:pt x="90" y="68"/>
                    <a:pt x="90" y="64"/>
                  </a:cubicBezTo>
                  <a:cubicBezTo>
                    <a:pt x="90" y="61"/>
                    <a:pt x="94" y="72"/>
                    <a:pt x="97" y="70"/>
                  </a:cubicBezTo>
                  <a:cubicBezTo>
                    <a:pt x="101" y="68"/>
                    <a:pt x="99" y="62"/>
                    <a:pt x="96" y="62"/>
                  </a:cubicBezTo>
                  <a:cubicBezTo>
                    <a:pt x="93" y="62"/>
                    <a:pt x="92" y="58"/>
                    <a:pt x="95" y="58"/>
                  </a:cubicBezTo>
                  <a:cubicBezTo>
                    <a:pt x="97" y="58"/>
                    <a:pt x="97" y="57"/>
                    <a:pt x="101" y="61"/>
                  </a:cubicBezTo>
                  <a:cubicBezTo>
                    <a:pt x="105" y="66"/>
                    <a:pt x="108" y="70"/>
                    <a:pt x="109" y="66"/>
                  </a:cubicBezTo>
                  <a:cubicBezTo>
                    <a:pt x="111" y="62"/>
                    <a:pt x="109" y="56"/>
                    <a:pt x="106" y="55"/>
                  </a:cubicBezTo>
                  <a:cubicBezTo>
                    <a:pt x="104" y="55"/>
                    <a:pt x="100" y="53"/>
                    <a:pt x="98" y="50"/>
                  </a:cubicBezTo>
                  <a:cubicBezTo>
                    <a:pt x="97" y="47"/>
                    <a:pt x="91" y="45"/>
                    <a:pt x="96" y="44"/>
                  </a:cubicBezTo>
                  <a:cubicBezTo>
                    <a:pt x="102" y="44"/>
                    <a:pt x="101" y="41"/>
                    <a:pt x="105" y="44"/>
                  </a:cubicBezTo>
                  <a:cubicBezTo>
                    <a:pt x="108" y="46"/>
                    <a:pt x="110" y="43"/>
                    <a:pt x="110" y="43"/>
                  </a:cubicBezTo>
                  <a:cubicBezTo>
                    <a:pt x="110" y="43"/>
                    <a:pt x="113" y="38"/>
                    <a:pt x="118" y="40"/>
                  </a:cubicBezTo>
                  <a:cubicBezTo>
                    <a:pt x="123" y="42"/>
                    <a:pt x="120" y="45"/>
                    <a:pt x="126" y="40"/>
                  </a:cubicBezTo>
                  <a:cubicBezTo>
                    <a:pt x="131" y="36"/>
                    <a:pt x="141" y="36"/>
                    <a:pt x="143" y="37"/>
                  </a:cubicBezTo>
                  <a:cubicBezTo>
                    <a:pt x="144" y="38"/>
                    <a:pt x="140" y="40"/>
                    <a:pt x="146" y="40"/>
                  </a:cubicBezTo>
                  <a:cubicBezTo>
                    <a:pt x="152" y="40"/>
                    <a:pt x="144" y="31"/>
                    <a:pt x="152" y="40"/>
                  </a:cubicBezTo>
                  <a:cubicBezTo>
                    <a:pt x="156" y="43"/>
                    <a:pt x="156" y="43"/>
                    <a:pt x="156" y="43"/>
                  </a:cubicBezTo>
                  <a:cubicBezTo>
                    <a:pt x="159" y="36"/>
                    <a:pt x="164" y="31"/>
                    <a:pt x="167" y="23"/>
                  </a:cubicBezTo>
                  <a:cubicBezTo>
                    <a:pt x="168" y="19"/>
                    <a:pt x="169" y="15"/>
                    <a:pt x="168" y="11"/>
                  </a:cubicBezTo>
                  <a:cubicBezTo>
                    <a:pt x="167" y="8"/>
                    <a:pt x="164" y="3"/>
                    <a:pt x="165" y="0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58" y="5"/>
                    <a:pt x="152" y="13"/>
                    <a:pt x="147" y="18"/>
                  </a:cubicBezTo>
                  <a:cubicBezTo>
                    <a:pt x="140" y="24"/>
                    <a:pt x="141" y="24"/>
                    <a:pt x="133" y="23"/>
                  </a:cubicBezTo>
                  <a:cubicBezTo>
                    <a:pt x="127" y="23"/>
                    <a:pt x="120" y="24"/>
                    <a:pt x="115" y="21"/>
                  </a:cubicBezTo>
                  <a:cubicBezTo>
                    <a:pt x="111" y="19"/>
                    <a:pt x="109" y="16"/>
                    <a:pt x="104" y="15"/>
                  </a:cubicBezTo>
                  <a:cubicBezTo>
                    <a:pt x="97" y="13"/>
                    <a:pt x="85" y="21"/>
                    <a:pt x="78" y="19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5" y="22"/>
                    <a:pt x="71" y="25"/>
                    <a:pt x="67" y="27"/>
                  </a:cubicBezTo>
                  <a:cubicBezTo>
                    <a:pt x="63" y="28"/>
                    <a:pt x="60" y="30"/>
                    <a:pt x="56" y="31"/>
                  </a:cubicBezTo>
                  <a:cubicBezTo>
                    <a:pt x="54" y="31"/>
                    <a:pt x="50" y="30"/>
                    <a:pt x="48" y="31"/>
                  </a:cubicBezTo>
                  <a:cubicBezTo>
                    <a:pt x="44" y="32"/>
                    <a:pt x="43" y="38"/>
                    <a:pt x="40" y="42"/>
                  </a:cubicBezTo>
                  <a:cubicBezTo>
                    <a:pt x="33" y="37"/>
                    <a:pt x="24" y="39"/>
                    <a:pt x="16" y="41"/>
                  </a:cubicBezTo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8" name="Freeform 182">
              <a:extLst>
                <a:ext uri="{FF2B5EF4-FFF2-40B4-BE49-F238E27FC236}">
                  <a16:creationId xmlns:a16="http://schemas.microsoft.com/office/drawing/2014/main" id="{22E2F3A5-923E-4F12-ACEB-EC38818DA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362" y="3567045"/>
              <a:ext cx="180749" cy="115412"/>
            </a:xfrm>
            <a:custGeom>
              <a:avLst/>
              <a:gdLst>
                <a:gd name="T0" fmla="*/ 2147483647 w 248"/>
                <a:gd name="T1" fmla="*/ 2147483647 h 181"/>
                <a:gd name="T2" fmla="*/ 2147483647 w 248"/>
                <a:gd name="T3" fmla="*/ 2147483647 h 181"/>
                <a:gd name="T4" fmla="*/ 2147483647 w 248"/>
                <a:gd name="T5" fmla="*/ 2147483647 h 181"/>
                <a:gd name="T6" fmla="*/ 2147483647 w 248"/>
                <a:gd name="T7" fmla="*/ 2147483647 h 181"/>
                <a:gd name="T8" fmla="*/ 2147483647 w 248"/>
                <a:gd name="T9" fmla="*/ 2147483647 h 181"/>
                <a:gd name="T10" fmla="*/ 2147483647 w 248"/>
                <a:gd name="T11" fmla="*/ 2147483647 h 181"/>
                <a:gd name="T12" fmla="*/ 2147483647 w 248"/>
                <a:gd name="T13" fmla="*/ 2147483647 h 181"/>
                <a:gd name="T14" fmla="*/ 2147483647 w 248"/>
                <a:gd name="T15" fmla="*/ 2147483647 h 181"/>
                <a:gd name="T16" fmla="*/ 2147483647 w 248"/>
                <a:gd name="T17" fmla="*/ 2147483647 h 181"/>
                <a:gd name="T18" fmla="*/ 2147483647 w 248"/>
                <a:gd name="T19" fmla="*/ 2147483647 h 181"/>
                <a:gd name="T20" fmla="*/ 2147483647 w 248"/>
                <a:gd name="T21" fmla="*/ 2147483647 h 181"/>
                <a:gd name="T22" fmla="*/ 2147483647 w 248"/>
                <a:gd name="T23" fmla="*/ 2147483647 h 181"/>
                <a:gd name="T24" fmla="*/ 2147483647 w 248"/>
                <a:gd name="T25" fmla="*/ 2147483647 h 181"/>
                <a:gd name="T26" fmla="*/ 2147483647 w 248"/>
                <a:gd name="T27" fmla="*/ 2147483647 h 181"/>
                <a:gd name="T28" fmla="*/ 2147483647 w 248"/>
                <a:gd name="T29" fmla="*/ 2147483647 h 181"/>
                <a:gd name="T30" fmla="*/ 2147483647 w 248"/>
                <a:gd name="T31" fmla="*/ 2147483647 h 181"/>
                <a:gd name="T32" fmla="*/ 2147483647 w 248"/>
                <a:gd name="T33" fmla="*/ 2147483647 h 181"/>
                <a:gd name="T34" fmla="*/ 2147483647 w 248"/>
                <a:gd name="T35" fmla="*/ 2147483647 h 181"/>
                <a:gd name="T36" fmla="*/ 2147483647 w 248"/>
                <a:gd name="T37" fmla="*/ 2147483647 h 181"/>
                <a:gd name="T38" fmla="*/ 2147483647 w 248"/>
                <a:gd name="T39" fmla="*/ 2147483647 h 181"/>
                <a:gd name="T40" fmla="*/ 2147483647 w 248"/>
                <a:gd name="T41" fmla="*/ 2147483647 h 181"/>
                <a:gd name="T42" fmla="*/ 2147483647 w 248"/>
                <a:gd name="T43" fmla="*/ 2147483647 h 181"/>
                <a:gd name="T44" fmla="*/ 2147483647 w 248"/>
                <a:gd name="T45" fmla="*/ 2147483647 h 181"/>
                <a:gd name="T46" fmla="*/ 0 w 248"/>
                <a:gd name="T47" fmla="*/ 2147483647 h 181"/>
                <a:gd name="T48" fmla="*/ 0 w 248"/>
                <a:gd name="T49" fmla="*/ 2147483647 h 181"/>
                <a:gd name="T50" fmla="*/ 2147483647 w 248"/>
                <a:gd name="T51" fmla="*/ 2147483647 h 181"/>
                <a:gd name="T52" fmla="*/ 2147483647 w 248"/>
                <a:gd name="T53" fmla="*/ 2147483647 h 181"/>
                <a:gd name="T54" fmla="*/ 2147483647 w 248"/>
                <a:gd name="T55" fmla="*/ 2147483647 h 181"/>
                <a:gd name="T56" fmla="*/ 2147483647 w 248"/>
                <a:gd name="T57" fmla="*/ 2147483647 h 181"/>
                <a:gd name="T58" fmla="*/ 2147483647 w 248"/>
                <a:gd name="T59" fmla="*/ 2147483647 h 181"/>
                <a:gd name="T60" fmla="*/ 2147483647 w 248"/>
                <a:gd name="T61" fmla="*/ 2147483647 h 181"/>
                <a:gd name="T62" fmla="*/ 2147483647 w 248"/>
                <a:gd name="T63" fmla="*/ 2147483647 h 181"/>
                <a:gd name="T64" fmla="*/ 2147483647 w 248"/>
                <a:gd name="T65" fmla="*/ 2147483647 h 181"/>
                <a:gd name="T66" fmla="*/ 2147483647 w 248"/>
                <a:gd name="T67" fmla="*/ 2147483647 h 181"/>
                <a:gd name="T68" fmla="*/ 2147483647 w 248"/>
                <a:gd name="T69" fmla="*/ 2147483647 h 181"/>
                <a:gd name="T70" fmla="*/ 2147483647 w 248"/>
                <a:gd name="T71" fmla="*/ 2147483647 h 181"/>
                <a:gd name="T72" fmla="*/ 2147483647 w 248"/>
                <a:gd name="T73" fmla="*/ 2147483647 h 181"/>
                <a:gd name="T74" fmla="*/ 2147483647 w 248"/>
                <a:gd name="T75" fmla="*/ 2147483647 h 181"/>
                <a:gd name="T76" fmla="*/ 2147483647 w 248"/>
                <a:gd name="T77" fmla="*/ 2147483647 h 181"/>
                <a:gd name="T78" fmla="*/ 2147483647 w 248"/>
                <a:gd name="T79" fmla="*/ 2147483647 h 181"/>
                <a:gd name="T80" fmla="*/ 2147483647 w 248"/>
                <a:gd name="T81" fmla="*/ 2147483647 h 181"/>
                <a:gd name="T82" fmla="*/ 2147483647 w 248"/>
                <a:gd name="T83" fmla="*/ 2147483647 h 181"/>
                <a:gd name="T84" fmla="*/ 2147483647 w 248"/>
                <a:gd name="T85" fmla="*/ 2147483647 h 181"/>
                <a:gd name="T86" fmla="*/ 2147483647 w 248"/>
                <a:gd name="T87" fmla="*/ 2147483647 h 181"/>
                <a:gd name="T88" fmla="*/ 2147483647 w 248"/>
                <a:gd name="T89" fmla="*/ 2147483647 h 181"/>
                <a:gd name="T90" fmla="*/ 2147483647 w 248"/>
                <a:gd name="T91" fmla="*/ 2147483647 h 181"/>
                <a:gd name="T92" fmla="*/ 2147483647 w 248"/>
                <a:gd name="T93" fmla="*/ 2147483647 h 181"/>
                <a:gd name="T94" fmla="*/ 2147483647 w 248"/>
                <a:gd name="T95" fmla="*/ 2147483647 h 181"/>
                <a:gd name="T96" fmla="*/ 2147483647 w 248"/>
                <a:gd name="T97" fmla="*/ 2147483647 h 181"/>
                <a:gd name="T98" fmla="*/ 2147483647 w 248"/>
                <a:gd name="T99" fmla="*/ 2147483647 h 181"/>
                <a:gd name="T100" fmla="*/ 2147483647 w 248"/>
                <a:gd name="T101" fmla="*/ 2147483647 h 181"/>
                <a:gd name="T102" fmla="*/ 2147483647 w 248"/>
                <a:gd name="T103" fmla="*/ 2147483647 h 181"/>
                <a:gd name="T104" fmla="*/ 2147483647 w 248"/>
                <a:gd name="T105" fmla="*/ 2147483647 h 181"/>
                <a:gd name="T106" fmla="*/ 2147483647 w 248"/>
                <a:gd name="T107" fmla="*/ 2147483647 h 181"/>
                <a:gd name="T108" fmla="*/ 2147483647 w 248"/>
                <a:gd name="T109" fmla="*/ 2147483647 h 18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48"/>
                <a:gd name="T166" fmla="*/ 0 h 181"/>
                <a:gd name="T167" fmla="*/ 248 w 248"/>
                <a:gd name="T168" fmla="*/ 181 h 18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48" h="181">
                  <a:moveTo>
                    <a:pt x="247" y="121"/>
                  </a:moveTo>
                  <a:cubicBezTo>
                    <a:pt x="246" y="119"/>
                    <a:pt x="245" y="118"/>
                    <a:pt x="244" y="116"/>
                  </a:cubicBezTo>
                  <a:cubicBezTo>
                    <a:pt x="239" y="114"/>
                    <a:pt x="235" y="115"/>
                    <a:pt x="229" y="115"/>
                  </a:cubicBezTo>
                  <a:cubicBezTo>
                    <a:pt x="225" y="115"/>
                    <a:pt x="218" y="114"/>
                    <a:pt x="214" y="117"/>
                  </a:cubicBezTo>
                  <a:cubicBezTo>
                    <a:pt x="211" y="115"/>
                    <a:pt x="205" y="110"/>
                    <a:pt x="205" y="107"/>
                  </a:cubicBezTo>
                  <a:cubicBezTo>
                    <a:pt x="204" y="103"/>
                    <a:pt x="209" y="95"/>
                    <a:pt x="209" y="91"/>
                  </a:cubicBezTo>
                  <a:cubicBezTo>
                    <a:pt x="210" y="82"/>
                    <a:pt x="206" y="74"/>
                    <a:pt x="205" y="65"/>
                  </a:cubicBezTo>
                  <a:cubicBezTo>
                    <a:pt x="205" y="60"/>
                    <a:pt x="208" y="53"/>
                    <a:pt x="205" y="48"/>
                  </a:cubicBezTo>
                  <a:cubicBezTo>
                    <a:pt x="202" y="42"/>
                    <a:pt x="194" y="36"/>
                    <a:pt x="188" y="32"/>
                  </a:cubicBezTo>
                  <a:cubicBezTo>
                    <a:pt x="182" y="27"/>
                    <a:pt x="178" y="20"/>
                    <a:pt x="177" y="12"/>
                  </a:cubicBezTo>
                  <a:cubicBezTo>
                    <a:pt x="176" y="9"/>
                    <a:pt x="177" y="5"/>
                    <a:pt x="175" y="3"/>
                  </a:cubicBezTo>
                  <a:cubicBezTo>
                    <a:pt x="173" y="0"/>
                    <a:pt x="166" y="1"/>
                    <a:pt x="163" y="1"/>
                  </a:cubicBezTo>
                  <a:cubicBezTo>
                    <a:pt x="155" y="1"/>
                    <a:pt x="156" y="2"/>
                    <a:pt x="154" y="11"/>
                  </a:cubicBezTo>
                  <a:cubicBezTo>
                    <a:pt x="152" y="11"/>
                    <a:pt x="151" y="12"/>
                    <a:pt x="149" y="12"/>
                  </a:cubicBezTo>
                  <a:cubicBezTo>
                    <a:pt x="141" y="15"/>
                    <a:pt x="135" y="22"/>
                    <a:pt x="126" y="19"/>
                  </a:cubicBezTo>
                  <a:cubicBezTo>
                    <a:pt x="121" y="17"/>
                    <a:pt x="117" y="19"/>
                    <a:pt x="112" y="17"/>
                  </a:cubicBezTo>
                  <a:cubicBezTo>
                    <a:pt x="104" y="15"/>
                    <a:pt x="96" y="10"/>
                    <a:pt x="87" y="10"/>
                  </a:cubicBezTo>
                  <a:cubicBezTo>
                    <a:pt x="84" y="10"/>
                    <a:pt x="79" y="11"/>
                    <a:pt x="76" y="13"/>
                  </a:cubicBezTo>
                  <a:cubicBezTo>
                    <a:pt x="72" y="15"/>
                    <a:pt x="72" y="18"/>
                    <a:pt x="69" y="22"/>
                  </a:cubicBezTo>
                  <a:cubicBezTo>
                    <a:pt x="65" y="27"/>
                    <a:pt x="57" y="23"/>
                    <a:pt x="52" y="28"/>
                  </a:cubicBezTo>
                  <a:cubicBezTo>
                    <a:pt x="44" y="34"/>
                    <a:pt x="40" y="46"/>
                    <a:pt x="36" y="56"/>
                  </a:cubicBezTo>
                  <a:cubicBezTo>
                    <a:pt x="33" y="62"/>
                    <a:pt x="31" y="75"/>
                    <a:pt x="25" y="78"/>
                  </a:cubicBezTo>
                  <a:cubicBezTo>
                    <a:pt x="21" y="80"/>
                    <a:pt x="14" y="80"/>
                    <a:pt x="10" y="82"/>
                  </a:cubicBezTo>
                  <a:cubicBezTo>
                    <a:pt x="6" y="83"/>
                    <a:pt x="4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1" y="84"/>
                    <a:pt x="1" y="84"/>
                    <a:pt x="2" y="85"/>
                  </a:cubicBezTo>
                  <a:cubicBezTo>
                    <a:pt x="6" y="90"/>
                    <a:pt x="8" y="98"/>
                    <a:pt x="11" y="104"/>
                  </a:cubicBezTo>
                  <a:cubicBezTo>
                    <a:pt x="14" y="109"/>
                    <a:pt x="17" y="114"/>
                    <a:pt x="20" y="119"/>
                  </a:cubicBezTo>
                  <a:cubicBezTo>
                    <a:pt x="25" y="118"/>
                    <a:pt x="29" y="122"/>
                    <a:pt x="34" y="123"/>
                  </a:cubicBezTo>
                  <a:cubicBezTo>
                    <a:pt x="34" y="126"/>
                    <a:pt x="32" y="131"/>
                    <a:pt x="31" y="134"/>
                  </a:cubicBezTo>
                  <a:cubicBezTo>
                    <a:pt x="38" y="135"/>
                    <a:pt x="44" y="140"/>
                    <a:pt x="50" y="143"/>
                  </a:cubicBezTo>
                  <a:cubicBezTo>
                    <a:pt x="54" y="145"/>
                    <a:pt x="58" y="146"/>
                    <a:pt x="61" y="148"/>
                  </a:cubicBezTo>
                  <a:cubicBezTo>
                    <a:pt x="64" y="150"/>
                    <a:pt x="65" y="153"/>
                    <a:pt x="67" y="156"/>
                  </a:cubicBezTo>
                  <a:cubicBezTo>
                    <a:pt x="66" y="159"/>
                    <a:pt x="64" y="162"/>
                    <a:pt x="63" y="164"/>
                  </a:cubicBezTo>
                  <a:cubicBezTo>
                    <a:pt x="63" y="164"/>
                    <a:pt x="63" y="164"/>
                    <a:pt x="63" y="164"/>
                  </a:cubicBezTo>
                  <a:cubicBezTo>
                    <a:pt x="70" y="164"/>
                    <a:pt x="75" y="167"/>
                    <a:pt x="82" y="170"/>
                  </a:cubicBezTo>
                  <a:cubicBezTo>
                    <a:pt x="88" y="173"/>
                    <a:pt x="95" y="171"/>
                    <a:pt x="102" y="174"/>
                  </a:cubicBezTo>
                  <a:cubicBezTo>
                    <a:pt x="109" y="177"/>
                    <a:pt x="115" y="178"/>
                    <a:pt x="123" y="177"/>
                  </a:cubicBezTo>
                  <a:cubicBezTo>
                    <a:pt x="126" y="176"/>
                    <a:pt x="128" y="175"/>
                    <a:pt x="131" y="175"/>
                  </a:cubicBezTo>
                  <a:cubicBezTo>
                    <a:pt x="134" y="176"/>
                    <a:pt x="136" y="179"/>
                    <a:pt x="139" y="179"/>
                  </a:cubicBezTo>
                  <a:cubicBezTo>
                    <a:pt x="143" y="179"/>
                    <a:pt x="146" y="174"/>
                    <a:pt x="149" y="171"/>
                  </a:cubicBezTo>
                  <a:cubicBezTo>
                    <a:pt x="153" y="169"/>
                    <a:pt x="156" y="168"/>
                    <a:pt x="160" y="167"/>
                  </a:cubicBezTo>
                  <a:cubicBezTo>
                    <a:pt x="167" y="166"/>
                    <a:pt x="176" y="160"/>
                    <a:pt x="183" y="161"/>
                  </a:cubicBezTo>
                  <a:cubicBezTo>
                    <a:pt x="189" y="161"/>
                    <a:pt x="192" y="165"/>
                    <a:pt x="197" y="167"/>
                  </a:cubicBezTo>
                  <a:cubicBezTo>
                    <a:pt x="201" y="169"/>
                    <a:pt x="206" y="171"/>
                    <a:pt x="211" y="173"/>
                  </a:cubicBezTo>
                  <a:cubicBezTo>
                    <a:pt x="216" y="175"/>
                    <a:pt x="219" y="175"/>
                    <a:pt x="221" y="181"/>
                  </a:cubicBezTo>
                  <a:cubicBezTo>
                    <a:pt x="221" y="181"/>
                    <a:pt x="221" y="181"/>
                    <a:pt x="221" y="181"/>
                  </a:cubicBezTo>
                  <a:cubicBezTo>
                    <a:pt x="222" y="170"/>
                    <a:pt x="224" y="166"/>
                    <a:pt x="223" y="160"/>
                  </a:cubicBezTo>
                  <a:cubicBezTo>
                    <a:pt x="222" y="154"/>
                    <a:pt x="220" y="151"/>
                    <a:pt x="222" y="147"/>
                  </a:cubicBezTo>
                  <a:cubicBezTo>
                    <a:pt x="224" y="142"/>
                    <a:pt x="228" y="141"/>
                    <a:pt x="228" y="141"/>
                  </a:cubicBezTo>
                  <a:cubicBezTo>
                    <a:pt x="228" y="141"/>
                    <a:pt x="216" y="137"/>
                    <a:pt x="223" y="133"/>
                  </a:cubicBezTo>
                  <a:cubicBezTo>
                    <a:pt x="230" y="128"/>
                    <a:pt x="237" y="128"/>
                    <a:pt x="236" y="135"/>
                  </a:cubicBezTo>
                  <a:cubicBezTo>
                    <a:pt x="235" y="142"/>
                    <a:pt x="236" y="141"/>
                    <a:pt x="240" y="140"/>
                  </a:cubicBezTo>
                  <a:cubicBezTo>
                    <a:pt x="244" y="138"/>
                    <a:pt x="247" y="127"/>
                    <a:pt x="248" y="121"/>
                  </a:cubicBezTo>
                  <a:lnTo>
                    <a:pt x="247" y="121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69" name="Freeform 183">
              <a:extLst>
                <a:ext uri="{FF2B5EF4-FFF2-40B4-BE49-F238E27FC236}">
                  <a16:creationId xmlns:a16="http://schemas.microsoft.com/office/drawing/2014/main" id="{111E547C-D632-4E4A-8573-3DBEF75D6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4101" y="3561332"/>
              <a:ext cx="60250" cy="67419"/>
            </a:xfrm>
            <a:custGeom>
              <a:avLst/>
              <a:gdLst>
                <a:gd name="T0" fmla="*/ 0 w 84"/>
                <a:gd name="T1" fmla="*/ 2147483647 h 106"/>
                <a:gd name="T2" fmla="*/ 2147483647 w 84"/>
                <a:gd name="T3" fmla="*/ 2147483647 h 106"/>
                <a:gd name="T4" fmla="*/ 2147483647 w 84"/>
                <a:gd name="T5" fmla="*/ 2147483647 h 106"/>
                <a:gd name="T6" fmla="*/ 2147483647 w 84"/>
                <a:gd name="T7" fmla="*/ 2147483647 h 106"/>
                <a:gd name="T8" fmla="*/ 2147483647 w 84"/>
                <a:gd name="T9" fmla="*/ 2147483647 h 106"/>
                <a:gd name="T10" fmla="*/ 2147483647 w 84"/>
                <a:gd name="T11" fmla="*/ 2147483647 h 106"/>
                <a:gd name="T12" fmla="*/ 2147483647 w 84"/>
                <a:gd name="T13" fmla="*/ 2147483647 h 106"/>
                <a:gd name="T14" fmla="*/ 2147483647 w 84"/>
                <a:gd name="T15" fmla="*/ 2147483647 h 106"/>
                <a:gd name="T16" fmla="*/ 2147483647 w 84"/>
                <a:gd name="T17" fmla="*/ 2147483647 h 106"/>
                <a:gd name="T18" fmla="*/ 2147483647 w 84"/>
                <a:gd name="T19" fmla="*/ 2147483647 h 106"/>
                <a:gd name="T20" fmla="*/ 2147483647 w 84"/>
                <a:gd name="T21" fmla="*/ 2147483647 h 106"/>
                <a:gd name="T22" fmla="*/ 2147483647 w 84"/>
                <a:gd name="T23" fmla="*/ 2147483647 h 106"/>
                <a:gd name="T24" fmla="*/ 2147483647 w 84"/>
                <a:gd name="T25" fmla="*/ 2147483647 h 106"/>
                <a:gd name="T26" fmla="*/ 2147483647 w 84"/>
                <a:gd name="T27" fmla="*/ 2147483647 h 106"/>
                <a:gd name="T28" fmla="*/ 2147483647 w 84"/>
                <a:gd name="T29" fmla="*/ 2147483647 h 106"/>
                <a:gd name="T30" fmla="*/ 2147483647 w 84"/>
                <a:gd name="T31" fmla="*/ 2147483647 h 106"/>
                <a:gd name="T32" fmla="*/ 2147483647 w 84"/>
                <a:gd name="T33" fmla="*/ 2147483647 h 106"/>
                <a:gd name="T34" fmla="*/ 2147483647 w 84"/>
                <a:gd name="T35" fmla="*/ 2147483647 h 106"/>
                <a:gd name="T36" fmla="*/ 2147483647 w 84"/>
                <a:gd name="T37" fmla="*/ 2147483647 h 106"/>
                <a:gd name="T38" fmla="*/ 2147483647 w 84"/>
                <a:gd name="T39" fmla="*/ 2147483647 h 106"/>
                <a:gd name="T40" fmla="*/ 2147483647 w 84"/>
                <a:gd name="T41" fmla="*/ 2147483647 h 106"/>
                <a:gd name="T42" fmla="*/ 0 w 84"/>
                <a:gd name="T43" fmla="*/ 2147483647 h 1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4"/>
                <a:gd name="T67" fmla="*/ 0 h 106"/>
                <a:gd name="T68" fmla="*/ 84 w 84"/>
                <a:gd name="T69" fmla="*/ 106 h 1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4" h="106">
                  <a:moveTo>
                    <a:pt x="0" y="11"/>
                  </a:moveTo>
                  <a:cubicBezTo>
                    <a:pt x="1" y="10"/>
                    <a:pt x="1" y="6"/>
                    <a:pt x="2" y="5"/>
                  </a:cubicBezTo>
                  <a:cubicBezTo>
                    <a:pt x="4" y="3"/>
                    <a:pt x="6" y="3"/>
                    <a:pt x="8" y="3"/>
                  </a:cubicBezTo>
                  <a:cubicBezTo>
                    <a:pt x="17" y="1"/>
                    <a:pt x="18" y="0"/>
                    <a:pt x="25" y="4"/>
                  </a:cubicBezTo>
                  <a:cubicBezTo>
                    <a:pt x="32" y="8"/>
                    <a:pt x="39" y="9"/>
                    <a:pt x="46" y="12"/>
                  </a:cubicBezTo>
                  <a:cubicBezTo>
                    <a:pt x="51" y="14"/>
                    <a:pt x="58" y="16"/>
                    <a:pt x="60" y="20"/>
                  </a:cubicBezTo>
                  <a:cubicBezTo>
                    <a:pt x="61" y="23"/>
                    <a:pt x="61" y="28"/>
                    <a:pt x="63" y="31"/>
                  </a:cubicBezTo>
                  <a:cubicBezTo>
                    <a:pt x="64" y="35"/>
                    <a:pt x="66" y="39"/>
                    <a:pt x="67" y="43"/>
                  </a:cubicBezTo>
                  <a:cubicBezTo>
                    <a:pt x="69" y="49"/>
                    <a:pt x="72" y="54"/>
                    <a:pt x="76" y="59"/>
                  </a:cubicBezTo>
                  <a:cubicBezTo>
                    <a:pt x="80" y="63"/>
                    <a:pt x="82" y="64"/>
                    <a:pt x="82" y="69"/>
                  </a:cubicBezTo>
                  <a:cubicBezTo>
                    <a:pt x="82" y="73"/>
                    <a:pt x="84" y="78"/>
                    <a:pt x="83" y="82"/>
                  </a:cubicBezTo>
                  <a:cubicBezTo>
                    <a:pt x="78" y="83"/>
                    <a:pt x="75" y="82"/>
                    <a:pt x="69" y="81"/>
                  </a:cubicBezTo>
                  <a:cubicBezTo>
                    <a:pt x="64" y="81"/>
                    <a:pt x="58" y="80"/>
                    <a:pt x="55" y="85"/>
                  </a:cubicBezTo>
                  <a:cubicBezTo>
                    <a:pt x="53" y="89"/>
                    <a:pt x="54" y="98"/>
                    <a:pt x="50" y="102"/>
                  </a:cubicBezTo>
                  <a:cubicBezTo>
                    <a:pt x="47" y="105"/>
                    <a:pt x="39" y="105"/>
                    <a:pt x="36" y="106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9" y="92"/>
                    <a:pt x="34" y="84"/>
                    <a:pt x="34" y="75"/>
                  </a:cubicBezTo>
                  <a:cubicBezTo>
                    <a:pt x="34" y="70"/>
                    <a:pt x="36" y="63"/>
                    <a:pt x="34" y="58"/>
                  </a:cubicBezTo>
                  <a:cubicBezTo>
                    <a:pt x="31" y="52"/>
                    <a:pt x="23" y="46"/>
                    <a:pt x="17" y="42"/>
                  </a:cubicBezTo>
                  <a:cubicBezTo>
                    <a:pt x="11" y="37"/>
                    <a:pt x="7" y="30"/>
                    <a:pt x="6" y="22"/>
                  </a:cubicBezTo>
                  <a:cubicBezTo>
                    <a:pt x="5" y="19"/>
                    <a:pt x="6" y="15"/>
                    <a:pt x="4" y="13"/>
                  </a:cubicBezTo>
                  <a:cubicBezTo>
                    <a:pt x="3" y="12"/>
                    <a:pt x="2" y="11"/>
                    <a:pt x="0" y="11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0" name="Freeform 184">
              <a:extLst>
                <a:ext uri="{FF2B5EF4-FFF2-40B4-BE49-F238E27FC236}">
                  <a16:creationId xmlns:a16="http://schemas.microsoft.com/office/drawing/2014/main" id="{FBD1DFE8-2079-486A-9776-94993D041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2395" y="3559046"/>
              <a:ext cx="125739" cy="68561"/>
            </a:xfrm>
            <a:custGeom>
              <a:avLst/>
              <a:gdLst>
                <a:gd name="T0" fmla="*/ 2147483647 w 173"/>
                <a:gd name="T1" fmla="*/ 2147483647 h 109"/>
                <a:gd name="T2" fmla="*/ 2147483647 w 173"/>
                <a:gd name="T3" fmla="*/ 2147483647 h 109"/>
                <a:gd name="T4" fmla="*/ 2147483647 w 173"/>
                <a:gd name="T5" fmla="*/ 2147483647 h 109"/>
                <a:gd name="T6" fmla="*/ 2147483647 w 173"/>
                <a:gd name="T7" fmla="*/ 2147483647 h 109"/>
                <a:gd name="T8" fmla="*/ 2147483647 w 173"/>
                <a:gd name="T9" fmla="*/ 2147483647 h 109"/>
                <a:gd name="T10" fmla="*/ 2147483647 w 173"/>
                <a:gd name="T11" fmla="*/ 2147483647 h 109"/>
                <a:gd name="T12" fmla="*/ 2147483647 w 173"/>
                <a:gd name="T13" fmla="*/ 2147483647 h 109"/>
                <a:gd name="T14" fmla="*/ 0 w 173"/>
                <a:gd name="T15" fmla="*/ 2147483647 h 109"/>
                <a:gd name="T16" fmla="*/ 0 w 173"/>
                <a:gd name="T17" fmla="*/ 2147483647 h 109"/>
                <a:gd name="T18" fmla="*/ 2147483647 w 173"/>
                <a:gd name="T19" fmla="*/ 2147483647 h 109"/>
                <a:gd name="T20" fmla="*/ 2147483647 w 173"/>
                <a:gd name="T21" fmla="*/ 2147483647 h 109"/>
                <a:gd name="T22" fmla="*/ 2147483647 w 173"/>
                <a:gd name="T23" fmla="*/ 2147483647 h 109"/>
                <a:gd name="T24" fmla="*/ 2147483647 w 173"/>
                <a:gd name="T25" fmla="*/ 2147483647 h 109"/>
                <a:gd name="T26" fmla="*/ 2147483647 w 173"/>
                <a:gd name="T27" fmla="*/ 2147483647 h 109"/>
                <a:gd name="T28" fmla="*/ 2147483647 w 173"/>
                <a:gd name="T29" fmla="*/ 2147483647 h 109"/>
                <a:gd name="T30" fmla="*/ 2147483647 w 173"/>
                <a:gd name="T31" fmla="*/ 2147483647 h 109"/>
                <a:gd name="T32" fmla="*/ 2147483647 w 173"/>
                <a:gd name="T33" fmla="*/ 2147483647 h 109"/>
                <a:gd name="T34" fmla="*/ 2147483647 w 173"/>
                <a:gd name="T35" fmla="*/ 2147483647 h 109"/>
                <a:gd name="T36" fmla="*/ 2147483647 w 173"/>
                <a:gd name="T37" fmla="*/ 2147483647 h 109"/>
                <a:gd name="T38" fmla="*/ 2147483647 w 173"/>
                <a:gd name="T39" fmla="*/ 2147483647 h 109"/>
                <a:gd name="T40" fmla="*/ 2147483647 w 173"/>
                <a:gd name="T41" fmla="*/ 2147483647 h 109"/>
                <a:gd name="T42" fmla="*/ 2147483647 w 173"/>
                <a:gd name="T43" fmla="*/ 0 h 109"/>
                <a:gd name="T44" fmla="*/ 2147483647 w 173"/>
                <a:gd name="T45" fmla="*/ 2147483647 h 109"/>
                <a:gd name="T46" fmla="*/ 2147483647 w 173"/>
                <a:gd name="T47" fmla="*/ 2147483647 h 109"/>
                <a:gd name="T48" fmla="*/ 2147483647 w 173"/>
                <a:gd name="T49" fmla="*/ 2147483647 h 109"/>
                <a:gd name="T50" fmla="*/ 2147483647 w 173"/>
                <a:gd name="T51" fmla="*/ 2147483647 h 109"/>
                <a:gd name="T52" fmla="*/ 2147483647 w 173"/>
                <a:gd name="T53" fmla="*/ 2147483647 h 109"/>
                <a:gd name="T54" fmla="*/ 2147483647 w 173"/>
                <a:gd name="T55" fmla="*/ 2147483647 h 109"/>
                <a:gd name="T56" fmla="*/ 2147483647 w 173"/>
                <a:gd name="T57" fmla="*/ 2147483647 h 109"/>
                <a:gd name="T58" fmla="*/ 2147483647 w 173"/>
                <a:gd name="T59" fmla="*/ 2147483647 h 109"/>
                <a:gd name="T60" fmla="*/ 2147483647 w 173"/>
                <a:gd name="T61" fmla="*/ 2147483647 h 109"/>
                <a:gd name="T62" fmla="*/ 2147483647 w 173"/>
                <a:gd name="T63" fmla="*/ 2147483647 h 109"/>
                <a:gd name="T64" fmla="*/ 2147483647 w 173"/>
                <a:gd name="T65" fmla="*/ 2147483647 h 109"/>
                <a:gd name="T66" fmla="*/ 2147483647 w 173"/>
                <a:gd name="T67" fmla="*/ 2147483647 h 109"/>
                <a:gd name="T68" fmla="*/ 2147483647 w 173"/>
                <a:gd name="T69" fmla="*/ 2147483647 h 109"/>
                <a:gd name="T70" fmla="*/ 2147483647 w 173"/>
                <a:gd name="T71" fmla="*/ 2147483647 h 1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3"/>
                <a:gd name="T109" fmla="*/ 0 h 109"/>
                <a:gd name="T110" fmla="*/ 173 w 173"/>
                <a:gd name="T111" fmla="*/ 109 h 1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3" h="109">
                  <a:moveTo>
                    <a:pt x="98" y="97"/>
                  </a:moveTo>
                  <a:cubicBezTo>
                    <a:pt x="95" y="97"/>
                    <a:pt x="89" y="96"/>
                    <a:pt x="86" y="97"/>
                  </a:cubicBezTo>
                  <a:cubicBezTo>
                    <a:pt x="82" y="100"/>
                    <a:pt x="82" y="104"/>
                    <a:pt x="76" y="105"/>
                  </a:cubicBezTo>
                  <a:cubicBezTo>
                    <a:pt x="71" y="106"/>
                    <a:pt x="64" y="109"/>
                    <a:pt x="59" y="109"/>
                  </a:cubicBezTo>
                  <a:cubicBezTo>
                    <a:pt x="55" y="109"/>
                    <a:pt x="48" y="100"/>
                    <a:pt x="45" y="109"/>
                  </a:cubicBezTo>
                  <a:cubicBezTo>
                    <a:pt x="36" y="104"/>
                    <a:pt x="29" y="97"/>
                    <a:pt x="22" y="90"/>
                  </a:cubicBezTo>
                  <a:cubicBezTo>
                    <a:pt x="18" y="86"/>
                    <a:pt x="15" y="84"/>
                    <a:pt x="11" y="80"/>
                  </a:cubicBezTo>
                  <a:cubicBezTo>
                    <a:pt x="7" y="76"/>
                    <a:pt x="4" y="7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3" y="60"/>
                    <a:pt x="9" y="57"/>
                    <a:pt x="12" y="52"/>
                  </a:cubicBezTo>
                  <a:cubicBezTo>
                    <a:pt x="14" y="48"/>
                    <a:pt x="11" y="46"/>
                    <a:pt x="11" y="43"/>
                  </a:cubicBezTo>
                  <a:cubicBezTo>
                    <a:pt x="12" y="39"/>
                    <a:pt x="17" y="37"/>
                    <a:pt x="19" y="33"/>
                  </a:cubicBezTo>
                  <a:cubicBezTo>
                    <a:pt x="21" y="28"/>
                    <a:pt x="18" y="23"/>
                    <a:pt x="17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26" y="21"/>
                    <a:pt x="33" y="29"/>
                    <a:pt x="40" y="34"/>
                  </a:cubicBezTo>
                  <a:cubicBezTo>
                    <a:pt x="48" y="39"/>
                    <a:pt x="60" y="36"/>
                    <a:pt x="70" y="35"/>
                  </a:cubicBezTo>
                  <a:cubicBezTo>
                    <a:pt x="69" y="31"/>
                    <a:pt x="71" y="24"/>
                    <a:pt x="75" y="22"/>
                  </a:cubicBezTo>
                  <a:cubicBezTo>
                    <a:pt x="76" y="21"/>
                    <a:pt x="79" y="22"/>
                    <a:pt x="81" y="21"/>
                  </a:cubicBezTo>
                  <a:cubicBezTo>
                    <a:pt x="84" y="21"/>
                    <a:pt x="86" y="19"/>
                    <a:pt x="88" y="18"/>
                  </a:cubicBezTo>
                  <a:cubicBezTo>
                    <a:pt x="91" y="16"/>
                    <a:pt x="94" y="13"/>
                    <a:pt x="96" y="14"/>
                  </a:cubicBezTo>
                  <a:cubicBezTo>
                    <a:pt x="100" y="15"/>
                    <a:pt x="104" y="21"/>
                    <a:pt x="107" y="23"/>
                  </a:cubicBezTo>
                  <a:cubicBezTo>
                    <a:pt x="107" y="15"/>
                    <a:pt x="112" y="6"/>
                    <a:pt x="115" y="0"/>
                  </a:cubicBezTo>
                  <a:cubicBezTo>
                    <a:pt x="117" y="3"/>
                    <a:pt x="120" y="6"/>
                    <a:pt x="122" y="10"/>
                  </a:cubicBezTo>
                  <a:cubicBezTo>
                    <a:pt x="126" y="8"/>
                    <a:pt x="126" y="7"/>
                    <a:pt x="130" y="7"/>
                  </a:cubicBezTo>
                  <a:cubicBezTo>
                    <a:pt x="134" y="8"/>
                    <a:pt x="137" y="9"/>
                    <a:pt x="141" y="9"/>
                  </a:cubicBezTo>
                  <a:cubicBezTo>
                    <a:pt x="145" y="8"/>
                    <a:pt x="146" y="8"/>
                    <a:pt x="149" y="9"/>
                  </a:cubicBezTo>
                  <a:cubicBezTo>
                    <a:pt x="152" y="10"/>
                    <a:pt x="154" y="11"/>
                    <a:pt x="158" y="11"/>
                  </a:cubicBezTo>
                  <a:cubicBezTo>
                    <a:pt x="159" y="13"/>
                    <a:pt x="159" y="13"/>
                    <a:pt x="159" y="13"/>
                  </a:cubicBezTo>
                  <a:cubicBezTo>
                    <a:pt x="163" y="21"/>
                    <a:pt x="170" y="28"/>
                    <a:pt x="173" y="36"/>
                  </a:cubicBezTo>
                  <a:cubicBezTo>
                    <a:pt x="173" y="37"/>
                    <a:pt x="173" y="37"/>
                    <a:pt x="173" y="37"/>
                  </a:cubicBezTo>
                  <a:cubicBezTo>
                    <a:pt x="169" y="40"/>
                    <a:pt x="162" y="37"/>
                    <a:pt x="157" y="42"/>
                  </a:cubicBezTo>
                  <a:cubicBezTo>
                    <a:pt x="149" y="48"/>
                    <a:pt x="145" y="60"/>
                    <a:pt x="141" y="70"/>
                  </a:cubicBezTo>
                  <a:cubicBezTo>
                    <a:pt x="138" y="76"/>
                    <a:pt x="136" y="89"/>
                    <a:pt x="130" y="92"/>
                  </a:cubicBezTo>
                  <a:cubicBezTo>
                    <a:pt x="126" y="94"/>
                    <a:pt x="119" y="94"/>
                    <a:pt x="115" y="96"/>
                  </a:cubicBezTo>
                  <a:cubicBezTo>
                    <a:pt x="111" y="97"/>
                    <a:pt x="109" y="97"/>
                    <a:pt x="105" y="97"/>
                  </a:cubicBezTo>
                  <a:lnTo>
                    <a:pt x="98" y="97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1" name="Freeform 185">
              <a:extLst>
                <a:ext uri="{FF2B5EF4-FFF2-40B4-BE49-F238E27FC236}">
                  <a16:creationId xmlns:a16="http://schemas.microsoft.com/office/drawing/2014/main" id="{3D7CF37D-69A0-4F0F-BC56-88F5331E9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5493" y="3532764"/>
              <a:ext cx="104782" cy="50278"/>
            </a:xfrm>
            <a:custGeom>
              <a:avLst/>
              <a:gdLst>
                <a:gd name="T0" fmla="*/ 2147483647 w 143"/>
                <a:gd name="T1" fmla="*/ 2147483647 h 79"/>
                <a:gd name="T2" fmla="*/ 2147483647 w 143"/>
                <a:gd name="T3" fmla="*/ 2147483647 h 79"/>
                <a:gd name="T4" fmla="*/ 2147483647 w 143"/>
                <a:gd name="T5" fmla="*/ 2147483647 h 79"/>
                <a:gd name="T6" fmla="*/ 2147483647 w 143"/>
                <a:gd name="T7" fmla="*/ 2147483647 h 79"/>
                <a:gd name="T8" fmla="*/ 2147483647 w 143"/>
                <a:gd name="T9" fmla="*/ 2147483647 h 79"/>
                <a:gd name="T10" fmla="*/ 2147483647 w 143"/>
                <a:gd name="T11" fmla="*/ 2147483647 h 79"/>
                <a:gd name="T12" fmla="*/ 2147483647 w 143"/>
                <a:gd name="T13" fmla="*/ 2147483647 h 79"/>
                <a:gd name="T14" fmla="*/ 2147483647 w 143"/>
                <a:gd name="T15" fmla="*/ 2147483647 h 79"/>
                <a:gd name="T16" fmla="*/ 2147483647 w 143"/>
                <a:gd name="T17" fmla="*/ 2147483647 h 79"/>
                <a:gd name="T18" fmla="*/ 2147483647 w 143"/>
                <a:gd name="T19" fmla="*/ 2147483647 h 79"/>
                <a:gd name="T20" fmla="*/ 2147483647 w 143"/>
                <a:gd name="T21" fmla="*/ 2147483647 h 79"/>
                <a:gd name="T22" fmla="*/ 2147483647 w 143"/>
                <a:gd name="T23" fmla="*/ 2147483647 h 79"/>
                <a:gd name="T24" fmla="*/ 2147483647 w 143"/>
                <a:gd name="T25" fmla="*/ 2147483647 h 79"/>
                <a:gd name="T26" fmla="*/ 2147483647 w 143"/>
                <a:gd name="T27" fmla="*/ 2147483647 h 79"/>
                <a:gd name="T28" fmla="*/ 2147483647 w 143"/>
                <a:gd name="T29" fmla="*/ 2147483647 h 79"/>
                <a:gd name="T30" fmla="*/ 2147483647 w 143"/>
                <a:gd name="T31" fmla="*/ 2147483647 h 79"/>
                <a:gd name="T32" fmla="*/ 2147483647 w 143"/>
                <a:gd name="T33" fmla="*/ 2147483647 h 79"/>
                <a:gd name="T34" fmla="*/ 2147483647 w 143"/>
                <a:gd name="T35" fmla="*/ 2147483647 h 79"/>
                <a:gd name="T36" fmla="*/ 2147483647 w 143"/>
                <a:gd name="T37" fmla="*/ 2147483647 h 79"/>
                <a:gd name="T38" fmla="*/ 2147483647 w 143"/>
                <a:gd name="T39" fmla="*/ 2147483647 h 79"/>
                <a:gd name="T40" fmla="*/ 2147483647 w 143"/>
                <a:gd name="T41" fmla="*/ 2147483647 h 79"/>
                <a:gd name="T42" fmla="*/ 2147483647 w 143"/>
                <a:gd name="T43" fmla="*/ 2147483647 h 79"/>
                <a:gd name="T44" fmla="*/ 2147483647 w 143"/>
                <a:gd name="T45" fmla="*/ 2147483647 h 79"/>
                <a:gd name="T46" fmla="*/ 2147483647 w 143"/>
                <a:gd name="T47" fmla="*/ 2147483647 h 79"/>
                <a:gd name="T48" fmla="*/ 2147483647 w 143"/>
                <a:gd name="T49" fmla="*/ 2147483647 h 79"/>
                <a:gd name="T50" fmla="*/ 2147483647 w 143"/>
                <a:gd name="T51" fmla="*/ 2147483647 h 79"/>
                <a:gd name="T52" fmla="*/ 2147483647 w 143"/>
                <a:gd name="T53" fmla="*/ 2147483647 h 79"/>
                <a:gd name="T54" fmla="*/ 2147483647 w 143"/>
                <a:gd name="T55" fmla="*/ 2147483647 h 79"/>
                <a:gd name="T56" fmla="*/ 2147483647 w 143"/>
                <a:gd name="T57" fmla="*/ 2147483647 h 79"/>
                <a:gd name="T58" fmla="*/ 2147483647 w 143"/>
                <a:gd name="T59" fmla="*/ 2147483647 h 79"/>
                <a:gd name="T60" fmla="*/ 2147483647 w 143"/>
                <a:gd name="T61" fmla="*/ 2147483647 h 79"/>
                <a:gd name="T62" fmla="*/ 2147483647 w 143"/>
                <a:gd name="T63" fmla="*/ 2147483647 h 79"/>
                <a:gd name="T64" fmla="*/ 2147483647 w 143"/>
                <a:gd name="T65" fmla="*/ 2147483647 h 79"/>
                <a:gd name="T66" fmla="*/ 2147483647 w 143"/>
                <a:gd name="T67" fmla="*/ 2147483647 h 79"/>
                <a:gd name="T68" fmla="*/ 0 w 143"/>
                <a:gd name="T69" fmla="*/ 2147483647 h 79"/>
                <a:gd name="T70" fmla="*/ 2147483647 w 143"/>
                <a:gd name="T71" fmla="*/ 2147483647 h 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3"/>
                <a:gd name="T109" fmla="*/ 0 h 79"/>
                <a:gd name="T110" fmla="*/ 143 w 143"/>
                <a:gd name="T111" fmla="*/ 79 h 7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3" h="79">
                  <a:moveTo>
                    <a:pt x="1" y="36"/>
                  </a:moveTo>
                  <a:cubicBezTo>
                    <a:pt x="1" y="34"/>
                    <a:pt x="3" y="28"/>
                    <a:pt x="5" y="26"/>
                  </a:cubicBezTo>
                  <a:cubicBezTo>
                    <a:pt x="8" y="22"/>
                    <a:pt x="15" y="24"/>
                    <a:pt x="20" y="24"/>
                  </a:cubicBezTo>
                  <a:cubicBezTo>
                    <a:pt x="23" y="24"/>
                    <a:pt x="24" y="24"/>
                    <a:pt x="27" y="22"/>
                  </a:cubicBezTo>
                  <a:cubicBezTo>
                    <a:pt x="30" y="19"/>
                    <a:pt x="29" y="13"/>
                    <a:pt x="31" y="9"/>
                  </a:cubicBezTo>
                  <a:cubicBezTo>
                    <a:pt x="35" y="4"/>
                    <a:pt x="47" y="12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3" y="9"/>
                    <a:pt x="57" y="12"/>
                    <a:pt x="58" y="12"/>
                  </a:cubicBezTo>
                  <a:cubicBezTo>
                    <a:pt x="64" y="14"/>
                    <a:pt x="63" y="2"/>
                    <a:pt x="69" y="1"/>
                  </a:cubicBezTo>
                  <a:cubicBezTo>
                    <a:pt x="71" y="4"/>
                    <a:pt x="71" y="13"/>
                    <a:pt x="74" y="15"/>
                  </a:cubicBezTo>
                  <a:cubicBezTo>
                    <a:pt x="78" y="17"/>
                    <a:pt x="79" y="13"/>
                    <a:pt x="82" y="12"/>
                  </a:cubicBezTo>
                  <a:cubicBezTo>
                    <a:pt x="86" y="10"/>
                    <a:pt x="90" y="11"/>
                    <a:pt x="94" y="10"/>
                  </a:cubicBezTo>
                  <a:cubicBezTo>
                    <a:pt x="100" y="8"/>
                    <a:pt x="103" y="10"/>
                    <a:pt x="108" y="10"/>
                  </a:cubicBezTo>
                  <a:cubicBezTo>
                    <a:pt x="107" y="2"/>
                    <a:pt x="117" y="8"/>
                    <a:pt x="120" y="7"/>
                  </a:cubicBezTo>
                  <a:cubicBezTo>
                    <a:pt x="124" y="5"/>
                    <a:pt x="125" y="0"/>
                    <a:pt x="129" y="3"/>
                  </a:cubicBezTo>
                  <a:cubicBezTo>
                    <a:pt x="129" y="3"/>
                    <a:pt x="130" y="7"/>
                    <a:pt x="131" y="8"/>
                  </a:cubicBezTo>
                  <a:cubicBezTo>
                    <a:pt x="133" y="10"/>
                    <a:pt x="136" y="13"/>
                    <a:pt x="139" y="16"/>
                  </a:cubicBezTo>
                  <a:cubicBezTo>
                    <a:pt x="140" y="16"/>
                    <a:pt x="141" y="18"/>
                    <a:pt x="143" y="19"/>
                  </a:cubicBezTo>
                  <a:cubicBezTo>
                    <a:pt x="142" y="20"/>
                    <a:pt x="142" y="20"/>
                    <a:pt x="142" y="20"/>
                  </a:cubicBezTo>
                  <a:cubicBezTo>
                    <a:pt x="142" y="22"/>
                    <a:pt x="141" y="25"/>
                    <a:pt x="140" y="27"/>
                  </a:cubicBezTo>
                  <a:cubicBezTo>
                    <a:pt x="138" y="34"/>
                    <a:pt x="137" y="42"/>
                    <a:pt x="140" y="51"/>
                  </a:cubicBezTo>
                  <a:cubicBezTo>
                    <a:pt x="139" y="51"/>
                    <a:pt x="139" y="51"/>
                    <a:pt x="139" y="51"/>
                  </a:cubicBezTo>
                  <a:cubicBezTo>
                    <a:pt x="136" y="51"/>
                    <a:pt x="134" y="50"/>
                    <a:pt x="131" y="49"/>
                  </a:cubicBezTo>
                  <a:cubicBezTo>
                    <a:pt x="128" y="48"/>
                    <a:pt x="127" y="48"/>
                    <a:pt x="123" y="49"/>
                  </a:cubicBezTo>
                  <a:cubicBezTo>
                    <a:pt x="118" y="49"/>
                    <a:pt x="116" y="48"/>
                    <a:pt x="112" y="47"/>
                  </a:cubicBezTo>
                  <a:cubicBezTo>
                    <a:pt x="108" y="47"/>
                    <a:pt x="107" y="48"/>
                    <a:pt x="104" y="50"/>
                  </a:cubicBezTo>
                  <a:cubicBezTo>
                    <a:pt x="102" y="46"/>
                    <a:pt x="99" y="43"/>
                    <a:pt x="97" y="40"/>
                  </a:cubicBezTo>
                  <a:cubicBezTo>
                    <a:pt x="94" y="46"/>
                    <a:pt x="89" y="55"/>
                    <a:pt x="89" y="63"/>
                  </a:cubicBezTo>
                  <a:cubicBezTo>
                    <a:pt x="86" y="61"/>
                    <a:pt x="82" y="55"/>
                    <a:pt x="78" y="54"/>
                  </a:cubicBezTo>
                  <a:cubicBezTo>
                    <a:pt x="76" y="53"/>
                    <a:pt x="73" y="56"/>
                    <a:pt x="70" y="58"/>
                  </a:cubicBezTo>
                  <a:cubicBezTo>
                    <a:pt x="68" y="59"/>
                    <a:pt x="66" y="61"/>
                    <a:pt x="63" y="61"/>
                  </a:cubicBezTo>
                  <a:cubicBezTo>
                    <a:pt x="61" y="62"/>
                    <a:pt x="58" y="61"/>
                    <a:pt x="57" y="62"/>
                  </a:cubicBezTo>
                  <a:cubicBezTo>
                    <a:pt x="53" y="64"/>
                    <a:pt x="51" y="71"/>
                    <a:pt x="51" y="75"/>
                  </a:cubicBezTo>
                  <a:cubicBezTo>
                    <a:pt x="42" y="76"/>
                    <a:pt x="30" y="79"/>
                    <a:pt x="22" y="74"/>
                  </a:cubicBezTo>
                  <a:cubicBezTo>
                    <a:pt x="15" y="69"/>
                    <a:pt x="8" y="61"/>
                    <a:pt x="0" y="58"/>
                  </a:cubicBezTo>
                  <a:cubicBezTo>
                    <a:pt x="2" y="52"/>
                    <a:pt x="1" y="43"/>
                    <a:pt x="1" y="36"/>
                  </a:cubicBezTo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2" name="Freeform 186">
              <a:extLst>
                <a:ext uri="{FF2B5EF4-FFF2-40B4-BE49-F238E27FC236}">
                  <a16:creationId xmlns:a16="http://schemas.microsoft.com/office/drawing/2014/main" id="{D9D4C02A-62EF-4CC4-A7C5-089F8F694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5493" y="3532764"/>
              <a:ext cx="104782" cy="50278"/>
            </a:xfrm>
            <a:custGeom>
              <a:avLst/>
              <a:gdLst>
                <a:gd name="T0" fmla="*/ 2147483647 w 143"/>
                <a:gd name="T1" fmla="*/ 2147483647 h 79"/>
                <a:gd name="T2" fmla="*/ 2147483647 w 143"/>
                <a:gd name="T3" fmla="*/ 2147483647 h 79"/>
                <a:gd name="T4" fmla="*/ 2147483647 w 143"/>
                <a:gd name="T5" fmla="*/ 2147483647 h 79"/>
                <a:gd name="T6" fmla="*/ 2147483647 w 143"/>
                <a:gd name="T7" fmla="*/ 2147483647 h 79"/>
                <a:gd name="T8" fmla="*/ 2147483647 w 143"/>
                <a:gd name="T9" fmla="*/ 2147483647 h 79"/>
                <a:gd name="T10" fmla="*/ 2147483647 w 143"/>
                <a:gd name="T11" fmla="*/ 2147483647 h 79"/>
                <a:gd name="T12" fmla="*/ 2147483647 w 143"/>
                <a:gd name="T13" fmla="*/ 2147483647 h 79"/>
                <a:gd name="T14" fmla="*/ 2147483647 w 143"/>
                <a:gd name="T15" fmla="*/ 2147483647 h 79"/>
                <a:gd name="T16" fmla="*/ 2147483647 w 143"/>
                <a:gd name="T17" fmla="*/ 2147483647 h 79"/>
                <a:gd name="T18" fmla="*/ 2147483647 w 143"/>
                <a:gd name="T19" fmla="*/ 2147483647 h 79"/>
                <a:gd name="T20" fmla="*/ 2147483647 w 143"/>
                <a:gd name="T21" fmla="*/ 2147483647 h 79"/>
                <a:gd name="T22" fmla="*/ 2147483647 w 143"/>
                <a:gd name="T23" fmla="*/ 2147483647 h 79"/>
                <a:gd name="T24" fmla="*/ 2147483647 w 143"/>
                <a:gd name="T25" fmla="*/ 2147483647 h 79"/>
                <a:gd name="T26" fmla="*/ 2147483647 w 143"/>
                <a:gd name="T27" fmla="*/ 2147483647 h 79"/>
                <a:gd name="T28" fmla="*/ 2147483647 w 143"/>
                <a:gd name="T29" fmla="*/ 2147483647 h 79"/>
                <a:gd name="T30" fmla="*/ 2147483647 w 143"/>
                <a:gd name="T31" fmla="*/ 2147483647 h 79"/>
                <a:gd name="T32" fmla="*/ 2147483647 w 143"/>
                <a:gd name="T33" fmla="*/ 2147483647 h 79"/>
                <a:gd name="T34" fmla="*/ 2147483647 w 143"/>
                <a:gd name="T35" fmla="*/ 2147483647 h 79"/>
                <a:gd name="T36" fmla="*/ 2147483647 w 143"/>
                <a:gd name="T37" fmla="*/ 2147483647 h 79"/>
                <a:gd name="T38" fmla="*/ 2147483647 w 143"/>
                <a:gd name="T39" fmla="*/ 2147483647 h 79"/>
                <a:gd name="T40" fmla="*/ 2147483647 w 143"/>
                <a:gd name="T41" fmla="*/ 2147483647 h 79"/>
                <a:gd name="T42" fmla="*/ 2147483647 w 143"/>
                <a:gd name="T43" fmla="*/ 2147483647 h 79"/>
                <a:gd name="T44" fmla="*/ 2147483647 w 143"/>
                <a:gd name="T45" fmla="*/ 2147483647 h 79"/>
                <a:gd name="T46" fmla="*/ 2147483647 w 143"/>
                <a:gd name="T47" fmla="*/ 2147483647 h 79"/>
                <a:gd name="T48" fmla="*/ 2147483647 w 143"/>
                <a:gd name="T49" fmla="*/ 2147483647 h 79"/>
                <a:gd name="T50" fmla="*/ 2147483647 w 143"/>
                <a:gd name="T51" fmla="*/ 2147483647 h 79"/>
                <a:gd name="T52" fmla="*/ 2147483647 w 143"/>
                <a:gd name="T53" fmla="*/ 2147483647 h 79"/>
                <a:gd name="T54" fmla="*/ 2147483647 w 143"/>
                <a:gd name="T55" fmla="*/ 2147483647 h 79"/>
                <a:gd name="T56" fmla="*/ 2147483647 w 143"/>
                <a:gd name="T57" fmla="*/ 2147483647 h 79"/>
                <a:gd name="T58" fmla="*/ 2147483647 w 143"/>
                <a:gd name="T59" fmla="*/ 2147483647 h 79"/>
                <a:gd name="T60" fmla="*/ 2147483647 w 143"/>
                <a:gd name="T61" fmla="*/ 2147483647 h 79"/>
                <a:gd name="T62" fmla="*/ 2147483647 w 143"/>
                <a:gd name="T63" fmla="*/ 2147483647 h 79"/>
                <a:gd name="T64" fmla="*/ 2147483647 w 143"/>
                <a:gd name="T65" fmla="*/ 2147483647 h 79"/>
                <a:gd name="T66" fmla="*/ 2147483647 w 143"/>
                <a:gd name="T67" fmla="*/ 2147483647 h 79"/>
                <a:gd name="T68" fmla="*/ 0 w 143"/>
                <a:gd name="T69" fmla="*/ 2147483647 h 79"/>
                <a:gd name="T70" fmla="*/ 2147483647 w 143"/>
                <a:gd name="T71" fmla="*/ 2147483647 h 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3"/>
                <a:gd name="T109" fmla="*/ 0 h 79"/>
                <a:gd name="T110" fmla="*/ 143 w 143"/>
                <a:gd name="T111" fmla="*/ 79 h 7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3" h="79">
                  <a:moveTo>
                    <a:pt x="1" y="36"/>
                  </a:moveTo>
                  <a:cubicBezTo>
                    <a:pt x="1" y="34"/>
                    <a:pt x="3" y="28"/>
                    <a:pt x="5" y="26"/>
                  </a:cubicBezTo>
                  <a:cubicBezTo>
                    <a:pt x="8" y="22"/>
                    <a:pt x="15" y="24"/>
                    <a:pt x="20" y="24"/>
                  </a:cubicBezTo>
                  <a:cubicBezTo>
                    <a:pt x="23" y="24"/>
                    <a:pt x="24" y="24"/>
                    <a:pt x="27" y="22"/>
                  </a:cubicBezTo>
                  <a:cubicBezTo>
                    <a:pt x="30" y="19"/>
                    <a:pt x="29" y="13"/>
                    <a:pt x="31" y="9"/>
                  </a:cubicBezTo>
                  <a:cubicBezTo>
                    <a:pt x="35" y="4"/>
                    <a:pt x="47" y="12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53" y="9"/>
                    <a:pt x="57" y="12"/>
                    <a:pt x="58" y="12"/>
                  </a:cubicBezTo>
                  <a:cubicBezTo>
                    <a:pt x="64" y="14"/>
                    <a:pt x="63" y="2"/>
                    <a:pt x="69" y="1"/>
                  </a:cubicBezTo>
                  <a:cubicBezTo>
                    <a:pt x="71" y="4"/>
                    <a:pt x="71" y="13"/>
                    <a:pt x="74" y="15"/>
                  </a:cubicBezTo>
                  <a:cubicBezTo>
                    <a:pt x="78" y="17"/>
                    <a:pt x="79" y="13"/>
                    <a:pt x="82" y="12"/>
                  </a:cubicBezTo>
                  <a:cubicBezTo>
                    <a:pt x="86" y="10"/>
                    <a:pt x="90" y="11"/>
                    <a:pt x="94" y="10"/>
                  </a:cubicBezTo>
                  <a:cubicBezTo>
                    <a:pt x="100" y="8"/>
                    <a:pt x="103" y="10"/>
                    <a:pt x="108" y="10"/>
                  </a:cubicBezTo>
                  <a:cubicBezTo>
                    <a:pt x="107" y="2"/>
                    <a:pt x="117" y="8"/>
                    <a:pt x="120" y="7"/>
                  </a:cubicBezTo>
                  <a:cubicBezTo>
                    <a:pt x="124" y="5"/>
                    <a:pt x="125" y="0"/>
                    <a:pt x="129" y="3"/>
                  </a:cubicBezTo>
                  <a:cubicBezTo>
                    <a:pt x="129" y="3"/>
                    <a:pt x="130" y="7"/>
                    <a:pt x="131" y="8"/>
                  </a:cubicBezTo>
                  <a:cubicBezTo>
                    <a:pt x="133" y="10"/>
                    <a:pt x="136" y="13"/>
                    <a:pt x="139" y="16"/>
                  </a:cubicBezTo>
                  <a:cubicBezTo>
                    <a:pt x="140" y="16"/>
                    <a:pt x="141" y="18"/>
                    <a:pt x="143" y="19"/>
                  </a:cubicBezTo>
                  <a:cubicBezTo>
                    <a:pt x="142" y="20"/>
                    <a:pt x="142" y="20"/>
                    <a:pt x="142" y="20"/>
                  </a:cubicBezTo>
                  <a:cubicBezTo>
                    <a:pt x="142" y="22"/>
                    <a:pt x="141" y="25"/>
                    <a:pt x="140" y="27"/>
                  </a:cubicBezTo>
                  <a:cubicBezTo>
                    <a:pt x="138" y="34"/>
                    <a:pt x="137" y="42"/>
                    <a:pt x="140" y="51"/>
                  </a:cubicBezTo>
                  <a:cubicBezTo>
                    <a:pt x="139" y="51"/>
                    <a:pt x="139" y="51"/>
                    <a:pt x="139" y="51"/>
                  </a:cubicBezTo>
                  <a:cubicBezTo>
                    <a:pt x="136" y="51"/>
                    <a:pt x="134" y="50"/>
                    <a:pt x="131" y="49"/>
                  </a:cubicBezTo>
                  <a:cubicBezTo>
                    <a:pt x="128" y="48"/>
                    <a:pt x="127" y="48"/>
                    <a:pt x="123" y="49"/>
                  </a:cubicBezTo>
                  <a:cubicBezTo>
                    <a:pt x="118" y="49"/>
                    <a:pt x="116" y="48"/>
                    <a:pt x="112" y="47"/>
                  </a:cubicBezTo>
                  <a:cubicBezTo>
                    <a:pt x="108" y="47"/>
                    <a:pt x="107" y="48"/>
                    <a:pt x="104" y="50"/>
                  </a:cubicBezTo>
                  <a:cubicBezTo>
                    <a:pt x="102" y="46"/>
                    <a:pt x="99" y="43"/>
                    <a:pt x="97" y="40"/>
                  </a:cubicBezTo>
                  <a:cubicBezTo>
                    <a:pt x="94" y="46"/>
                    <a:pt x="89" y="55"/>
                    <a:pt x="89" y="63"/>
                  </a:cubicBezTo>
                  <a:cubicBezTo>
                    <a:pt x="86" y="61"/>
                    <a:pt x="82" y="55"/>
                    <a:pt x="78" y="54"/>
                  </a:cubicBezTo>
                  <a:cubicBezTo>
                    <a:pt x="76" y="53"/>
                    <a:pt x="73" y="56"/>
                    <a:pt x="70" y="58"/>
                  </a:cubicBezTo>
                  <a:cubicBezTo>
                    <a:pt x="68" y="59"/>
                    <a:pt x="66" y="61"/>
                    <a:pt x="63" y="61"/>
                  </a:cubicBezTo>
                  <a:cubicBezTo>
                    <a:pt x="61" y="62"/>
                    <a:pt x="58" y="61"/>
                    <a:pt x="57" y="62"/>
                  </a:cubicBezTo>
                  <a:cubicBezTo>
                    <a:pt x="53" y="64"/>
                    <a:pt x="51" y="71"/>
                    <a:pt x="51" y="75"/>
                  </a:cubicBezTo>
                  <a:cubicBezTo>
                    <a:pt x="42" y="76"/>
                    <a:pt x="30" y="79"/>
                    <a:pt x="22" y="74"/>
                  </a:cubicBezTo>
                  <a:cubicBezTo>
                    <a:pt x="15" y="69"/>
                    <a:pt x="8" y="61"/>
                    <a:pt x="0" y="58"/>
                  </a:cubicBezTo>
                  <a:cubicBezTo>
                    <a:pt x="2" y="52"/>
                    <a:pt x="1" y="43"/>
                    <a:pt x="1" y="36"/>
                  </a:cubicBezTo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3" name="Freeform 187">
              <a:extLst>
                <a:ext uri="{FF2B5EF4-FFF2-40B4-BE49-F238E27FC236}">
                  <a16:creationId xmlns:a16="http://schemas.microsoft.com/office/drawing/2014/main" id="{89891044-0587-4426-8817-89385551A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4412" y="3388786"/>
              <a:ext cx="189918" cy="156548"/>
            </a:xfrm>
            <a:custGeom>
              <a:avLst/>
              <a:gdLst>
                <a:gd name="T0" fmla="*/ 2147483647 w 261"/>
                <a:gd name="T1" fmla="*/ 2147483647 h 245"/>
                <a:gd name="T2" fmla="*/ 2147483647 w 261"/>
                <a:gd name="T3" fmla="*/ 2147483647 h 245"/>
                <a:gd name="T4" fmla="*/ 2147483647 w 261"/>
                <a:gd name="T5" fmla="*/ 2147483647 h 245"/>
                <a:gd name="T6" fmla="*/ 2147483647 w 261"/>
                <a:gd name="T7" fmla="*/ 2147483647 h 245"/>
                <a:gd name="T8" fmla="*/ 2147483647 w 261"/>
                <a:gd name="T9" fmla="*/ 2147483647 h 245"/>
                <a:gd name="T10" fmla="*/ 2147483647 w 261"/>
                <a:gd name="T11" fmla="*/ 2147483647 h 245"/>
                <a:gd name="T12" fmla="*/ 2147483647 w 261"/>
                <a:gd name="T13" fmla="*/ 2147483647 h 245"/>
                <a:gd name="T14" fmla="*/ 2147483647 w 261"/>
                <a:gd name="T15" fmla="*/ 2147483647 h 245"/>
                <a:gd name="T16" fmla="*/ 2147483647 w 261"/>
                <a:gd name="T17" fmla="*/ 2147483647 h 245"/>
                <a:gd name="T18" fmla="*/ 2147483647 w 261"/>
                <a:gd name="T19" fmla="*/ 2147483647 h 245"/>
                <a:gd name="T20" fmla="*/ 2147483647 w 261"/>
                <a:gd name="T21" fmla="*/ 2147483647 h 245"/>
                <a:gd name="T22" fmla="*/ 2147483647 w 261"/>
                <a:gd name="T23" fmla="*/ 2147483647 h 245"/>
                <a:gd name="T24" fmla="*/ 2147483647 w 261"/>
                <a:gd name="T25" fmla="*/ 2147483647 h 245"/>
                <a:gd name="T26" fmla="*/ 2147483647 w 261"/>
                <a:gd name="T27" fmla="*/ 2147483647 h 245"/>
                <a:gd name="T28" fmla="*/ 2147483647 w 261"/>
                <a:gd name="T29" fmla="*/ 2147483647 h 245"/>
                <a:gd name="T30" fmla="*/ 2147483647 w 261"/>
                <a:gd name="T31" fmla="*/ 2147483647 h 245"/>
                <a:gd name="T32" fmla="*/ 2147483647 w 261"/>
                <a:gd name="T33" fmla="*/ 2147483647 h 245"/>
                <a:gd name="T34" fmla="*/ 2147483647 w 261"/>
                <a:gd name="T35" fmla="*/ 2147483647 h 245"/>
                <a:gd name="T36" fmla="*/ 2147483647 w 261"/>
                <a:gd name="T37" fmla="*/ 2147483647 h 245"/>
                <a:gd name="T38" fmla="*/ 2147483647 w 261"/>
                <a:gd name="T39" fmla="*/ 2147483647 h 245"/>
                <a:gd name="T40" fmla="*/ 2147483647 w 261"/>
                <a:gd name="T41" fmla="*/ 2147483647 h 245"/>
                <a:gd name="T42" fmla="*/ 2147483647 w 261"/>
                <a:gd name="T43" fmla="*/ 2147483647 h 245"/>
                <a:gd name="T44" fmla="*/ 2147483647 w 261"/>
                <a:gd name="T45" fmla="*/ 2147483647 h 245"/>
                <a:gd name="T46" fmla="*/ 2147483647 w 261"/>
                <a:gd name="T47" fmla="*/ 2147483647 h 245"/>
                <a:gd name="T48" fmla="*/ 2147483647 w 261"/>
                <a:gd name="T49" fmla="*/ 2147483647 h 245"/>
                <a:gd name="T50" fmla="*/ 2147483647 w 261"/>
                <a:gd name="T51" fmla="*/ 2147483647 h 245"/>
                <a:gd name="T52" fmla="*/ 2147483647 w 261"/>
                <a:gd name="T53" fmla="*/ 2147483647 h 245"/>
                <a:gd name="T54" fmla="*/ 2147483647 w 261"/>
                <a:gd name="T55" fmla="*/ 2147483647 h 245"/>
                <a:gd name="T56" fmla="*/ 2147483647 w 261"/>
                <a:gd name="T57" fmla="*/ 2147483647 h 245"/>
                <a:gd name="T58" fmla="*/ 2147483647 w 261"/>
                <a:gd name="T59" fmla="*/ 2147483647 h 245"/>
                <a:gd name="T60" fmla="*/ 2147483647 w 261"/>
                <a:gd name="T61" fmla="*/ 2147483647 h 245"/>
                <a:gd name="T62" fmla="*/ 2147483647 w 261"/>
                <a:gd name="T63" fmla="*/ 2147483647 h 245"/>
                <a:gd name="T64" fmla="*/ 2147483647 w 261"/>
                <a:gd name="T65" fmla="*/ 2147483647 h 245"/>
                <a:gd name="T66" fmla="*/ 2147483647 w 261"/>
                <a:gd name="T67" fmla="*/ 2147483647 h 245"/>
                <a:gd name="T68" fmla="*/ 2147483647 w 261"/>
                <a:gd name="T69" fmla="*/ 2147483647 h 2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1"/>
                <a:gd name="T106" fmla="*/ 0 h 245"/>
                <a:gd name="T107" fmla="*/ 261 w 261"/>
                <a:gd name="T108" fmla="*/ 245 h 24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1" h="245">
                  <a:moveTo>
                    <a:pt x="8" y="55"/>
                  </a:moveTo>
                  <a:cubicBezTo>
                    <a:pt x="9" y="54"/>
                    <a:pt x="9" y="50"/>
                    <a:pt x="9" y="49"/>
                  </a:cubicBezTo>
                  <a:cubicBezTo>
                    <a:pt x="10" y="48"/>
                    <a:pt x="10" y="45"/>
                    <a:pt x="12" y="44"/>
                  </a:cubicBezTo>
                  <a:cubicBezTo>
                    <a:pt x="14" y="43"/>
                    <a:pt x="18" y="39"/>
                    <a:pt x="18" y="39"/>
                  </a:cubicBezTo>
                  <a:cubicBezTo>
                    <a:pt x="18" y="39"/>
                    <a:pt x="33" y="31"/>
                    <a:pt x="42" y="32"/>
                  </a:cubicBezTo>
                  <a:cubicBezTo>
                    <a:pt x="52" y="32"/>
                    <a:pt x="56" y="27"/>
                    <a:pt x="58" y="22"/>
                  </a:cubicBezTo>
                  <a:cubicBezTo>
                    <a:pt x="61" y="17"/>
                    <a:pt x="67" y="15"/>
                    <a:pt x="73" y="12"/>
                  </a:cubicBezTo>
                  <a:cubicBezTo>
                    <a:pt x="79" y="9"/>
                    <a:pt x="82" y="5"/>
                    <a:pt x="89" y="5"/>
                  </a:cubicBezTo>
                  <a:cubicBezTo>
                    <a:pt x="96" y="4"/>
                    <a:pt x="99" y="1"/>
                    <a:pt x="102" y="2"/>
                  </a:cubicBezTo>
                  <a:cubicBezTo>
                    <a:pt x="106" y="2"/>
                    <a:pt x="106" y="0"/>
                    <a:pt x="112" y="4"/>
                  </a:cubicBezTo>
                  <a:cubicBezTo>
                    <a:pt x="117" y="7"/>
                    <a:pt x="113" y="2"/>
                    <a:pt x="115" y="9"/>
                  </a:cubicBezTo>
                  <a:cubicBezTo>
                    <a:pt x="116" y="17"/>
                    <a:pt x="115" y="24"/>
                    <a:pt x="124" y="24"/>
                  </a:cubicBezTo>
                  <a:cubicBezTo>
                    <a:pt x="134" y="24"/>
                    <a:pt x="139" y="24"/>
                    <a:pt x="143" y="19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64" y="18"/>
                    <a:pt x="171" y="19"/>
                    <a:pt x="177" y="21"/>
                  </a:cubicBezTo>
                  <a:cubicBezTo>
                    <a:pt x="187" y="24"/>
                    <a:pt x="200" y="31"/>
                    <a:pt x="211" y="29"/>
                  </a:cubicBezTo>
                  <a:cubicBezTo>
                    <a:pt x="217" y="29"/>
                    <a:pt x="221" y="25"/>
                    <a:pt x="227" y="28"/>
                  </a:cubicBezTo>
                  <a:cubicBezTo>
                    <a:pt x="231" y="29"/>
                    <a:pt x="242" y="36"/>
                    <a:pt x="244" y="40"/>
                  </a:cubicBezTo>
                  <a:cubicBezTo>
                    <a:pt x="246" y="46"/>
                    <a:pt x="241" y="56"/>
                    <a:pt x="244" y="63"/>
                  </a:cubicBezTo>
                  <a:cubicBezTo>
                    <a:pt x="247" y="69"/>
                    <a:pt x="251" y="73"/>
                    <a:pt x="253" y="80"/>
                  </a:cubicBezTo>
                  <a:cubicBezTo>
                    <a:pt x="255" y="87"/>
                    <a:pt x="255" y="96"/>
                    <a:pt x="251" y="101"/>
                  </a:cubicBezTo>
                  <a:cubicBezTo>
                    <a:pt x="248" y="105"/>
                    <a:pt x="242" y="106"/>
                    <a:pt x="238" y="110"/>
                  </a:cubicBezTo>
                  <a:cubicBezTo>
                    <a:pt x="234" y="114"/>
                    <a:pt x="235" y="115"/>
                    <a:pt x="234" y="121"/>
                  </a:cubicBezTo>
                  <a:cubicBezTo>
                    <a:pt x="243" y="120"/>
                    <a:pt x="245" y="125"/>
                    <a:pt x="244" y="133"/>
                  </a:cubicBezTo>
                  <a:cubicBezTo>
                    <a:pt x="244" y="144"/>
                    <a:pt x="243" y="150"/>
                    <a:pt x="247" y="159"/>
                  </a:cubicBezTo>
                  <a:cubicBezTo>
                    <a:pt x="252" y="171"/>
                    <a:pt x="261" y="187"/>
                    <a:pt x="257" y="199"/>
                  </a:cubicBezTo>
                  <a:cubicBezTo>
                    <a:pt x="254" y="206"/>
                    <a:pt x="251" y="204"/>
                    <a:pt x="246" y="209"/>
                  </a:cubicBezTo>
                  <a:cubicBezTo>
                    <a:pt x="240" y="214"/>
                    <a:pt x="237" y="220"/>
                    <a:pt x="231" y="225"/>
                  </a:cubicBezTo>
                  <a:cubicBezTo>
                    <a:pt x="226" y="229"/>
                    <a:pt x="219" y="233"/>
                    <a:pt x="216" y="238"/>
                  </a:cubicBezTo>
                  <a:cubicBezTo>
                    <a:pt x="213" y="245"/>
                    <a:pt x="213" y="245"/>
                    <a:pt x="213" y="245"/>
                  </a:cubicBezTo>
                  <a:cubicBezTo>
                    <a:pt x="210" y="243"/>
                    <a:pt x="210" y="243"/>
                    <a:pt x="209" y="242"/>
                  </a:cubicBezTo>
                  <a:cubicBezTo>
                    <a:pt x="206" y="239"/>
                    <a:pt x="203" y="236"/>
                    <a:pt x="201" y="234"/>
                  </a:cubicBezTo>
                  <a:cubicBezTo>
                    <a:pt x="200" y="233"/>
                    <a:pt x="199" y="229"/>
                    <a:pt x="199" y="229"/>
                  </a:cubicBezTo>
                  <a:cubicBezTo>
                    <a:pt x="195" y="226"/>
                    <a:pt x="194" y="231"/>
                    <a:pt x="190" y="233"/>
                  </a:cubicBezTo>
                  <a:cubicBezTo>
                    <a:pt x="187" y="234"/>
                    <a:pt x="177" y="228"/>
                    <a:pt x="178" y="236"/>
                  </a:cubicBezTo>
                  <a:cubicBezTo>
                    <a:pt x="173" y="236"/>
                    <a:pt x="170" y="234"/>
                    <a:pt x="164" y="236"/>
                  </a:cubicBezTo>
                  <a:cubicBezTo>
                    <a:pt x="160" y="237"/>
                    <a:pt x="156" y="236"/>
                    <a:pt x="152" y="238"/>
                  </a:cubicBezTo>
                  <a:cubicBezTo>
                    <a:pt x="149" y="239"/>
                    <a:pt x="148" y="243"/>
                    <a:pt x="144" y="241"/>
                  </a:cubicBezTo>
                  <a:cubicBezTo>
                    <a:pt x="141" y="239"/>
                    <a:pt x="141" y="230"/>
                    <a:pt x="139" y="227"/>
                  </a:cubicBezTo>
                  <a:cubicBezTo>
                    <a:pt x="133" y="228"/>
                    <a:pt x="134" y="240"/>
                    <a:pt x="128" y="238"/>
                  </a:cubicBezTo>
                  <a:cubicBezTo>
                    <a:pt x="126" y="238"/>
                    <a:pt x="115" y="227"/>
                    <a:pt x="115" y="225"/>
                  </a:cubicBezTo>
                  <a:cubicBezTo>
                    <a:pt x="114" y="223"/>
                    <a:pt x="119" y="218"/>
                    <a:pt x="116" y="215"/>
                  </a:cubicBezTo>
                  <a:cubicBezTo>
                    <a:pt x="115" y="213"/>
                    <a:pt x="112" y="214"/>
                    <a:pt x="110" y="214"/>
                  </a:cubicBezTo>
                  <a:cubicBezTo>
                    <a:pt x="107" y="215"/>
                    <a:pt x="105" y="218"/>
                    <a:pt x="102" y="216"/>
                  </a:cubicBezTo>
                  <a:cubicBezTo>
                    <a:pt x="100" y="214"/>
                    <a:pt x="99" y="205"/>
                    <a:pt x="98" y="202"/>
                  </a:cubicBezTo>
                  <a:cubicBezTo>
                    <a:pt x="94" y="202"/>
                    <a:pt x="92" y="208"/>
                    <a:pt x="88" y="208"/>
                  </a:cubicBezTo>
                  <a:cubicBezTo>
                    <a:pt x="89" y="206"/>
                    <a:pt x="91" y="198"/>
                    <a:pt x="89" y="196"/>
                  </a:cubicBezTo>
                  <a:cubicBezTo>
                    <a:pt x="88" y="194"/>
                    <a:pt x="84" y="196"/>
                    <a:pt x="82" y="196"/>
                  </a:cubicBezTo>
                  <a:cubicBezTo>
                    <a:pt x="80" y="196"/>
                    <a:pt x="73" y="195"/>
                    <a:pt x="71" y="197"/>
                  </a:cubicBezTo>
                  <a:cubicBezTo>
                    <a:pt x="70" y="199"/>
                    <a:pt x="71" y="207"/>
                    <a:pt x="71" y="209"/>
                  </a:cubicBezTo>
                  <a:cubicBezTo>
                    <a:pt x="67" y="208"/>
                    <a:pt x="63" y="204"/>
                    <a:pt x="59" y="202"/>
                  </a:cubicBezTo>
                  <a:cubicBezTo>
                    <a:pt x="60" y="198"/>
                    <a:pt x="61" y="193"/>
                    <a:pt x="60" y="189"/>
                  </a:cubicBezTo>
                  <a:cubicBezTo>
                    <a:pt x="56" y="189"/>
                    <a:pt x="54" y="191"/>
                    <a:pt x="50" y="192"/>
                  </a:cubicBezTo>
                  <a:cubicBezTo>
                    <a:pt x="50" y="189"/>
                    <a:pt x="48" y="191"/>
                    <a:pt x="47" y="190"/>
                  </a:cubicBezTo>
                  <a:cubicBezTo>
                    <a:pt x="46" y="189"/>
                    <a:pt x="45" y="186"/>
                    <a:pt x="44" y="185"/>
                  </a:cubicBezTo>
                  <a:cubicBezTo>
                    <a:pt x="41" y="183"/>
                    <a:pt x="37" y="186"/>
                    <a:pt x="34" y="188"/>
                  </a:cubicBezTo>
                  <a:cubicBezTo>
                    <a:pt x="31" y="183"/>
                    <a:pt x="35" y="176"/>
                    <a:pt x="30" y="171"/>
                  </a:cubicBezTo>
                  <a:cubicBezTo>
                    <a:pt x="27" y="169"/>
                    <a:pt x="24" y="170"/>
                    <a:pt x="23" y="168"/>
                  </a:cubicBezTo>
                  <a:cubicBezTo>
                    <a:pt x="23" y="166"/>
                    <a:pt x="23" y="166"/>
                    <a:pt x="23" y="166"/>
                  </a:cubicBezTo>
                  <a:cubicBezTo>
                    <a:pt x="24" y="162"/>
                    <a:pt x="22" y="157"/>
                    <a:pt x="22" y="153"/>
                  </a:cubicBezTo>
                  <a:cubicBezTo>
                    <a:pt x="22" y="144"/>
                    <a:pt x="14" y="139"/>
                    <a:pt x="15" y="131"/>
                  </a:cubicBezTo>
                  <a:cubicBezTo>
                    <a:pt x="15" y="127"/>
                    <a:pt x="15" y="126"/>
                    <a:pt x="15" y="123"/>
                  </a:cubicBezTo>
                  <a:cubicBezTo>
                    <a:pt x="14" y="122"/>
                    <a:pt x="13" y="121"/>
                    <a:pt x="13" y="119"/>
                  </a:cubicBezTo>
                  <a:cubicBezTo>
                    <a:pt x="13" y="118"/>
                    <a:pt x="15" y="116"/>
                    <a:pt x="14" y="115"/>
                  </a:cubicBezTo>
                  <a:cubicBezTo>
                    <a:pt x="14" y="113"/>
                    <a:pt x="12" y="113"/>
                    <a:pt x="11" y="111"/>
                  </a:cubicBezTo>
                  <a:cubicBezTo>
                    <a:pt x="10" y="109"/>
                    <a:pt x="12" y="106"/>
                    <a:pt x="12" y="103"/>
                  </a:cubicBezTo>
                  <a:cubicBezTo>
                    <a:pt x="12" y="97"/>
                    <a:pt x="3" y="96"/>
                    <a:pt x="0" y="91"/>
                  </a:cubicBezTo>
                  <a:cubicBezTo>
                    <a:pt x="5" y="86"/>
                    <a:pt x="10" y="79"/>
                    <a:pt x="11" y="72"/>
                  </a:cubicBezTo>
                  <a:cubicBezTo>
                    <a:pt x="11" y="69"/>
                    <a:pt x="12" y="66"/>
                    <a:pt x="12" y="64"/>
                  </a:cubicBezTo>
                  <a:cubicBezTo>
                    <a:pt x="12" y="61"/>
                    <a:pt x="7" y="57"/>
                    <a:pt x="8" y="55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4" name="Freeform 188">
              <a:extLst>
                <a:ext uri="{FF2B5EF4-FFF2-40B4-BE49-F238E27FC236}">
                  <a16:creationId xmlns:a16="http://schemas.microsoft.com/office/drawing/2014/main" id="{21C9167F-68EB-4427-8124-64C83910C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9194" y="3377359"/>
              <a:ext cx="61560" cy="30853"/>
            </a:xfrm>
            <a:custGeom>
              <a:avLst/>
              <a:gdLst>
                <a:gd name="T0" fmla="*/ 2147483647 w 86"/>
                <a:gd name="T1" fmla="*/ 0 h 48"/>
                <a:gd name="T2" fmla="*/ 2147483647 w 86"/>
                <a:gd name="T3" fmla="*/ 2147483647 h 48"/>
                <a:gd name="T4" fmla="*/ 2147483647 w 86"/>
                <a:gd name="T5" fmla="*/ 2147483647 h 48"/>
                <a:gd name="T6" fmla="*/ 2147483647 w 86"/>
                <a:gd name="T7" fmla="*/ 2147483647 h 48"/>
                <a:gd name="T8" fmla="*/ 2147483647 w 86"/>
                <a:gd name="T9" fmla="*/ 2147483647 h 48"/>
                <a:gd name="T10" fmla="*/ 2147483647 w 86"/>
                <a:gd name="T11" fmla="*/ 2147483647 h 48"/>
                <a:gd name="T12" fmla="*/ 2147483647 w 86"/>
                <a:gd name="T13" fmla="*/ 2147483647 h 48"/>
                <a:gd name="T14" fmla="*/ 2147483647 w 86"/>
                <a:gd name="T15" fmla="*/ 2147483647 h 48"/>
                <a:gd name="T16" fmla="*/ 2147483647 w 86"/>
                <a:gd name="T17" fmla="*/ 2147483647 h 48"/>
                <a:gd name="T18" fmla="*/ 2147483647 w 86"/>
                <a:gd name="T19" fmla="*/ 2147483647 h 48"/>
                <a:gd name="T20" fmla="*/ 2147483647 w 86"/>
                <a:gd name="T21" fmla="*/ 2147483647 h 48"/>
                <a:gd name="T22" fmla="*/ 0 w 86"/>
                <a:gd name="T23" fmla="*/ 2147483647 h 48"/>
                <a:gd name="T24" fmla="*/ 2147483647 w 86"/>
                <a:gd name="T25" fmla="*/ 2147483647 h 48"/>
                <a:gd name="T26" fmla="*/ 2147483647 w 86"/>
                <a:gd name="T27" fmla="*/ 2147483647 h 48"/>
                <a:gd name="T28" fmla="*/ 2147483647 w 86"/>
                <a:gd name="T29" fmla="*/ 2147483647 h 48"/>
                <a:gd name="T30" fmla="*/ 2147483647 w 86"/>
                <a:gd name="T31" fmla="*/ 2147483647 h 48"/>
                <a:gd name="T32" fmla="*/ 2147483647 w 86"/>
                <a:gd name="T33" fmla="*/ 2147483647 h 48"/>
                <a:gd name="T34" fmla="*/ 2147483647 w 86"/>
                <a:gd name="T35" fmla="*/ 2147483647 h 48"/>
                <a:gd name="T36" fmla="*/ 2147483647 w 86"/>
                <a:gd name="T37" fmla="*/ 2147483647 h 48"/>
                <a:gd name="T38" fmla="*/ 2147483647 w 86"/>
                <a:gd name="T39" fmla="*/ 2147483647 h 48"/>
                <a:gd name="T40" fmla="*/ 2147483647 w 86"/>
                <a:gd name="T41" fmla="*/ 2147483647 h 48"/>
                <a:gd name="T42" fmla="*/ 2147483647 w 86"/>
                <a:gd name="T43" fmla="*/ 2147483647 h 48"/>
                <a:gd name="T44" fmla="*/ 2147483647 w 86"/>
                <a:gd name="T45" fmla="*/ 2147483647 h 48"/>
                <a:gd name="T46" fmla="*/ 2147483647 w 86"/>
                <a:gd name="T47" fmla="*/ 0 h 4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6"/>
                <a:gd name="T73" fmla="*/ 0 h 48"/>
                <a:gd name="T74" fmla="*/ 86 w 86"/>
                <a:gd name="T75" fmla="*/ 48 h 4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6" h="48">
                  <a:moveTo>
                    <a:pt x="41" y="0"/>
                  </a:moveTo>
                  <a:cubicBezTo>
                    <a:pt x="45" y="3"/>
                    <a:pt x="49" y="3"/>
                    <a:pt x="52" y="5"/>
                  </a:cubicBezTo>
                  <a:cubicBezTo>
                    <a:pt x="54" y="6"/>
                    <a:pt x="56" y="9"/>
                    <a:pt x="58" y="10"/>
                  </a:cubicBezTo>
                  <a:cubicBezTo>
                    <a:pt x="65" y="13"/>
                    <a:pt x="72" y="7"/>
                    <a:pt x="78" y="11"/>
                  </a:cubicBezTo>
                  <a:cubicBezTo>
                    <a:pt x="86" y="17"/>
                    <a:pt x="79" y="21"/>
                    <a:pt x="78" y="28"/>
                  </a:cubicBezTo>
                  <a:cubicBezTo>
                    <a:pt x="78" y="32"/>
                    <a:pt x="80" y="41"/>
                    <a:pt x="82" y="45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77" y="44"/>
                    <a:pt x="73" y="47"/>
                    <a:pt x="68" y="47"/>
                  </a:cubicBezTo>
                  <a:cubicBezTo>
                    <a:pt x="57" y="48"/>
                    <a:pt x="44" y="42"/>
                    <a:pt x="34" y="39"/>
                  </a:cubicBezTo>
                  <a:cubicBezTo>
                    <a:pt x="28" y="37"/>
                    <a:pt x="21" y="36"/>
                    <a:pt x="15" y="36"/>
                  </a:cubicBezTo>
                  <a:cubicBezTo>
                    <a:pt x="10" y="37"/>
                    <a:pt x="6" y="39"/>
                    <a:pt x="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" y="32"/>
                    <a:pt x="5" y="29"/>
                    <a:pt x="13" y="30"/>
                  </a:cubicBezTo>
                  <a:cubicBezTo>
                    <a:pt x="20" y="30"/>
                    <a:pt x="20" y="25"/>
                    <a:pt x="17" y="25"/>
                  </a:cubicBezTo>
                  <a:cubicBezTo>
                    <a:pt x="14" y="24"/>
                    <a:pt x="10" y="23"/>
                    <a:pt x="8" y="24"/>
                  </a:cubicBezTo>
                  <a:cubicBezTo>
                    <a:pt x="5" y="26"/>
                    <a:pt x="6" y="18"/>
                    <a:pt x="9" y="16"/>
                  </a:cubicBezTo>
                  <a:cubicBezTo>
                    <a:pt x="11" y="14"/>
                    <a:pt x="12" y="12"/>
                    <a:pt x="16" y="14"/>
                  </a:cubicBezTo>
                  <a:cubicBezTo>
                    <a:pt x="21" y="16"/>
                    <a:pt x="23" y="13"/>
                    <a:pt x="26" y="13"/>
                  </a:cubicBezTo>
                  <a:cubicBezTo>
                    <a:pt x="29" y="13"/>
                    <a:pt x="29" y="15"/>
                    <a:pt x="32" y="16"/>
                  </a:cubicBezTo>
                  <a:cubicBezTo>
                    <a:pt x="34" y="18"/>
                    <a:pt x="37" y="17"/>
                    <a:pt x="37" y="17"/>
                  </a:cubicBezTo>
                  <a:cubicBezTo>
                    <a:pt x="37" y="17"/>
                    <a:pt x="40" y="15"/>
                    <a:pt x="39" y="10"/>
                  </a:cubicBezTo>
                  <a:cubicBezTo>
                    <a:pt x="38" y="5"/>
                    <a:pt x="38" y="2"/>
                    <a:pt x="38" y="2"/>
                  </a:cubicBezTo>
                  <a:cubicBezTo>
                    <a:pt x="41" y="1"/>
                    <a:pt x="41" y="1"/>
                    <a:pt x="41" y="1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5" name="Freeform 189">
              <a:extLst>
                <a:ext uri="{FF2B5EF4-FFF2-40B4-BE49-F238E27FC236}">
                  <a16:creationId xmlns:a16="http://schemas.microsoft.com/office/drawing/2014/main" id="{27B1B875-3F03-4489-9047-A3E9E5E42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080" y="3344221"/>
              <a:ext cx="104782" cy="77703"/>
            </a:xfrm>
            <a:custGeom>
              <a:avLst/>
              <a:gdLst>
                <a:gd name="T0" fmla="*/ 2147483647 w 144"/>
                <a:gd name="T1" fmla="*/ 2147483647 h 122"/>
                <a:gd name="T2" fmla="*/ 2147483647 w 144"/>
                <a:gd name="T3" fmla="*/ 2147483647 h 122"/>
                <a:gd name="T4" fmla="*/ 2147483647 w 144"/>
                <a:gd name="T5" fmla="*/ 2147483647 h 122"/>
                <a:gd name="T6" fmla="*/ 2147483647 w 144"/>
                <a:gd name="T7" fmla="*/ 2147483647 h 122"/>
                <a:gd name="T8" fmla="*/ 2147483647 w 144"/>
                <a:gd name="T9" fmla="*/ 2147483647 h 122"/>
                <a:gd name="T10" fmla="*/ 2147483647 w 144"/>
                <a:gd name="T11" fmla="*/ 2147483647 h 122"/>
                <a:gd name="T12" fmla="*/ 2147483647 w 144"/>
                <a:gd name="T13" fmla="*/ 2147483647 h 122"/>
                <a:gd name="T14" fmla="*/ 2147483647 w 144"/>
                <a:gd name="T15" fmla="*/ 2147483647 h 122"/>
                <a:gd name="T16" fmla="*/ 2147483647 w 144"/>
                <a:gd name="T17" fmla="*/ 2147483647 h 122"/>
                <a:gd name="T18" fmla="*/ 2147483647 w 144"/>
                <a:gd name="T19" fmla="*/ 2147483647 h 122"/>
                <a:gd name="T20" fmla="*/ 2147483647 w 144"/>
                <a:gd name="T21" fmla="*/ 2147483647 h 122"/>
                <a:gd name="T22" fmla="*/ 2147483647 w 144"/>
                <a:gd name="T23" fmla="*/ 2147483647 h 122"/>
                <a:gd name="T24" fmla="*/ 2147483647 w 144"/>
                <a:gd name="T25" fmla="*/ 2147483647 h 122"/>
                <a:gd name="T26" fmla="*/ 2147483647 w 144"/>
                <a:gd name="T27" fmla="*/ 2147483647 h 122"/>
                <a:gd name="T28" fmla="*/ 2147483647 w 144"/>
                <a:gd name="T29" fmla="*/ 2147483647 h 122"/>
                <a:gd name="T30" fmla="*/ 2147483647 w 144"/>
                <a:gd name="T31" fmla="*/ 2147483647 h 122"/>
                <a:gd name="T32" fmla="*/ 2147483647 w 144"/>
                <a:gd name="T33" fmla="*/ 2147483647 h 122"/>
                <a:gd name="T34" fmla="*/ 2147483647 w 144"/>
                <a:gd name="T35" fmla="*/ 2147483647 h 122"/>
                <a:gd name="T36" fmla="*/ 2147483647 w 144"/>
                <a:gd name="T37" fmla="*/ 2147483647 h 122"/>
                <a:gd name="T38" fmla="*/ 2147483647 w 144"/>
                <a:gd name="T39" fmla="*/ 2147483647 h 122"/>
                <a:gd name="T40" fmla="*/ 2147483647 w 144"/>
                <a:gd name="T41" fmla="*/ 2147483647 h 122"/>
                <a:gd name="T42" fmla="*/ 0 w 144"/>
                <a:gd name="T43" fmla="*/ 2147483647 h 122"/>
                <a:gd name="T44" fmla="*/ 0 w 144"/>
                <a:gd name="T45" fmla="*/ 2147483647 h 122"/>
                <a:gd name="T46" fmla="*/ 0 w 144"/>
                <a:gd name="T47" fmla="*/ 2147483647 h 122"/>
                <a:gd name="T48" fmla="*/ 2147483647 w 144"/>
                <a:gd name="T49" fmla="*/ 2147483647 h 122"/>
                <a:gd name="T50" fmla="*/ 2147483647 w 144"/>
                <a:gd name="T51" fmla="*/ 2147483647 h 122"/>
                <a:gd name="T52" fmla="*/ 2147483647 w 144"/>
                <a:gd name="T53" fmla="*/ 2147483647 h 122"/>
                <a:gd name="T54" fmla="*/ 2147483647 w 144"/>
                <a:gd name="T55" fmla="*/ 2147483647 h 122"/>
                <a:gd name="T56" fmla="*/ 2147483647 w 144"/>
                <a:gd name="T57" fmla="*/ 2147483647 h 122"/>
                <a:gd name="T58" fmla="*/ 2147483647 w 144"/>
                <a:gd name="T59" fmla="*/ 2147483647 h 122"/>
                <a:gd name="T60" fmla="*/ 2147483647 w 144"/>
                <a:gd name="T61" fmla="*/ 2147483647 h 122"/>
                <a:gd name="T62" fmla="*/ 2147483647 w 144"/>
                <a:gd name="T63" fmla="*/ 2147483647 h 122"/>
                <a:gd name="T64" fmla="*/ 2147483647 w 144"/>
                <a:gd name="T65" fmla="*/ 2147483647 h 122"/>
                <a:gd name="T66" fmla="*/ 2147483647 w 144"/>
                <a:gd name="T67" fmla="*/ 2147483647 h 122"/>
                <a:gd name="T68" fmla="*/ 2147483647 w 144"/>
                <a:gd name="T69" fmla="*/ 2147483647 h 122"/>
                <a:gd name="T70" fmla="*/ 2147483647 w 144"/>
                <a:gd name="T71" fmla="*/ 2147483647 h 122"/>
                <a:gd name="T72" fmla="*/ 2147483647 w 144"/>
                <a:gd name="T73" fmla="*/ 2147483647 h 122"/>
                <a:gd name="T74" fmla="*/ 2147483647 w 144"/>
                <a:gd name="T75" fmla="*/ 2147483647 h 12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4"/>
                <a:gd name="T115" fmla="*/ 0 h 122"/>
                <a:gd name="T116" fmla="*/ 144 w 144"/>
                <a:gd name="T117" fmla="*/ 122 h 12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4" h="122">
                  <a:moveTo>
                    <a:pt x="66" y="122"/>
                  </a:moveTo>
                  <a:cubicBezTo>
                    <a:pt x="72" y="118"/>
                    <a:pt x="79" y="122"/>
                    <a:pt x="86" y="119"/>
                  </a:cubicBezTo>
                  <a:cubicBezTo>
                    <a:pt x="88" y="118"/>
                    <a:pt x="92" y="113"/>
                    <a:pt x="93" y="112"/>
                  </a:cubicBezTo>
                  <a:cubicBezTo>
                    <a:pt x="96" y="109"/>
                    <a:pt x="99" y="105"/>
                    <a:pt x="101" y="103"/>
                  </a:cubicBezTo>
                  <a:cubicBezTo>
                    <a:pt x="111" y="106"/>
                    <a:pt x="112" y="107"/>
                    <a:pt x="113" y="94"/>
                  </a:cubicBezTo>
                  <a:cubicBezTo>
                    <a:pt x="113" y="88"/>
                    <a:pt x="110" y="73"/>
                    <a:pt x="120" y="76"/>
                  </a:cubicBezTo>
                  <a:cubicBezTo>
                    <a:pt x="120" y="70"/>
                    <a:pt x="123" y="65"/>
                    <a:pt x="128" y="63"/>
                  </a:cubicBezTo>
                  <a:cubicBezTo>
                    <a:pt x="131" y="62"/>
                    <a:pt x="134" y="64"/>
                    <a:pt x="137" y="61"/>
                  </a:cubicBezTo>
                  <a:cubicBezTo>
                    <a:pt x="139" y="60"/>
                    <a:pt x="140" y="56"/>
                    <a:pt x="142" y="53"/>
                  </a:cubicBezTo>
                  <a:cubicBezTo>
                    <a:pt x="141" y="50"/>
                    <a:pt x="138" y="49"/>
                    <a:pt x="135" y="48"/>
                  </a:cubicBezTo>
                  <a:cubicBezTo>
                    <a:pt x="138" y="43"/>
                    <a:pt x="144" y="35"/>
                    <a:pt x="141" y="29"/>
                  </a:cubicBezTo>
                  <a:cubicBezTo>
                    <a:pt x="139" y="26"/>
                    <a:pt x="128" y="17"/>
                    <a:pt x="125" y="15"/>
                  </a:cubicBezTo>
                  <a:cubicBezTo>
                    <a:pt x="119" y="11"/>
                    <a:pt x="110" y="13"/>
                    <a:pt x="103" y="10"/>
                  </a:cubicBezTo>
                  <a:cubicBezTo>
                    <a:pt x="99" y="8"/>
                    <a:pt x="99" y="6"/>
                    <a:pt x="96" y="4"/>
                  </a:cubicBezTo>
                  <a:cubicBezTo>
                    <a:pt x="91" y="0"/>
                    <a:pt x="93" y="2"/>
                    <a:pt x="90" y="2"/>
                  </a:cubicBezTo>
                  <a:cubicBezTo>
                    <a:pt x="89" y="2"/>
                    <a:pt x="86" y="4"/>
                    <a:pt x="85" y="4"/>
                  </a:cubicBezTo>
                  <a:cubicBezTo>
                    <a:pt x="84" y="5"/>
                    <a:pt x="82" y="3"/>
                    <a:pt x="81" y="3"/>
                  </a:cubicBezTo>
                  <a:cubicBezTo>
                    <a:pt x="78" y="2"/>
                    <a:pt x="75" y="2"/>
                    <a:pt x="72" y="2"/>
                  </a:cubicBezTo>
                  <a:cubicBezTo>
                    <a:pt x="64" y="2"/>
                    <a:pt x="56" y="3"/>
                    <a:pt x="47" y="3"/>
                  </a:cubicBezTo>
                  <a:cubicBezTo>
                    <a:pt x="43" y="3"/>
                    <a:pt x="38" y="5"/>
                    <a:pt x="34" y="4"/>
                  </a:cubicBezTo>
                  <a:cubicBezTo>
                    <a:pt x="31" y="4"/>
                    <a:pt x="29" y="2"/>
                    <a:pt x="26" y="2"/>
                  </a:cubicBezTo>
                  <a:cubicBezTo>
                    <a:pt x="17" y="2"/>
                    <a:pt x="9" y="14"/>
                    <a:pt x="0" y="1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1" y="26"/>
                    <a:pt x="5" y="31"/>
                  </a:cubicBezTo>
                  <a:cubicBezTo>
                    <a:pt x="9" y="36"/>
                    <a:pt x="7" y="37"/>
                    <a:pt x="7" y="37"/>
                  </a:cubicBezTo>
                  <a:cubicBezTo>
                    <a:pt x="7" y="37"/>
                    <a:pt x="5" y="42"/>
                    <a:pt x="5" y="46"/>
                  </a:cubicBezTo>
                  <a:cubicBezTo>
                    <a:pt x="5" y="50"/>
                    <a:pt x="7" y="53"/>
                    <a:pt x="7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10" y="55"/>
                    <a:pt x="14" y="56"/>
                    <a:pt x="17" y="58"/>
                  </a:cubicBezTo>
                  <a:cubicBezTo>
                    <a:pt x="19" y="59"/>
                    <a:pt x="21" y="62"/>
                    <a:pt x="23" y="63"/>
                  </a:cubicBezTo>
                  <a:cubicBezTo>
                    <a:pt x="30" y="65"/>
                    <a:pt x="37" y="60"/>
                    <a:pt x="43" y="64"/>
                  </a:cubicBezTo>
                  <a:cubicBezTo>
                    <a:pt x="51" y="70"/>
                    <a:pt x="44" y="74"/>
                    <a:pt x="43" y="81"/>
                  </a:cubicBezTo>
                  <a:cubicBezTo>
                    <a:pt x="43" y="85"/>
                    <a:pt x="45" y="94"/>
                    <a:pt x="47" y="98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53" y="100"/>
                    <a:pt x="64" y="107"/>
                    <a:pt x="66" y="111"/>
                  </a:cubicBezTo>
                  <a:cubicBezTo>
                    <a:pt x="66" y="113"/>
                    <a:pt x="66" y="116"/>
                    <a:pt x="66" y="119"/>
                  </a:cubicBezTo>
                  <a:lnTo>
                    <a:pt x="66" y="122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6" name="Freeform 190">
              <a:extLst>
                <a:ext uri="{FF2B5EF4-FFF2-40B4-BE49-F238E27FC236}">
                  <a16:creationId xmlns:a16="http://schemas.microsoft.com/office/drawing/2014/main" id="{9E9F6842-21F2-4998-A972-5E36EA06D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8841" y="3288229"/>
              <a:ext cx="144075" cy="74275"/>
            </a:xfrm>
            <a:custGeom>
              <a:avLst/>
              <a:gdLst>
                <a:gd name="T0" fmla="*/ 2147483647 w 198"/>
                <a:gd name="T1" fmla="*/ 2147483647 h 117"/>
                <a:gd name="T2" fmla="*/ 2147483647 w 198"/>
                <a:gd name="T3" fmla="*/ 2147483647 h 117"/>
                <a:gd name="T4" fmla="*/ 2147483647 w 198"/>
                <a:gd name="T5" fmla="*/ 2147483647 h 117"/>
                <a:gd name="T6" fmla="*/ 2147483647 w 198"/>
                <a:gd name="T7" fmla="*/ 2147483647 h 117"/>
                <a:gd name="T8" fmla="*/ 2147483647 w 198"/>
                <a:gd name="T9" fmla="*/ 2147483647 h 117"/>
                <a:gd name="T10" fmla="*/ 2147483647 w 198"/>
                <a:gd name="T11" fmla="*/ 2147483647 h 117"/>
                <a:gd name="T12" fmla="*/ 2147483647 w 198"/>
                <a:gd name="T13" fmla="*/ 2147483647 h 117"/>
                <a:gd name="T14" fmla="*/ 2147483647 w 198"/>
                <a:gd name="T15" fmla="*/ 2147483647 h 117"/>
                <a:gd name="T16" fmla="*/ 2147483647 w 198"/>
                <a:gd name="T17" fmla="*/ 2147483647 h 117"/>
                <a:gd name="T18" fmla="*/ 2147483647 w 198"/>
                <a:gd name="T19" fmla="*/ 2147483647 h 117"/>
                <a:gd name="T20" fmla="*/ 2147483647 w 198"/>
                <a:gd name="T21" fmla="*/ 2147483647 h 117"/>
                <a:gd name="T22" fmla="*/ 2147483647 w 198"/>
                <a:gd name="T23" fmla="*/ 2147483647 h 117"/>
                <a:gd name="T24" fmla="*/ 2147483647 w 198"/>
                <a:gd name="T25" fmla="*/ 2147483647 h 117"/>
                <a:gd name="T26" fmla="*/ 2147483647 w 198"/>
                <a:gd name="T27" fmla="*/ 2147483647 h 117"/>
                <a:gd name="T28" fmla="*/ 2147483647 w 198"/>
                <a:gd name="T29" fmla="*/ 2147483647 h 117"/>
                <a:gd name="T30" fmla="*/ 2147483647 w 198"/>
                <a:gd name="T31" fmla="*/ 2147483647 h 117"/>
                <a:gd name="T32" fmla="*/ 2147483647 w 198"/>
                <a:gd name="T33" fmla="*/ 2147483647 h 117"/>
                <a:gd name="T34" fmla="*/ 2147483647 w 198"/>
                <a:gd name="T35" fmla="*/ 2147483647 h 117"/>
                <a:gd name="T36" fmla="*/ 2147483647 w 198"/>
                <a:gd name="T37" fmla="*/ 2147483647 h 117"/>
                <a:gd name="T38" fmla="*/ 2147483647 w 198"/>
                <a:gd name="T39" fmla="*/ 2147483647 h 117"/>
                <a:gd name="T40" fmla="*/ 2147483647 w 198"/>
                <a:gd name="T41" fmla="*/ 2147483647 h 117"/>
                <a:gd name="T42" fmla="*/ 2147483647 w 198"/>
                <a:gd name="T43" fmla="*/ 2147483647 h 117"/>
                <a:gd name="T44" fmla="*/ 2147483647 w 198"/>
                <a:gd name="T45" fmla="*/ 2147483647 h 117"/>
                <a:gd name="T46" fmla="*/ 2147483647 w 198"/>
                <a:gd name="T47" fmla="*/ 2147483647 h 117"/>
                <a:gd name="T48" fmla="*/ 2147483647 w 198"/>
                <a:gd name="T49" fmla="*/ 2147483647 h 117"/>
                <a:gd name="T50" fmla="*/ 2147483647 w 198"/>
                <a:gd name="T51" fmla="*/ 2147483647 h 117"/>
                <a:gd name="T52" fmla="*/ 2147483647 w 198"/>
                <a:gd name="T53" fmla="*/ 2147483647 h 117"/>
                <a:gd name="T54" fmla="*/ 2147483647 w 198"/>
                <a:gd name="T55" fmla="*/ 2147483647 h 117"/>
                <a:gd name="T56" fmla="*/ 2147483647 w 198"/>
                <a:gd name="T57" fmla="*/ 2147483647 h 117"/>
                <a:gd name="T58" fmla="*/ 2147483647 w 198"/>
                <a:gd name="T59" fmla="*/ 2147483647 h 117"/>
                <a:gd name="T60" fmla="*/ 2147483647 w 198"/>
                <a:gd name="T61" fmla="*/ 2147483647 h 117"/>
                <a:gd name="T62" fmla="*/ 2147483647 w 198"/>
                <a:gd name="T63" fmla="*/ 2147483647 h 117"/>
                <a:gd name="T64" fmla="*/ 2147483647 w 198"/>
                <a:gd name="T65" fmla="*/ 2147483647 h 117"/>
                <a:gd name="T66" fmla="*/ 2147483647 w 198"/>
                <a:gd name="T67" fmla="*/ 2147483647 h 117"/>
                <a:gd name="T68" fmla="*/ 2147483647 w 198"/>
                <a:gd name="T69" fmla="*/ 2147483647 h 117"/>
                <a:gd name="T70" fmla="*/ 2147483647 w 198"/>
                <a:gd name="T71" fmla="*/ 2147483647 h 117"/>
                <a:gd name="T72" fmla="*/ 2147483647 w 198"/>
                <a:gd name="T73" fmla="*/ 2147483647 h 117"/>
                <a:gd name="T74" fmla="*/ 2147483647 w 198"/>
                <a:gd name="T75" fmla="*/ 2147483647 h 117"/>
                <a:gd name="T76" fmla="*/ 2147483647 w 198"/>
                <a:gd name="T77" fmla="*/ 2147483647 h 117"/>
                <a:gd name="T78" fmla="*/ 2147483647 w 198"/>
                <a:gd name="T79" fmla="*/ 2147483647 h 117"/>
                <a:gd name="T80" fmla="*/ 2147483647 w 198"/>
                <a:gd name="T81" fmla="*/ 2147483647 h 117"/>
                <a:gd name="T82" fmla="*/ 2147483647 w 198"/>
                <a:gd name="T83" fmla="*/ 2147483647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8"/>
                <a:gd name="T127" fmla="*/ 0 h 117"/>
                <a:gd name="T128" fmla="*/ 198 w 198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8" h="117">
                  <a:moveTo>
                    <a:pt x="149" y="117"/>
                  </a:moveTo>
                  <a:cubicBezTo>
                    <a:pt x="154" y="116"/>
                    <a:pt x="159" y="112"/>
                    <a:pt x="164" y="112"/>
                  </a:cubicBezTo>
                  <a:cubicBezTo>
                    <a:pt x="168" y="112"/>
                    <a:pt x="170" y="117"/>
                    <a:pt x="174" y="117"/>
                  </a:cubicBezTo>
                  <a:cubicBezTo>
                    <a:pt x="181" y="116"/>
                    <a:pt x="184" y="104"/>
                    <a:pt x="189" y="99"/>
                  </a:cubicBezTo>
                  <a:cubicBezTo>
                    <a:pt x="192" y="97"/>
                    <a:pt x="192" y="96"/>
                    <a:pt x="193" y="96"/>
                  </a:cubicBezTo>
                  <a:cubicBezTo>
                    <a:pt x="188" y="89"/>
                    <a:pt x="183" y="80"/>
                    <a:pt x="185" y="71"/>
                  </a:cubicBezTo>
                  <a:cubicBezTo>
                    <a:pt x="187" y="63"/>
                    <a:pt x="194" y="63"/>
                    <a:pt x="198" y="57"/>
                  </a:cubicBezTo>
                  <a:cubicBezTo>
                    <a:pt x="194" y="53"/>
                    <a:pt x="193" y="43"/>
                    <a:pt x="191" y="37"/>
                  </a:cubicBezTo>
                  <a:cubicBezTo>
                    <a:pt x="189" y="31"/>
                    <a:pt x="197" y="7"/>
                    <a:pt x="189" y="4"/>
                  </a:cubicBezTo>
                  <a:cubicBezTo>
                    <a:pt x="183" y="3"/>
                    <a:pt x="181" y="21"/>
                    <a:pt x="176" y="24"/>
                  </a:cubicBezTo>
                  <a:cubicBezTo>
                    <a:pt x="172" y="27"/>
                    <a:pt x="171" y="27"/>
                    <a:pt x="167" y="27"/>
                  </a:cubicBezTo>
                  <a:cubicBezTo>
                    <a:pt x="164" y="27"/>
                    <a:pt x="162" y="24"/>
                    <a:pt x="158" y="25"/>
                  </a:cubicBezTo>
                  <a:cubicBezTo>
                    <a:pt x="155" y="26"/>
                    <a:pt x="155" y="30"/>
                    <a:pt x="150" y="29"/>
                  </a:cubicBezTo>
                  <a:cubicBezTo>
                    <a:pt x="147" y="28"/>
                    <a:pt x="144" y="24"/>
                    <a:pt x="141" y="22"/>
                  </a:cubicBezTo>
                  <a:cubicBezTo>
                    <a:pt x="138" y="21"/>
                    <a:pt x="135" y="20"/>
                    <a:pt x="132" y="18"/>
                  </a:cubicBezTo>
                  <a:cubicBezTo>
                    <a:pt x="126" y="15"/>
                    <a:pt x="122" y="10"/>
                    <a:pt x="117" y="7"/>
                  </a:cubicBezTo>
                  <a:cubicBezTo>
                    <a:pt x="106" y="0"/>
                    <a:pt x="102" y="9"/>
                    <a:pt x="93" y="15"/>
                  </a:cubicBezTo>
                  <a:cubicBezTo>
                    <a:pt x="93" y="18"/>
                    <a:pt x="93" y="18"/>
                    <a:pt x="93" y="18"/>
                  </a:cubicBezTo>
                  <a:cubicBezTo>
                    <a:pt x="93" y="22"/>
                    <a:pt x="94" y="27"/>
                    <a:pt x="94" y="33"/>
                  </a:cubicBezTo>
                  <a:cubicBezTo>
                    <a:pt x="94" y="45"/>
                    <a:pt x="93" y="44"/>
                    <a:pt x="89" y="52"/>
                  </a:cubicBezTo>
                  <a:cubicBezTo>
                    <a:pt x="84" y="60"/>
                    <a:pt x="76" y="57"/>
                    <a:pt x="68" y="56"/>
                  </a:cubicBezTo>
                  <a:cubicBezTo>
                    <a:pt x="60" y="55"/>
                    <a:pt x="63" y="49"/>
                    <a:pt x="62" y="44"/>
                  </a:cubicBezTo>
                  <a:cubicBezTo>
                    <a:pt x="61" y="39"/>
                    <a:pt x="56" y="38"/>
                    <a:pt x="52" y="35"/>
                  </a:cubicBezTo>
                  <a:cubicBezTo>
                    <a:pt x="49" y="32"/>
                    <a:pt x="49" y="31"/>
                    <a:pt x="47" y="27"/>
                  </a:cubicBezTo>
                  <a:cubicBezTo>
                    <a:pt x="45" y="22"/>
                    <a:pt x="42" y="25"/>
                    <a:pt x="37" y="28"/>
                  </a:cubicBezTo>
                  <a:cubicBezTo>
                    <a:pt x="32" y="31"/>
                    <a:pt x="30" y="30"/>
                    <a:pt x="24" y="34"/>
                  </a:cubicBezTo>
                  <a:cubicBezTo>
                    <a:pt x="18" y="38"/>
                    <a:pt x="16" y="42"/>
                    <a:pt x="16" y="50"/>
                  </a:cubicBezTo>
                  <a:cubicBezTo>
                    <a:pt x="16" y="58"/>
                    <a:pt x="13" y="64"/>
                    <a:pt x="7" y="71"/>
                  </a:cubicBezTo>
                  <a:cubicBezTo>
                    <a:pt x="0" y="78"/>
                    <a:pt x="3" y="85"/>
                    <a:pt x="4" y="90"/>
                  </a:cubicBezTo>
                  <a:cubicBezTo>
                    <a:pt x="5" y="94"/>
                    <a:pt x="8" y="98"/>
                    <a:pt x="8" y="98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17" y="101"/>
                    <a:pt x="25" y="89"/>
                    <a:pt x="34" y="89"/>
                  </a:cubicBezTo>
                  <a:cubicBezTo>
                    <a:pt x="37" y="89"/>
                    <a:pt x="39" y="91"/>
                    <a:pt x="42" y="91"/>
                  </a:cubicBezTo>
                  <a:cubicBezTo>
                    <a:pt x="46" y="92"/>
                    <a:pt x="51" y="90"/>
                    <a:pt x="55" y="90"/>
                  </a:cubicBezTo>
                  <a:cubicBezTo>
                    <a:pt x="64" y="90"/>
                    <a:pt x="72" y="89"/>
                    <a:pt x="80" y="89"/>
                  </a:cubicBezTo>
                  <a:cubicBezTo>
                    <a:pt x="83" y="89"/>
                    <a:pt x="86" y="90"/>
                    <a:pt x="89" y="90"/>
                  </a:cubicBezTo>
                  <a:cubicBezTo>
                    <a:pt x="90" y="90"/>
                    <a:pt x="92" y="92"/>
                    <a:pt x="93" y="91"/>
                  </a:cubicBezTo>
                  <a:cubicBezTo>
                    <a:pt x="95" y="91"/>
                    <a:pt x="97" y="89"/>
                    <a:pt x="98" y="89"/>
                  </a:cubicBezTo>
                  <a:cubicBezTo>
                    <a:pt x="101" y="89"/>
                    <a:pt x="99" y="87"/>
                    <a:pt x="104" y="91"/>
                  </a:cubicBezTo>
                  <a:cubicBezTo>
                    <a:pt x="107" y="94"/>
                    <a:pt x="107" y="96"/>
                    <a:pt x="111" y="97"/>
                  </a:cubicBezTo>
                  <a:cubicBezTo>
                    <a:pt x="118" y="100"/>
                    <a:pt x="127" y="98"/>
                    <a:pt x="133" y="102"/>
                  </a:cubicBezTo>
                  <a:cubicBezTo>
                    <a:pt x="136" y="104"/>
                    <a:pt x="147" y="113"/>
                    <a:pt x="149" y="117"/>
                  </a:cubicBezTo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7" name="Freeform 191">
              <a:extLst>
                <a:ext uri="{FF2B5EF4-FFF2-40B4-BE49-F238E27FC236}">
                  <a16:creationId xmlns:a16="http://schemas.microsoft.com/office/drawing/2014/main" id="{4E03520F-B3C9-4BFD-B68F-6B929848B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8841" y="3288229"/>
              <a:ext cx="144075" cy="74275"/>
            </a:xfrm>
            <a:custGeom>
              <a:avLst/>
              <a:gdLst>
                <a:gd name="T0" fmla="*/ 2147483647 w 198"/>
                <a:gd name="T1" fmla="*/ 2147483647 h 117"/>
                <a:gd name="T2" fmla="*/ 2147483647 w 198"/>
                <a:gd name="T3" fmla="*/ 2147483647 h 117"/>
                <a:gd name="T4" fmla="*/ 2147483647 w 198"/>
                <a:gd name="T5" fmla="*/ 2147483647 h 117"/>
                <a:gd name="T6" fmla="*/ 2147483647 w 198"/>
                <a:gd name="T7" fmla="*/ 2147483647 h 117"/>
                <a:gd name="T8" fmla="*/ 2147483647 w 198"/>
                <a:gd name="T9" fmla="*/ 2147483647 h 117"/>
                <a:gd name="T10" fmla="*/ 2147483647 w 198"/>
                <a:gd name="T11" fmla="*/ 2147483647 h 117"/>
                <a:gd name="T12" fmla="*/ 2147483647 w 198"/>
                <a:gd name="T13" fmla="*/ 2147483647 h 117"/>
                <a:gd name="T14" fmla="*/ 2147483647 w 198"/>
                <a:gd name="T15" fmla="*/ 2147483647 h 117"/>
                <a:gd name="T16" fmla="*/ 2147483647 w 198"/>
                <a:gd name="T17" fmla="*/ 2147483647 h 117"/>
                <a:gd name="T18" fmla="*/ 2147483647 w 198"/>
                <a:gd name="T19" fmla="*/ 2147483647 h 117"/>
                <a:gd name="T20" fmla="*/ 2147483647 w 198"/>
                <a:gd name="T21" fmla="*/ 2147483647 h 117"/>
                <a:gd name="T22" fmla="*/ 2147483647 w 198"/>
                <a:gd name="T23" fmla="*/ 2147483647 h 117"/>
                <a:gd name="T24" fmla="*/ 2147483647 w 198"/>
                <a:gd name="T25" fmla="*/ 2147483647 h 117"/>
                <a:gd name="T26" fmla="*/ 2147483647 w 198"/>
                <a:gd name="T27" fmla="*/ 2147483647 h 117"/>
                <a:gd name="T28" fmla="*/ 2147483647 w 198"/>
                <a:gd name="T29" fmla="*/ 2147483647 h 117"/>
                <a:gd name="T30" fmla="*/ 2147483647 w 198"/>
                <a:gd name="T31" fmla="*/ 2147483647 h 117"/>
                <a:gd name="T32" fmla="*/ 2147483647 w 198"/>
                <a:gd name="T33" fmla="*/ 2147483647 h 117"/>
                <a:gd name="T34" fmla="*/ 2147483647 w 198"/>
                <a:gd name="T35" fmla="*/ 2147483647 h 117"/>
                <a:gd name="T36" fmla="*/ 2147483647 w 198"/>
                <a:gd name="T37" fmla="*/ 2147483647 h 117"/>
                <a:gd name="T38" fmla="*/ 2147483647 w 198"/>
                <a:gd name="T39" fmla="*/ 2147483647 h 117"/>
                <a:gd name="T40" fmla="*/ 2147483647 w 198"/>
                <a:gd name="T41" fmla="*/ 2147483647 h 117"/>
                <a:gd name="T42" fmla="*/ 2147483647 w 198"/>
                <a:gd name="T43" fmla="*/ 2147483647 h 117"/>
                <a:gd name="T44" fmla="*/ 2147483647 w 198"/>
                <a:gd name="T45" fmla="*/ 2147483647 h 117"/>
                <a:gd name="T46" fmla="*/ 2147483647 w 198"/>
                <a:gd name="T47" fmla="*/ 2147483647 h 117"/>
                <a:gd name="T48" fmla="*/ 2147483647 w 198"/>
                <a:gd name="T49" fmla="*/ 2147483647 h 117"/>
                <a:gd name="T50" fmla="*/ 2147483647 w 198"/>
                <a:gd name="T51" fmla="*/ 2147483647 h 117"/>
                <a:gd name="T52" fmla="*/ 2147483647 w 198"/>
                <a:gd name="T53" fmla="*/ 2147483647 h 117"/>
                <a:gd name="T54" fmla="*/ 2147483647 w 198"/>
                <a:gd name="T55" fmla="*/ 2147483647 h 117"/>
                <a:gd name="T56" fmla="*/ 2147483647 w 198"/>
                <a:gd name="T57" fmla="*/ 2147483647 h 117"/>
                <a:gd name="T58" fmla="*/ 2147483647 w 198"/>
                <a:gd name="T59" fmla="*/ 2147483647 h 117"/>
                <a:gd name="T60" fmla="*/ 2147483647 w 198"/>
                <a:gd name="T61" fmla="*/ 2147483647 h 117"/>
                <a:gd name="T62" fmla="*/ 2147483647 w 198"/>
                <a:gd name="T63" fmla="*/ 2147483647 h 117"/>
                <a:gd name="T64" fmla="*/ 2147483647 w 198"/>
                <a:gd name="T65" fmla="*/ 2147483647 h 117"/>
                <a:gd name="T66" fmla="*/ 2147483647 w 198"/>
                <a:gd name="T67" fmla="*/ 2147483647 h 117"/>
                <a:gd name="T68" fmla="*/ 2147483647 w 198"/>
                <a:gd name="T69" fmla="*/ 2147483647 h 117"/>
                <a:gd name="T70" fmla="*/ 2147483647 w 198"/>
                <a:gd name="T71" fmla="*/ 2147483647 h 117"/>
                <a:gd name="T72" fmla="*/ 2147483647 w 198"/>
                <a:gd name="T73" fmla="*/ 2147483647 h 117"/>
                <a:gd name="T74" fmla="*/ 2147483647 w 198"/>
                <a:gd name="T75" fmla="*/ 2147483647 h 117"/>
                <a:gd name="T76" fmla="*/ 2147483647 w 198"/>
                <a:gd name="T77" fmla="*/ 2147483647 h 117"/>
                <a:gd name="T78" fmla="*/ 2147483647 w 198"/>
                <a:gd name="T79" fmla="*/ 2147483647 h 117"/>
                <a:gd name="T80" fmla="*/ 2147483647 w 198"/>
                <a:gd name="T81" fmla="*/ 2147483647 h 117"/>
                <a:gd name="T82" fmla="*/ 2147483647 w 198"/>
                <a:gd name="T83" fmla="*/ 2147483647 h 1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8"/>
                <a:gd name="T127" fmla="*/ 0 h 117"/>
                <a:gd name="T128" fmla="*/ 198 w 198"/>
                <a:gd name="T129" fmla="*/ 117 h 1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8" h="117">
                  <a:moveTo>
                    <a:pt x="149" y="117"/>
                  </a:moveTo>
                  <a:cubicBezTo>
                    <a:pt x="154" y="116"/>
                    <a:pt x="159" y="112"/>
                    <a:pt x="164" y="112"/>
                  </a:cubicBezTo>
                  <a:cubicBezTo>
                    <a:pt x="168" y="112"/>
                    <a:pt x="170" y="117"/>
                    <a:pt x="174" y="117"/>
                  </a:cubicBezTo>
                  <a:cubicBezTo>
                    <a:pt x="181" y="116"/>
                    <a:pt x="184" y="104"/>
                    <a:pt x="189" y="99"/>
                  </a:cubicBezTo>
                  <a:cubicBezTo>
                    <a:pt x="192" y="97"/>
                    <a:pt x="192" y="96"/>
                    <a:pt x="193" y="96"/>
                  </a:cubicBezTo>
                  <a:cubicBezTo>
                    <a:pt x="188" y="89"/>
                    <a:pt x="183" y="80"/>
                    <a:pt x="185" y="71"/>
                  </a:cubicBezTo>
                  <a:cubicBezTo>
                    <a:pt x="187" y="63"/>
                    <a:pt x="194" y="63"/>
                    <a:pt x="198" y="57"/>
                  </a:cubicBezTo>
                  <a:cubicBezTo>
                    <a:pt x="194" y="53"/>
                    <a:pt x="193" y="43"/>
                    <a:pt x="191" y="37"/>
                  </a:cubicBezTo>
                  <a:cubicBezTo>
                    <a:pt x="189" y="31"/>
                    <a:pt x="197" y="7"/>
                    <a:pt x="189" y="4"/>
                  </a:cubicBezTo>
                  <a:cubicBezTo>
                    <a:pt x="183" y="3"/>
                    <a:pt x="181" y="21"/>
                    <a:pt x="176" y="24"/>
                  </a:cubicBezTo>
                  <a:cubicBezTo>
                    <a:pt x="172" y="27"/>
                    <a:pt x="171" y="27"/>
                    <a:pt x="167" y="27"/>
                  </a:cubicBezTo>
                  <a:cubicBezTo>
                    <a:pt x="164" y="27"/>
                    <a:pt x="162" y="24"/>
                    <a:pt x="158" y="25"/>
                  </a:cubicBezTo>
                  <a:cubicBezTo>
                    <a:pt x="155" y="26"/>
                    <a:pt x="155" y="30"/>
                    <a:pt x="150" y="29"/>
                  </a:cubicBezTo>
                  <a:cubicBezTo>
                    <a:pt x="147" y="28"/>
                    <a:pt x="144" y="24"/>
                    <a:pt x="141" y="22"/>
                  </a:cubicBezTo>
                  <a:cubicBezTo>
                    <a:pt x="138" y="21"/>
                    <a:pt x="135" y="20"/>
                    <a:pt x="132" y="18"/>
                  </a:cubicBezTo>
                  <a:cubicBezTo>
                    <a:pt x="126" y="15"/>
                    <a:pt x="122" y="10"/>
                    <a:pt x="117" y="7"/>
                  </a:cubicBezTo>
                  <a:cubicBezTo>
                    <a:pt x="106" y="0"/>
                    <a:pt x="102" y="9"/>
                    <a:pt x="93" y="15"/>
                  </a:cubicBezTo>
                  <a:cubicBezTo>
                    <a:pt x="93" y="18"/>
                    <a:pt x="93" y="18"/>
                    <a:pt x="93" y="18"/>
                  </a:cubicBezTo>
                  <a:cubicBezTo>
                    <a:pt x="93" y="22"/>
                    <a:pt x="94" y="27"/>
                    <a:pt x="94" y="33"/>
                  </a:cubicBezTo>
                  <a:cubicBezTo>
                    <a:pt x="94" y="45"/>
                    <a:pt x="93" y="44"/>
                    <a:pt x="89" y="52"/>
                  </a:cubicBezTo>
                  <a:cubicBezTo>
                    <a:pt x="84" y="60"/>
                    <a:pt x="76" y="57"/>
                    <a:pt x="68" y="56"/>
                  </a:cubicBezTo>
                  <a:cubicBezTo>
                    <a:pt x="60" y="55"/>
                    <a:pt x="63" y="49"/>
                    <a:pt x="62" y="44"/>
                  </a:cubicBezTo>
                  <a:cubicBezTo>
                    <a:pt x="61" y="39"/>
                    <a:pt x="56" y="38"/>
                    <a:pt x="52" y="35"/>
                  </a:cubicBezTo>
                  <a:cubicBezTo>
                    <a:pt x="49" y="32"/>
                    <a:pt x="49" y="31"/>
                    <a:pt x="47" y="27"/>
                  </a:cubicBezTo>
                  <a:cubicBezTo>
                    <a:pt x="45" y="22"/>
                    <a:pt x="42" y="25"/>
                    <a:pt x="37" y="28"/>
                  </a:cubicBezTo>
                  <a:cubicBezTo>
                    <a:pt x="32" y="31"/>
                    <a:pt x="30" y="30"/>
                    <a:pt x="24" y="34"/>
                  </a:cubicBezTo>
                  <a:cubicBezTo>
                    <a:pt x="18" y="38"/>
                    <a:pt x="16" y="42"/>
                    <a:pt x="16" y="50"/>
                  </a:cubicBezTo>
                  <a:cubicBezTo>
                    <a:pt x="16" y="58"/>
                    <a:pt x="13" y="64"/>
                    <a:pt x="7" y="71"/>
                  </a:cubicBezTo>
                  <a:cubicBezTo>
                    <a:pt x="0" y="78"/>
                    <a:pt x="3" y="85"/>
                    <a:pt x="4" y="90"/>
                  </a:cubicBezTo>
                  <a:cubicBezTo>
                    <a:pt x="5" y="94"/>
                    <a:pt x="8" y="98"/>
                    <a:pt x="8" y="98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17" y="101"/>
                    <a:pt x="25" y="89"/>
                    <a:pt x="34" y="89"/>
                  </a:cubicBezTo>
                  <a:cubicBezTo>
                    <a:pt x="37" y="89"/>
                    <a:pt x="39" y="91"/>
                    <a:pt x="42" y="91"/>
                  </a:cubicBezTo>
                  <a:cubicBezTo>
                    <a:pt x="46" y="92"/>
                    <a:pt x="51" y="90"/>
                    <a:pt x="55" y="90"/>
                  </a:cubicBezTo>
                  <a:cubicBezTo>
                    <a:pt x="64" y="90"/>
                    <a:pt x="72" y="89"/>
                    <a:pt x="80" y="89"/>
                  </a:cubicBezTo>
                  <a:cubicBezTo>
                    <a:pt x="83" y="89"/>
                    <a:pt x="86" y="90"/>
                    <a:pt x="89" y="90"/>
                  </a:cubicBezTo>
                  <a:cubicBezTo>
                    <a:pt x="90" y="90"/>
                    <a:pt x="92" y="92"/>
                    <a:pt x="93" y="91"/>
                  </a:cubicBezTo>
                  <a:cubicBezTo>
                    <a:pt x="95" y="91"/>
                    <a:pt x="97" y="89"/>
                    <a:pt x="98" y="89"/>
                  </a:cubicBezTo>
                  <a:cubicBezTo>
                    <a:pt x="101" y="89"/>
                    <a:pt x="99" y="87"/>
                    <a:pt x="104" y="91"/>
                  </a:cubicBezTo>
                  <a:cubicBezTo>
                    <a:pt x="107" y="94"/>
                    <a:pt x="107" y="96"/>
                    <a:pt x="111" y="97"/>
                  </a:cubicBezTo>
                  <a:cubicBezTo>
                    <a:pt x="118" y="100"/>
                    <a:pt x="127" y="98"/>
                    <a:pt x="133" y="102"/>
                  </a:cubicBezTo>
                  <a:cubicBezTo>
                    <a:pt x="136" y="104"/>
                    <a:pt x="147" y="113"/>
                    <a:pt x="149" y="117"/>
                  </a:cubicBezTo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8" name="Freeform 192">
              <a:extLst>
                <a:ext uri="{FF2B5EF4-FFF2-40B4-BE49-F238E27FC236}">
                  <a16:creationId xmlns:a16="http://schemas.microsoft.com/office/drawing/2014/main" id="{0D596CB5-030D-4060-A1A6-AC7BC33D7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4683" y="3240236"/>
              <a:ext cx="91684" cy="67419"/>
            </a:xfrm>
            <a:custGeom>
              <a:avLst/>
              <a:gdLst>
                <a:gd name="T0" fmla="*/ 2147483647 w 125"/>
                <a:gd name="T1" fmla="*/ 2147483647 h 105"/>
                <a:gd name="T2" fmla="*/ 2147483647 w 125"/>
                <a:gd name="T3" fmla="*/ 2147483647 h 105"/>
                <a:gd name="T4" fmla="*/ 2147483647 w 125"/>
                <a:gd name="T5" fmla="*/ 2147483647 h 105"/>
                <a:gd name="T6" fmla="*/ 2147483647 w 125"/>
                <a:gd name="T7" fmla="*/ 2147483647 h 105"/>
                <a:gd name="T8" fmla="*/ 2147483647 w 125"/>
                <a:gd name="T9" fmla="*/ 2147483647 h 105"/>
                <a:gd name="T10" fmla="*/ 2147483647 w 125"/>
                <a:gd name="T11" fmla="*/ 2147483647 h 105"/>
                <a:gd name="T12" fmla="*/ 2147483647 w 125"/>
                <a:gd name="T13" fmla="*/ 2147483647 h 105"/>
                <a:gd name="T14" fmla="*/ 2147483647 w 125"/>
                <a:gd name="T15" fmla="*/ 2147483647 h 105"/>
                <a:gd name="T16" fmla="*/ 2147483647 w 125"/>
                <a:gd name="T17" fmla="*/ 2147483647 h 105"/>
                <a:gd name="T18" fmla="*/ 2147483647 w 125"/>
                <a:gd name="T19" fmla="*/ 2147483647 h 105"/>
                <a:gd name="T20" fmla="*/ 2147483647 w 125"/>
                <a:gd name="T21" fmla="*/ 2147483647 h 105"/>
                <a:gd name="T22" fmla="*/ 2147483647 w 125"/>
                <a:gd name="T23" fmla="*/ 2147483647 h 105"/>
                <a:gd name="T24" fmla="*/ 2147483647 w 125"/>
                <a:gd name="T25" fmla="*/ 2147483647 h 105"/>
                <a:gd name="T26" fmla="*/ 2147483647 w 125"/>
                <a:gd name="T27" fmla="*/ 2147483647 h 105"/>
                <a:gd name="T28" fmla="*/ 2147483647 w 125"/>
                <a:gd name="T29" fmla="*/ 2147483647 h 105"/>
                <a:gd name="T30" fmla="*/ 2147483647 w 125"/>
                <a:gd name="T31" fmla="*/ 2147483647 h 105"/>
                <a:gd name="T32" fmla="*/ 2147483647 w 125"/>
                <a:gd name="T33" fmla="*/ 2147483647 h 105"/>
                <a:gd name="T34" fmla="*/ 2147483647 w 125"/>
                <a:gd name="T35" fmla="*/ 2147483647 h 105"/>
                <a:gd name="T36" fmla="*/ 2147483647 w 125"/>
                <a:gd name="T37" fmla="*/ 2147483647 h 105"/>
                <a:gd name="T38" fmla="*/ 2147483647 w 125"/>
                <a:gd name="T39" fmla="*/ 2147483647 h 105"/>
                <a:gd name="T40" fmla="*/ 2147483647 w 125"/>
                <a:gd name="T41" fmla="*/ 2147483647 h 105"/>
                <a:gd name="T42" fmla="*/ 2147483647 w 125"/>
                <a:gd name="T43" fmla="*/ 2147483647 h 105"/>
                <a:gd name="T44" fmla="*/ 2147483647 w 125"/>
                <a:gd name="T45" fmla="*/ 2147483647 h 105"/>
                <a:gd name="T46" fmla="*/ 2147483647 w 125"/>
                <a:gd name="T47" fmla="*/ 2147483647 h 105"/>
                <a:gd name="T48" fmla="*/ 2147483647 w 125"/>
                <a:gd name="T49" fmla="*/ 2147483647 h 105"/>
                <a:gd name="T50" fmla="*/ 2147483647 w 125"/>
                <a:gd name="T51" fmla="*/ 2147483647 h 105"/>
                <a:gd name="T52" fmla="*/ 2147483647 w 125"/>
                <a:gd name="T53" fmla="*/ 2147483647 h 105"/>
                <a:gd name="T54" fmla="*/ 2147483647 w 125"/>
                <a:gd name="T55" fmla="*/ 2147483647 h 105"/>
                <a:gd name="T56" fmla="*/ 2147483647 w 125"/>
                <a:gd name="T57" fmla="*/ 2147483647 h 105"/>
                <a:gd name="T58" fmla="*/ 2147483647 w 125"/>
                <a:gd name="T59" fmla="*/ 2147483647 h 105"/>
                <a:gd name="T60" fmla="*/ 2147483647 w 125"/>
                <a:gd name="T61" fmla="*/ 2147483647 h 105"/>
                <a:gd name="T62" fmla="*/ 2147483647 w 125"/>
                <a:gd name="T63" fmla="*/ 2147483647 h 105"/>
                <a:gd name="T64" fmla="*/ 2147483647 w 125"/>
                <a:gd name="T65" fmla="*/ 2147483647 h 105"/>
                <a:gd name="T66" fmla="*/ 2147483647 w 125"/>
                <a:gd name="T67" fmla="*/ 2147483647 h 105"/>
                <a:gd name="T68" fmla="*/ 2147483647 w 125"/>
                <a:gd name="T69" fmla="*/ 2147483647 h 105"/>
                <a:gd name="T70" fmla="*/ 2147483647 w 125"/>
                <a:gd name="T71" fmla="*/ 2147483647 h 105"/>
                <a:gd name="T72" fmla="*/ 2147483647 w 125"/>
                <a:gd name="T73" fmla="*/ 2147483647 h 105"/>
                <a:gd name="T74" fmla="*/ 2147483647 w 125"/>
                <a:gd name="T75" fmla="*/ 2147483647 h 105"/>
                <a:gd name="T76" fmla="*/ 2147483647 w 125"/>
                <a:gd name="T77" fmla="*/ 2147483647 h 105"/>
                <a:gd name="T78" fmla="*/ 2147483647 w 125"/>
                <a:gd name="T79" fmla="*/ 2147483647 h 105"/>
                <a:gd name="T80" fmla="*/ 2147483647 w 125"/>
                <a:gd name="T81" fmla="*/ 2147483647 h 105"/>
                <a:gd name="T82" fmla="*/ 2147483647 w 125"/>
                <a:gd name="T83" fmla="*/ 2147483647 h 105"/>
                <a:gd name="T84" fmla="*/ 2147483647 w 125"/>
                <a:gd name="T85" fmla="*/ 2147483647 h 105"/>
                <a:gd name="T86" fmla="*/ 2147483647 w 125"/>
                <a:gd name="T87" fmla="*/ 2147483647 h 105"/>
                <a:gd name="T88" fmla="*/ 2147483647 w 125"/>
                <a:gd name="T89" fmla="*/ 2147483647 h 10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5"/>
                <a:gd name="T136" fmla="*/ 0 h 105"/>
                <a:gd name="T137" fmla="*/ 125 w 125"/>
                <a:gd name="T138" fmla="*/ 105 h 10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5" h="105">
                  <a:moveTo>
                    <a:pt x="29" y="90"/>
                  </a:moveTo>
                  <a:cubicBezTo>
                    <a:pt x="29" y="87"/>
                    <a:pt x="29" y="82"/>
                    <a:pt x="30" y="79"/>
                  </a:cubicBezTo>
                  <a:cubicBezTo>
                    <a:pt x="32" y="72"/>
                    <a:pt x="36" y="71"/>
                    <a:pt x="33" y="66"/>
                  </a:cubicBezTo>
                  <a:cubicBezTo>
                    <a:pt x="29" y="61"/>
                    <a:pt x="27" y="68"/>
                    <a:pt x="26" y="72"/>
                  </a:cubicBezTo>
                  <a:cubicBezTo>
                    <a:pt x="24" y="76"/>
                    <a:pt x="21" y="71"/>
                    <a:pt x="18" y="68"/>
                  </a:cubicBezTo>
                  <a:cubicBezTo>
                    <a:pt x="16" y="66"/>
                    <a:pt x="13" y="69"/>
                    <a:pt x="12" y="66"/>
                  </a:cubicBezTo>
                  <a:cubicBezTo>
                    <a:pt x="10" y="63"/>
                    <a:pt x="9" y="55"/>
                    <a:pt x="9" y="55"/>
                  </a:cubicBezTo>
                  <a:cubicBezTo>
                    <a:pt x="9" y="55"/>
                    <a:pt x="0" y="55"/>
                    <a:pt x="3" y="53"/>
                  </a:cubicBezTo>
                  <a:cubicBezTo>
                    <a:pt x="5" y="51"/>
                    <a:pt x="9" y="51"/>
                    <a:pt x="11" y="49"/>
                  </a:cubicBezTo>
                  <a:cubicBezTo>
                    <a:pt x="13" y="48"/>
                    <a:pt x="7" y="48"/>
                    <a:pt x="6" y="46"/>
                  </a:cubicBezTo>
                  <a:cubicBezTo>
                    <a:pt x="5" y="43"/>
                    <a:pt x="9" y="40"/>
                    <a:pt x="8" y="36"/>
                  </a:cubicBezTo>
                  <a:cubicBezTo>
                    <a:pt x="7" y="33"/>
                    <a:pt x="2" y="29"/>
                    <a:pt x="6" y="26"/>
                  </a:cubicBezTo>
                  <a:cubicBezTo>
                    <a:pt x="9" y="23"/>
                    <a:pt x="13" y="19"/>
                    <a:pt x="18" y="18"/>
                  </a:cubicBezTo>
                  <a:cubicBezTo>
                    <a:pt x="23" y="16"/>
                    <a:pt x="28" y="13"/>
                    <a:pt x="29" y="10"/>
                  </a:cubicBezTo>
                  <a:cubicBezTo>
                    <a:pt x="31" y="8"/>
                    <a:pt x="30" y="4"/>
                    <a:pt x="36" y="7"/>
                  </a:cubicBezTo>
                  <a:cubicBezTo>
                    <a:pt x="41" y="10"/>
                    <a:pt x="39" y="7"/>
                    <a:pt x="45" y="8"/>
                  </a:cubicBezTo>
                  <a:cubicBezTo>
                    <a:pt x="50" y="8"/>
                    <a:pt x="50" y="6"/>
                    <a:pt x="53" y="8"/>
                  </a:cubicBezTo>
                  <a:cubicBezTo>
                    <a:pt x="57" y="9"/>
                    <a:pt x="58" y="0"/>
                    <a:pt x="63" y="2"/>
                  </a:cubicBezTo>
                  <a:cubicBezTo>
                    <a:pt x="69" y="3"/>
                    <a:pt x="70" y="3"/>
                    <a:pt x="73" y="3"/>
                  </a:cubicBezTo>
                  <a:cubicBezTo>
                    <a:pt x="77" y="3"/>
                    <a:pt x="76" y="1"/>
                    <a:pt x="81" y="3"/>
                  </a:cubicBezTo>
                  <a:cubicBezTo>
                    <a:pt x="86" y="5"/>
                    <a:pt x="84" y="7"/>
                    <a:pt x="88" y="7"/>
                  </a:cubicBezTo>
                  <a:cubicBezTo>
                    <a:pt x="92" y="8"/>
                    <a:pt x="99" y="9"/>
                    <a:pt x="105" y="10"/>
                  </a:cubicBezTo>
                  <a:cubicBezTo>
                    <a:pt x="111" y="10"/>
                    <a:pt x="110" y="12"/>
                    <a:pt x="115" y="10"/>
                  </a:cubicBezTo>
                  <a:cubicBezTo>
                    <a:pt x="116" y="10"/>
                    <a:pt x="117" y="9"/>
                    <a:pt x="117" y="9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22" y="14"/>
                    <a:pt x="125" y="19"/>
                    <a:pt x="122" y="25"/>
                  </a:cubicBezTo>
                  <a:cubicBezTo>
                    <a:pt x="122" y="27"/>
                    <a:pt x="121" y="29"/>
                    <a:pt x="120" y="31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4" y="33"/>
                    <a:pt x="113" y="35"/>
                    <a:pt x="110" y="33"/>
                  </a:cubicBezTo>
                  <a:cubicBezTo>
                    <a:pt x="107" y="31"/>
                    <a:pt x="104" y="26"/>
                    <a:pt x="101" y="32"/>
                  </a:cubicBezTo>
                  <a:cubicBezTo>
                    <a:pt x="98" y="38"/>
                    <a:pt x="93" y="37"/>
                    <a:pt x="98" y="43"/>
                  </a:cubicBezTo>
                  <a:cubicBezTo>
                    <a:pt x="102" y="49"/>
                    <a:pt x="102" y="45"/>
                    <a:pt x="104" y="54"/>
                  </a:cubicBezTo>
                  <a:cubicBezTo>
                    <a:pt x="106" y="63"/>
                    <a:pt x="106" y="61"/>
                    <a:pt x="111" y="68"/>
                  </a:cubicBezTo>
                  <a:cubicBezTo>
                    <a:pt x="116" y="76"/>
                    <a:pt x="115" y="68"/>
                    <a:pt x="121" y="76"/>
                  </a:cubicBezTo>
                  <a:cubicBezTo>
                    <a:pt x="122" y="77"/>
                    <a:pt x="123" y="77"/>
                    <a:pt x="123" y="78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19" y="78"/>
                    <a:pt x="117" y="96"/>
                    <a:pt x="112" y="99"/>
                  </a:cubicBezTo>
                  <a:cubicBezTo>
                    <a:pt x="108" y="102"/>
                    <a:pt x="107" y="102"/>
                    <a:pt x="103" y="102"/>
                  </a:cubicBezTo>
                  <a:cubicBezTo>
                    <a:pt x="100" y="102"/>
                    <a:pt x="98" y="99"/>
                    <a:pt x="94" y="100"/>
                  </a:cubicBezTo>
                  <a:cubicBezTo>
                    <a:pt x="91" y="101"/>
                    <a:pt x="91" y="105"/>
                    <a:pt x="86" y="104"/>
                  </a:cubicBezTo>
                  <a:cubicBezTo>
                    <a:pt x="83" y="103"/>
                    <a:pt x="80" y="99"/>
                    <a:pt x="77" y="97"/>
                  </a:cubicBezTo>
                  <a:cubicBezTo>
                    <a:pt x="74" y="96"/>
                    <a:pt x="71" y="95"/>
                    <a:pt x="68" y="93"/>
                  </a:cubicBezTo>
                  <a:cubicBezTo>
                    <a:pt x="62" y="90"/>
                    <a:pt x="58" y="85"/>
                    <a:pt x="54" y="82"/>
                  </a:cubicBezTo>
                  <a:cubicBezTo>
                    <a:pt x="42" y="75"/>
                    <a:pt x="38" y="83"/>
                    <a:pt x="30" y="89"/>
                  </a:cubicBezTo>
                  <a:lnTo>
                    <a:pt x="29" y="90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9" name="Freeform 193">
              <a:extLst>
                <a:ext uri="{FF2B5EF4-FFF2-40B4-BE49-F238E27FC236}">
                  <a16:creationId xmlns:a16="http://schemas.microsoft.com/office/drawing/2014/main" id="{7CC5721C-5E22-4F7A-92C9-2B0C344BA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036" y="3460775"/>
              <a:ext cx="339232" cy="183973"/>
            </a:xfrm>
            <a:custGeom>
              <a:avLst/>
              <a:gdLst>
                <a:gd name="T0" fmla="*/ 2147483647 w 464"/>
                <a:gd name="T1" fmla="*/ 2147483647 h 288"/>
                <a:gd name="T2" fmla="*/ 2147483647 w 464"/>
                <a:gd name="T3" fmla="*/ 2147483647 h 288"/>
                <a:gd name="T4" fmla="*/ 2147483647 w 464"/>
                <a:gd name="T5" fmla="*/ 2147483647 h 288"/>
                <a:gd name="T6" fmla="*/ 2147483647 w 464"/>
                <a:gd name="T7" fmla="*/ 2147483647 h 288"/>
                <a:gd name="T8" fmla="*/ 2147483647 w 464"/>
                <a:gd name="T9" fmla="*/ 2147483647 h 288"/>
                <a:gd name="T10" fmla="*/ 2147483647 w 464"/>
                <a:gd name="T11" fmla="*/ 2147483647 h 288"/>
                <a:gd name="T12" fmla="*/ 2147483647 w 464"/>
                <a:gd name="T13" fmla="*/ 2147483647 h 288"/>
                <a:gd name="T14" fmla="*/ 2147483647 w 464"/>
                <a:gd name="T15" fmla="*/ 2147483647 h 288"/>
                <a:gd name="T16" fmla="*/ 2147483647 w 464"/>
                <a:gd name="T17" fmla="*/ 2147483647 h 288"/>
                <a:gd name="T18" fmla="*/ 2147483647 w 464"/>
                <a:gd name="T19" fmla="*/ 2147483647 h 288"/>
                <a:gd name="T20" fmla="*/ 2147483647 w 464"/>
                <a:gd name="T21" fmla="*/ 2147483647 h 288"/>
                <a:gd name="T22" fmla="*/ 2147483647 w 464"/>
                <a:gd name="T23" fmla="*/ 2147483647 h 288"/>
                <a:gd name="T24" fmla="*/ 2147483647 w 464"/>
                <a:gd name="T25" fmla="*/ 2147483647 h 288"/>
                <a:gd name="T26" fmla="*/ 2147483647 w 464"/>
                <a:gd name="T27" fmla="*/ 2147483647 h 288"/>
                <a:gd name="T28" fmla="*/ 2147483647 w 464"/>
                <a:gd name="T29" fmla="*/ 2147483647 h 288"/>
                <a:gd name="T30" fmla="*/ 2147483647 w 464"/>
                <a:gd name="T31" fmla="*/ 2147483647 h 288"/>
                <a:gd name="T32" fmla="*/ 2147483647 w 464"/>
                <a:gd name="T33" fmla="*/ 2147483647 h 288"/>
                <a:gd name="T34" fmla="*/ 2147483647 w 464"/>
                <a:gd name="T35" fmla="*/ 2147483647 h 288"/>
                <a:gd name="T36" fmla="*/ 2147483647 w 464"/>
                <a:gd name="T37" fmla="*/ 2147483647 h 288"/>
                <a:gd name="T38" fmla="*/ 2147483647 w 464"/>
                <a:gd name="T39" fmla="*/ 2147483647 h 288"/>
                <a:gd name="T40" fmla="*/ 2147483647 w 464"/>
                <a:gd name="T41" fmla="*/ 2147483647 h 288"/>
                <a:gd name="T42" fmla="*/ 2147483647 w 464"/>
                <a:gd name="T43" fmla="*/ 2147483647 h 288"/>
                <a:gd name="T44" fmla="*/ 2147483647 w 464"/>
                <a:gd name="T45" fmla="*/ 2147483647 h 288"/>
                <a:gd name="T46" fmla="*/ 2147483647 w 464"/>
                <a:gd name="T47" fmla="*/ 2147483647 h 288"/>
                <a:gd name="T48" fmla="*/ 2147483647 w 464"/>
                <a:gd name="T49" fmla="*/ 2147483647 h 288"/>
                <a:gd name="T50" fmla="*/ 2147483647 w 464"/>
                <a:gd name="T51" fmla="*/ 2147483647 h 288"/>
                <a:gd name="T52" fmla="*/ 2147483647 w 464"/>
                <a:gd name="T53" fmla="*/ 2147483647 h 288"/>
                <a:gd name="T54" fmla="*/ 2147483647 w 464"/>
                <a:gd name="T55" fmla="*/ 2147483647 h 288"/>
                <a:gd name="T56" fmla="*/ 2147483647 w 464"/>
                <a:gd name="T57" fmla="*/ 2147483647 h 288"/>
                <a:gd name="T58" fmla="*/ 2147483647 w 464"/>
                <a:gd name="T59" fmla="*/ 2147483647 h 288"/>
                <a:gd name="T60" fmla="*/ 2147483647 w 464"/>
                <a:gd name="T61" fmla="*/ 2147483647 h 288"/>
                <a:gd name="T62" fmla="*/ 2147483647 w 464"/>
                <a:gd name="T63" fmla="*/ 2147483647 h 288"/>
                <a:gd name="T64" fmla="*/ 2147483647 w 464"/>
                <a:gd name="T65" fmla="*/ 2147483647 h 288"/>
                <a:gd name="T66" fmla="*/ 2147483647 w 464"/>
                <a:gd name="T67" fmla="*/ 2147483647 h 288"/>
                <a:gd name="T68" fmla="*/ 2147483647 w 464"/>
                <a:gd name="T69" fmla="*/ 2147483647 h 288"/>
                <a:gd name="T70" fmla="*/ 2147483647 w 464"/>
                <a:gd name="T71" fmla="*/ 2147483647 h 288"/>
                <a:gd name="T72" fmla="*/ 2147483647 w 464"/>
                <a:gd name="T73" fmla="*/ 2147483647 h 288"/>
                <a:gd name="T74" fmla="*/ 2147483647 w 464"/>
                <a:gd name="T75" fmla="*/ 2147483647 h 288"/>
                <a:gd name="T76" fmla="*/ 2147483647 w 464"/>
                <a:gd name="T77" fmla="*/ 2147483647 h 288"/>
                <a:gd name="T78" fmla="*/ 2147483647 w 464"/>
                <a:gd name="T79" fmla="*/ 2147483647 h 288"/>
                <a:gd name="T80" fmla="*/ 2147483647 w 464"/>
                <a:gd name="T81" fmla="*/ 2147483647 h 288"/>
                <a:gd name="T82" fmla="*/ 2147483647 w 464"/>
                <a:gd name="T83" fmla="*/ 2147483647 h 288"/>
                <a:gd name="T84" fmla="*/ 2147483647 w 464"/>
                <a:gd name="T85" fmla="*/ 2147483647 h 288"/>
                <a:gd name="T86" fmla="*/ 2147483647 w 464"/>
                <a:gd name="T87" fmla="*/ 2147483647 h 288"/>
                <a:gd name="T88" fmla="*/ 2147483647 w 464"/>
                <a:gd name="T89" fmla="*/ 2147483647 h 288"/>
                <a:gd name="T90" fmla="*/ 2147483647 w 464"/>
                <a:gd name="T91" fmla="*/ 2147483647 h 288"/>
                <a:gd name="T92" fmla="*/ 2147483647 w 464"/>
                <a:gd name="T93" fmla="*/ 2147483647 h 288"/>
                <a:gd name="T94" fmla="*/ 2147483647 w 464"/>
                <a:gd name="T95" fmla="*/ 2147483647 h 288"/>
                <a:gd name="T96" fmla="*/ 2147483647 w 464"/>
                <a:gd name="T97" fmla="*/ 2147483647 h 28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4"/>
                <a:gd name="T148" fmla="*/ 0 h 288"/>
                <a:gd name="T149" fmla="*/ 464 w 464"/>
                <a:gd name="T150" fmla="*/ 288 h 28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4" h="288">
                  <a:moveTo>
                    <a:pt x="19" y="189"/>
                  </a:moveTo>
                  <a:cubicBezTo>
                    <a:pt x="22" y="185"/>
                    <a:pt x="22" y="182"/>
                    <a:pt x="26" y="180"/>
                  </a:cubicBezTo>
                  <a:cubicBezTo>
                    <a:pt x="29" y="178"/>
                    <a:pt x="34" y="177"/>
                    <a:pt x="37" y="177"/>
                  </a:cubicBezTo>
                  <a:cubicBezTo>
                    <a:pt x="46" y="177"/>
                    <a:pt x="54" y="182"/>
                    <a:pt x="62" y="184"/>
                  </a:cubicBezTo>
                  <a:cubicBezTo>
                    <a:pt x="67" y="186"/>
                    <a:pt x="71" y="184"/>
                    <a:pt x="76" y="186"/>
                  </a:cubicBezTo>
                  <a:cubicBezTo>
                    <a:pt x="85" y="189"/>
                    <a:pt x="91" y="183"/>
                    <a:pt x="99" y="179"/>
                  </a:cubicBezTo>
                  <a:cubicBezTo>
                    <a:pt x="101" y="179"/>
                    <a:pt x="102" y="178"/>
                    <a:pt x="104" y="178"/>
                  </a:cubicBezTo>
                  <a:cubicBezTo>
                    <a:pt x="106" y="169"/>
                    <a:pt x="105" y="168"/>
                    <a:pt x="113" y="168"/>
                  </a:cubicBezTo>
                  <a:cubicBezTo>
                    <a:pt x="121" y="168"/>
                    <a:pt x="121" y="168"/>
                    <a:pt x="121" y="168"/>
                  </a:cubicBezTo>
                  <a:cubicBezTo>
                    <a:pt x="122" y="167"/>
                    <a:pt x="122" y="163"/>
                    <a:pt x="123" y="162"/>
                  </a:cubicBezTo>
                  <a:cubicBezTo>
                    <a:pt x="125" y="160"/>
                    <a:pt x="127" y="160"/>
                    <a:pt x="129" y="160"/>
                  </a:cubicBezTo>
                  <a:cubicBezTo>
                    <a:pt x="138" y="158"/>
                    <a:pt x="139" y="157"/>
                    <a:pt x="146" y="161"/>
                  </a:cubicBezTo>
                  <a:cubicBezTo>
                    <a:pt x="153" y="165"/>
                    <a:pt x="161" y="166"/>
                    <a:pt x="167" y="169"/>
                  </a:cubicBezTo>
                  <a:cubicBezTo>
                    <a:pt x="172" y="171"/>
                    <a:pt x="179" y="173"/>
                    <a:pt x="181" y="177"/>
                  </a:cubicBezTo>
                  <a:cubicBezTo>
                    <a:pt x="182" y="180"/>
                    <a:pt x="183" y="185"/>
                    <a:pt x="184" y="188"/>
                  </a:cubicBezTo>
                  <a:cubicBezTo>
                    <a:pt x="185" y="192"/>
                    <a:pt x="187" y="196"/>
                    <a:pt x="188" y="200"/>
                  </a:cubicBezTo>
                  <a:cubicBezTo>
                    <a:pt x="190" y="206"/>
                    <a:pt x="193" y="211"/>
                    <a:pt x="198" y="216"/>
                  </a:cubicBezTo>
                  <a:cubicBezTo>
                    <a:pt x="201" y="220"/>
                    <a:pt x="203" y="221"/>
                    <a:pt x="203" y="226"/>
                  </a:cubicBezTo>
                  <a:cubicBezTo>
                    <a:pt x="204" y="230"/>
                    <a:pt x="205" y="235"/>
                    <a:pt x="205" y="239"/>
                  </a:cubicBezTo>
                  <a:cubicBezTo>
                    <a:pt x="199" y="241"/>
                    <a:pt x="196" y="239"/>
                    <a:pt x="190" y="238"/>
                  </a:cubicBezTo>
                  <a:cubicBezTo>
                    <a:pt x="185" y="238"/>
                    <a:pt x="179" y="237"/>
                    <a:pt x="176" y="242"/>
                  </a:cubicBezTo>
                  <a:cubicBezTo>
                    <a:pt x="174" y="246"/>
                    <a:pt x="175" y="255"/>
                    <a:pt x="171" y="259"/>
                  </a:cubicBezTo>
                  <a:cubicBezTo>
                    <a:pt x="168" y="262"/>
                    <a:pt x="161" y="262"/>
                    <a:pt x="157" y="263"/>
                  </a:cubicBezTo>
                  <a:cubicBezTo>
                    <a:pt x="157" y="265"/>
                    <a:pt x="157" y="265"/>
                    <a:pt x="157" y="265"/>
                  </a:cubicBezTo>
                  <a:cubicBezTo>
                    <a:pt x="155" y="268"/>
                    <a:pt x="154" y="272"/>
                    <a:pt x="155" y="274"/>
                  </a:cubicBezTo>
                  <a:cubicBezTo>
                    <a:pt x="155" y="277"/>
                    <a:pt x="161" y="282"/>
                    <a:pt x="164" y="284"/>
                  </a:cubicBezTo>
                  <a:cubicBezTo>
                    <a:pt x="168" y="281"/>
                    <a:pt x="175" y="282"/>
                    <a:pt x="179" y="282"/>
                  </a:cubicBezTo>
                  <a:cubicBezTo>
                    <a:pt x="185" y="282"/>
                    <a:pt x="189" y="281"/>
                    <a:pt x="194" y="283"/>
                  </a:cubicBezTo>
                  <a:cubicBezTo>
                    <a:pt x="195" y="285"/>
                    <a:pt x="196" y="286"/>
                    <a:pt x="197" y="288"/>
                  </a:cubicBezTo>
                  <a:cubicBezTo>
                    <a:pt x="198" y="285"/>
                    <a:pt x="198" y="285"/>
                    <a:pt x="198" y="285"/>
                  </a:cubicBezTo>
                  <a:cubicBezTo>
                    <a:pt x="197" y="283"/>
                    <a:pt x="196" y="282"/>
                    <a:pt x="194" y="276"/>
                  </a:cubicBezTo>
                  <a:cubicBezTo>
                    <a:pt x="192" y="269"/>
                    <a:pt x="193" y="259"/>
                    <a:pt x="196" y="259"/>
                  </a:cubicBezTo>
                  <a:cubicBezTo>
                    <a:pt x="199" y="258"/>
                    <a:pt x="200" y="276"/>
                    <a:pt x="205" y="273"/>
                  </a:cubicBezTo>
                  <a:cubicBezTo>
                    <a:pt x="209" y="269"/>
                    <a:pt x="211" y="263"/>
                    <a:pt x="215" y="262"/>
                  </a:cubicBezTo>
                  <a:cubicBezTo>
                    <a:pt x="218" y="261"/>
                    <a:pt x="222" y="255"/>
                    <a:pt x="219" y="255"/>
                  </a:cubicBezTo>
                  <a:cubicBezTo>
                    <a:pt x="217" y="255"/>
                    <a:pt x="209" y="251"/>
                    <a:pt x="211" y="249"/>
                  </a:cubicBezTo>
                  <a:cubicBezTo>
                    <a:pt x="213" y="248"/>
                    <a:pt x="227" y="248"/>
                    <a:pt x="229" y="245"/>
                  </a:cubicBezTo>
                  <a:cubicBezTo>
                    <a:pt x="232" y="242"/>
                    <a:pt x="233" y="233"/>
                    <a:pt x="237" y="234"/>
                  </a:cubicBezTo>
                  <a:cubicBezTo>
                    <a:pt x="241" y="235"/>
                    <a:pt x="243" y="239"/>
                    <a:pt x="245" y="239"/>
                  </a:cubicBezTo>
                  <a:cubicBezTo>
                    <a:pt x="248" y="239"/>
                    <a:pt x="246" y="231"/>
                    <a:pt x="251" y="233"/>
                  </a:cubicBezTo>
                  <a:cubicBezTo>
                    <a:pt x="255" y="235"/>
                    <a:pt x="254" y="237"/>
                    <a:pt x="259" y="236"/>
                  </a:cubicBezTo>
                  <a:cubicBezTo>
                    <a:pt x="265" y="235"/>
                    <a:pt x="266" y="230"/>
                    <a:pt x="270" y="231"/>
                  </a:cubicBezTo>
                  <a:cubicBezTo>
                    <a:pt x="274" y="232"/>
                    <a:pt x="261" y="248"/>
                    <a:pt x="261" y="248"/>
                  </a:cubicBezTo>
                  <a:cubicBezTo>
                    <a:pt x="261" y="248"/>
                    <a:pt x="258" y="247"/>
                    <a:pt x="257" y="249"/>
                  </a:cubicBezTo>
                  <a:cubicBezTo>
                    <a:pt x="255" y="251"/>
                    <a:pt x="255" y="253"/>
                    <a:pt x="263" y="252"/>
                  </a:cubicBezTo>
                  <a:cubicBezTo>
                    <a:pt x="271" y="250"/>
                    <a:pt x="269" y="243"/>
                    <a:pt x="273" y="252"/>
                  </a:cubicBezTo>
                  <a:cubicBezTo>
                    <a:pt x="277" y="260"/>
                    <a:pt x="274" y="253"/>
                    <a:pt x="280" y="253"/>
                  </a:cubicBezTo>
                  <a:cubicBezTo>
                    <a:pt x="285" y="254"/>
                    <a:pt x="284" y="251"/>
                    <a:pt x="288" y="251"/>
                  </a:cubicBezTo>
                  <a:cubicBezTo>
                    <a:pt x="292" y="252"/>
                    <a:pt x="293" y="245"/>
                    <a:pt x="296" y="249"/>
                  </a:cubicBezTo>
                  <a:cubicBezTo>
                    <a:pt x="298" y="254"/>
                    <a:pt x="293" y="259"/>
                    <a:pt x="298" y="257"/>
                  </a:cubicBezTo>
                  <a:cubicBezTo>
                    <a:pt x="304" y="255"/>
                    <a:pt x="297" y="253"/>
                    <a:pt x="304" y="251"/>
                  </a:cubicBezTo>
                  <a:cubicBezTo>
                    <a:pt x="310" y="249"/>
                    <a:pt x="309" y="253"/>
                    <a:pt x="313" y="255"/>
                  </a:cubicBezTo>
                  <a:cubicBezTo>
                    <a:pt x="317" y="257"/>
                    <a:pt x="314" y="253"/>
                    <a:pt x="319" y="255"/>
                  </a:cubicBezTo>
                  <a:cubicBezTo>
                    <a:pt x="323" y="256"/>
                    <a:pt x="326" y="251"/>
                    <a:pt x="328" y="252"/>
                  </a:cubicBezTo>
                  <a:cubicBezTo>
                    <a:pt x="331" y="253"/>
                    <a:pt x="334" y="251"/>
                    <a:pt x="337" y="249"/>
                  </a:cubicBezTo>
                  <a:cubicBezTo>
                    <a:pt x="341" y="248"/>
                    <a:pt x="339" y="235"/>
                    <a:pt x="346" y="238"/>
                  </a:cubicBezTo>
                  <a:cubicBezTo>
                    <a:pt x="354" y="241"/>
                    <a:pt x="348" y="232"/>
                    <a:pt x="357" y="235"/>
                  </a:cubicBezTo>
                  <a:cubicBezTo>
                    <a:pt x="366" y="238"/>
                    <a:pt x="365" y="238"/>
                    <a:pt x="367" y="234"/>
                  </a:cubicBezTo>
                  <a:cubicBezTo>
                    <a:pt x="369" y="229"/>
                    <a:pt x="373" y="230"/>
                    <a:pt x="376" y="231"/>
                  </a:cubicBezTo>
                  <a:cubicBezTo>
                    <a:pt x="380" y="233"/>
                    <a:pt x="384" y="230"/>
                    <a:pt x="388" y="227"/>
                  </a:cubicBezTo>
                  <a:cubicBezTo>
                    <a:pt x="391" y="224"/>
                    <a:pt x="388" y="214"/>
                    <a:pt x="396" y="215"/>
                  </a:cubicBezTo>
                  <a:cubicBezTo>
                    <a:pt x="404" y="216"/>
                    <a:pt x="406" y="214"/>
                    <a:pt x="411" y="214"/>
                  </a:cubicBezTo>
                  <a:cubicBezTo>
                    <a:pt x="414" y="214"/>
                    <a:pt x="414" y="211"/>
                    <a:pt x="415" y="209"/>
                  </a:cubicBezTo>
                  <a:cubicBezTo>
                    <a:pt x="415" y="207"/>
                    <a:pt x="415" y="207"/>
                    <a:pt x="415" y="207"/>
                  </a:cubicBezTo>
                  <a:cubicBezTo>
                    <a:pt x="424" y="197"/>
                    <a:pt x="431" y="185"/>
                    <a:pt x="446" y="192"/>
                  </a:cubicBezTo>
                  <a:cubicBezTo>
                    <a:pt x="448" y="183"/>
                    <a:pt x="457" y="182"/>
                    <a:pt x="460" y="174"/>
                  </a:cubicBezTo>
                  <a:cubicBezTo>
                    <a:pt x="463" y="167"/>
                    <a:pt x="455" y="162"/>
                    <a:pt x="461" y="155"/>
                  </a:cubicBezTo>
                  <a:cubicBezTo>
                    <a:pt x="461" y="154"/>
                    <a:pt x="460" y="152"/>
                    <a:pt x="460" y="151"/>
                  </a:cubicBezTo>
                  <a:cubicBezTo>
                    <a:pt x="458" y="151"/>
                    <a:pt x="456" y="151"/>
                    <a:pt x="455" y="151"/>
                  </a:cubicBezTo>
                  <a:cubicBezTo>
                    <a:pt x="456" y="143"/>
                    <a:pt x="464" y="129"/>
                    <a:pt x="460" y="122"/>
                  </a:cubicBezTo>
                  <a:cubicBezTo>
                    <a:pt x="455" y="111"/>
                    <a:pt x="437" y="114"/>
                    <a:pt x="428" y="113"/>
                  </a:cubicBezTo>
                  <a:cubicBezTo>
                    <a:pt x="428" y="108"/>
                    <a:pt x="429" y="103"/>
                    <a:pt x="429" y="98"/>
                  </a:cubicBezTo>
                  <a:cubicBezTo>
                    <a:pt x="423" y="96"/>
                    <a:pt x="416" y="92"/>
                    <a:pt x="409" y="92"/>
                  </a:cubicBezTo>
                  <a:cubicBezTo>
                    <a:pt x="405" y="91"/>
                    <a:pt x="401" y="97"/>
                    <a:pt x="397" y="95"/>
                  </a:cubicBezTo>
                  <a:cubicBezTo>
                    <a:pt x="393" y="93"/>
                    <a:pt x="395" y="86"/>
                    <a:pt x="393" y="85"/>
                  </a:cubicBezTo>
                  <a:cubicBezTo>
                    <a:pt x="384" y="77"/>
                    <a:pt x="385" y="83"/>
                    <a:pt x="372" y="84"/>
                  </a:cubicBezTo>
                  <a:cubicBezTo>
                    <a:pt x="364" y="85"/>
                    <a:pt x="359" y="82"/>
                    <a:pt x="350" y="86"/>
                  </a:cubicBezTo>
                  <a:cubicBezTo>
                    <a:pt x="349" y="70"/>
                    <a:pt x="337" y="60"/>
                    <a:pt x="341" y="46"/>
                  </a:cubicBezTo>
                  <a:cubicBezTo>
                    <a:pt x="333" y="40"/>
                    <a:pt x="315" y="44"/>
                    <a:pt x="309" y="38"/>
                  </a:cubicBezTo>
                  <a:cubicBezTo>
                    <a:pt x="303" y="32"/>
                    <a:pt x="308" y="9"/>
                    <a:pt x="307" y="1"/>
                  </a:cubicBezTo>
                  <a:cubicBezTo>
                    <a:pt x="299" y="0"/>
                    <a:pt x="285" y="2"/>
                    <a:pt x="281" y="11"/>
                  </a:cubicBezTo>
                  <a:cubicBezTo>
                    <a:pt x="271" y="0"/>
                    <a:pt x="268" y="7"/>
                    <a:pt x="257" y="9"/>
                  </a:cubicBezTo>
                  <a:cubicBezTo>
                    <a:pt x="248" y="11"/>
                    <a:pt x="237" y="10"/>
                    <a:pt x="228" y="8"/>
                  </a:cubicBezTo>
                  <a:cubicBezTo>
                    <a:pt x="222" y="22"/>
                    <a:pt x="217" y="36"/>
                    <a:pt x="212" y="51"/>
                  </a:cubicBezTo>
                  <a:cubicBezTo>
                    <a:pt x="197" y="42"/>
                    <a:pt x="196" y="19"/>
                    <a:pt x="175" y="41"/>
                  </a:cubicBezTo>
                  <a:cubicBezTo>
                    <a:pt x="171" y="39"/>
                    <a:pt x="169" y="34"/>
                    <a:pt x="168" y="30"/>
                  </a:cubicBezTo>
                  <a:cubicBezTo>
                    <a:pt x="151" y="28"/>
                    <a:pt x="133" y="30"/>
                    <a:pt x="116" y="30"/>
                  </a:cubicBezTo>
                  <a:cubicBezTo>
                    <a:pt x="103" y="29"/>
                    <a:pt x="72" y="7"/>
                    <a:pt x="70" y="32"/>
                  </a:cubicBezTo>
                  <a:cubicBezTo>
                    <a:pt x="57" y="20"/>
                    <a:pt x="50" y="46"/>
                    <a:pt x="39" y="41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5" y="58"/>
                    <a:pt x="54" y="74"/>
                    <a:pt x="50" y="86"/>
                  </a:cubicBezTo>
                  <a:cubicBezTo>
                    <a:pt x="48" y="93"/>
                    <a:pt x="44" y="91"/>
                    <a:pt x="39" y="96"/>
                  </a:cubicBezTo>
                  <a:cubicBezTo>
                    <a:pt x="33" y="101"/>
                    <a:pt x="30" y="107"/>
                    <a:pt x="24" y="112"/>
                  </a:cubicBezTo>
                  <a:cubicBezTo>
                    <a:pt x="20" y="116"/>
                    <a:pt x="12" y="120"/>
                    <a:pt x="9" y="125"/>
                  </a:cubicBezTo>
                  <a:cubicBezTo>
                    <a:pt x="6" y="129"/>
                    <a:pt x="5" y="136"/>
                    <a:pt x="3" y="140"/>
                  </a:cubicBezTo>
                  <a:cubicBezTo>
                    <a:pt x="1" y="148"/>
                    <a:pt x="0" y="159"/>
                    <a:pt x="4" y="166"/>
                  </a:cubicBezTo>
                  <a:cubicBezTo>
                    <a:pt x="8" y="174"/>
                    <a:pt x="17" y="187"/>
                    <a:pt x="18" y="190"/>
                  </a:cubicBezTo>
                  <a:cubicBezTo>
                    <a:pt x="18" y="190"/>
                    <a:pt x="19" y="189"/>
                    <a:pt x="19" y="189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80" name="Freeform 194">
              <a:extLst>
                <a:ext uri="{FF2B5EF4-FFF2-40B4-BE49-F238E27FC236}">
                  <a16:creationId xmlns:a16="http://schemas.microsoft.com/office/drawing/2014/main" id="{7D8462A9-6FCC-422B-A00D-DD130889B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4683" y="3349934"/>
              <a:ext cx="179439" cy="143979"/>
            </a:xfrm>
            <a:custGeom>
              <a:avLst/>
              <a:gdLst>
                <a:gd name="T0" fmla="*/ 2147483647 w 246"/>
                <a:gd name="T1" fmla="*/ 2147483647 h 225"/>
                <a:gd name="T2" fmla="*/ 2147483647 w 246"/>
                <a:gd name="T3" fmla="*/ 2147483647 h 225"/>
                <a:gd name="T4" fmla="*/ 2147483647 w 246"/>
                <a:gd name="T5" fmla="*/ 2147483647 h 225"/>
                <a:gd name="T6" fmla="*/ 2147483647 w 246"/>
                <a:gd name="T7" fmla="*/ 2147483647 h 225"/>
                <a:gd name="T8" fmla="*/ 2147483647 w 246"/>
                <a:gd name="T9" fmla="*/ 2147483647 h 225"/>
                <a:gd name="T10" fmla="*/ 2147483647 w 246"/>
                <a:gd name="T11" fmla="*/ 2147483647 h 225"/>
                <a:gd name="T12" fmla="*/ 2147483647 w 246"/>
                <a:gd name="T13" fmla="*/ 2147483647 h 225"/>
                <a:gd name="T14" fmla="*/ 2147483647 w 246"/>
                <a:gd name="T15" fmla="*/ 2147483647 h 225"/>
                <a:gd name="T16" fmla="*/ 2147483647 w 246"/>
                <a:gd name="T17" fmla="*/ 2147483647 h 225"/>
                <a:gd name="T18" fmla="*/ 2147483647 w 246"/>
                <a:gd name="T19" fmla="*/ 2147483647 h 225"/>
                <a:gd name="T20" fmla="*/ 2147483647 w 246"/>
                <a:gd name="T21" fmla="*/ 2147483647 h 225"/>
                <a:gd name="T22" fmla="*/ 2147483647 w 246"/>
                <a:gd name="T23" fmla="*/ 2147483647 h 225"/>
                <a:gd name="T24" fmla="*/ 2147483647 w 246"/>
                <a:gd name="T25" fmla="*/ 2147483647 h 225"/>
                <a:gd name="T26" fmla="*/ 2147483647 w 246"/>
                <a:gd name="T27" fmla="*/ 2147483647 h 225"/>
                <a:gd name="T28" fmla="*/ 2147483647 w 246"/>
                <a:gd name="T29" fmla="*/ 2147483647 h 225"/>
                <a:gd name="T30" fmla="*/ 2147483647 w 246"/>
                <a:gd name="T31" fmla="*/ 2147483647 h 225"/>
                <a:gd name="T32" fmla="*/ 0 w 246"/>
                <a:gd name="T33" fmla="*/ 2147483647 h 225"/>
                <a:gd name="T34" fmla="*/ 2147483647 w 246"/>
                <a:gd name="T35" fmla="*/ 2147483647 h 225"/>
                <a:gd name="T36" fmla="*/ 2147483647 w 246"/>
                <a:gd name="T37" fmla="*/ 2147483647 h 225"/>
                <a:gd name="T38" fmla="*/ 2147483647 w 246"/>
                <a:gd name="T39" fmla="*/ 2147483647 h 225"/>
                <a:gd name="T40" fmla="*/ 2147483647 w 246"/>
                <a:gd name="T41" fmla="*/ 2147483647 h 225"/>
                <a:gd name="T42" fmla="*/ 2147483647 w 246"/>
                <a:gd name="T43" fmla="*/ 2147483647 h 225"/>
                <a:gd name="T44" fmla="*/ 2147483647 w 246"/>
                <a:gd name="T45" fmla="*/ 2147483647 h 225"/>
                <a:gd name="T46" fmla="*/ 2147483647 w 246"/>
                <a:gd name="T47" fmla="*/ 2147483647 h 225"/>
                <a:gd name="T48" fmla="*/ 2147483647 w 246"/>
                <a:gd name="T49" fmla="*/ 2147483647 h 225"/>
                <a:gd name="T50" fmla="*/ 2147483647 w 246"/>
                <a:gd name="T51" fmla="*/ 2147483647 h 225"/>
                <a:gd name="T52" fmla="*/ 2147483647 w 246"/>
                <a:gd name="T53" fmla="*/ 2147483647 h 225"/>
                <a:gd name="T54" fmla="*/ 2147483647 w 246"/>
                <a:gd name="T55" fmla="*/ 2147483647 h 225"/>
                <a:gd name="T56" fmla="*/ 2147483647 w 246"/>
                <a:gd name="T57" fmla="*/ 2147483647 h 225"/>
                <a:gd name="T58" fmla="*/ 2147483647 w 246"/>
                <a:gd name="T59" fmla="*/ 2147483647 h 225"/>
                <a:gd name="T60" fmla="*/ 2147483647 w 246"/>
                <a:gd name="T61" fmla="*/ 2147483647 h 225"/>
                <a:gd name="T62" fmla="*/ 2147483647 w 246"/>
                <a:gd name="T63" fmla="*/ 2147483647 h 225"/>
                <a:gd name="T64" fmla="*/ 2147483647 w 246"/>
                <a:gd name="T65" fmla="*/ 2147483647 h 225"/>
                <a:gd name="T66" fmla="*/ 2147483647 w 246"/>
                <a:gd name="T67" fmla="*/ 2147483647 h 225"/>
                <a:gd name="T68" fmla="*/ 2147483647 w 246"/>
                <a:gd name="T69" fmla="*/ 2147483647 h 225"/>
                <a:gd name="T70" fmla="*/ 2147483647 w 246"/>
                <a:gd name="T71" fmla="*/ 2147483647 h 225"/>
                <a:gd name="T72" fmla="*/ 2147483647 w 246"/>
                <a:gd name="T73" fmla="*/ 0 h 225"/>
                <a:gd name="T74" fmla="*/ 2147483647 w 246"/>
                <a:gd name="T75" fmla="*/ 2147483647 h 225"/>
                <a:gd name="T76" fmla="*/ 2147483647 w 246"/>
                <a:gd name="T77" fmla="*/ 0 h 225"/>
                <a:gd name="T78" fmla="*/ 2147483647 w 246"/>
                <a:gd name="T79" fmla="*/ 2147483647 h 225"/>
                <a:gd name="T80" fmla="*/ 2147483647 w 246"/>
                <a:gd name="T81" fmla="*/ 2147483647 h 225"/>
                <a:gd name="T82" fmla="*/ 2147483647 w 246"/>
                <a:gd name="T83" fmla="*/ 2147483647 h 225"/>
                <a:gd name="T84" fmla="*/ 2147483647 w 246"/>
                <a:gd name="T85" fmla="*/ 2147483647 h 2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46"/>
                <a:gd name="T130" fmla="*/ 0 h 225"/>
                <a:gd name="T131" fmla="*/ 246 w 246"/>
                <a:gd name="T132" fmla="*/ 225 h 2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46" h="225">
                  <a:moveTo>
                    <a:pt x="85" y="19"/>
                  </a:moveTo>
                  <a:cubicBezTo>
                    <a:pt x="88" y="25"/>
                    <a:pt x="82" y="33"/>
                    <a:pt x="79" y="38"/>
                  </a:cubicBezTo>
                  <a:cubicBezTo>
                    <a:pt x="82" y="39"/>
                    <a:pt x="85" y="40"/>
                    <a:pt x="86" y="43"/>
                  </a:cubicBezTo>
                  <a:cubicBezTo>
                    <a:pt x="84" y="46"/>
                    <a:pt x="83" y="50"/>
                    <a:pt x="81" y="51"/>
                  </a:cubicBezTo>
                  <a:cubicBezTo>
                    <a:pt x="78" y="54"/>
                    <a:pt x="75" y="52"/>
                    <a:pt x="72" y="53"/>
                  </a:cubicBezTo>
                  <a:cubicBezTo>
                    <a:pt x="67" y="55"/>
                    <a:pt x="64" y="60"/>
                    <a:pt x="64" y="66"/>
                  </a:cubicBezTo>
                  <a:cubicBezTo>
                    <a:pt x="54" y="63"/>
                    <a:pt x="57" y="78"/>
                    <a:pt x="57" y="84"/>
                  </a:cubicBezTo>
                  <a:cubicBezTo>
                    <a:pt x="56" y="97"/>
                    <a:pt x="55" y="96"/>
                    <a:pt x="45" y="93"/>
                  </a:cubicBezTo>
                  <a:cubicBezTo>
                    <a:pt x="43" y="95"/>
                    <a:pt x="40" y="99"/>
                    <a:pt x="37" y="102"/>
                  </a:cubicBezTo>
                  <a:cubicBezTo>
                    <a:pt x="36" y="104"/>
                    <a:pt x="32" y="108"/>
                    <a:pt x="30" y="109"/>
                  </a:cubicBezTo>
                  <a:cubicBezTo>
                    <a:pt x="23" y="112"/>
                    <a:pt x="16" y="108"/>
                    <a:pt x="10" y="112"/>
                  </a:cubicBezTo>
                  <a:cubicBezTo>
                    <a:pt x="10" y="112"/>
                    <a:pt x="8" y="119"/>
                    <a:pt x="10" y="124"/>
                  </a:cubicBezTo>
                  <a:cubicBezTo>
                    <a:pt x="12" y="128"/>
                    <a:pt x="10" y="124"/>
                    <a:pt x="10" y="124"/>
                  </a:cubicBezTo>
                  <a:cubicBezTo>
                    <a:pt x="13" y="130"/>
                    <a:pt x="17" y="134"/>
                    <a:pt x="19" y="141"/>
                  </a:cubicBezTo>
                  <a:cubicBezTo>
                    <a:pt x="21" y="148"/>
                    <a:pt x="21" y="157"/>
                    <a:pt x="17" y="162"/>
                  </a:cubicBezTo>
                  <a:cubicBezTo>
                    <a:pt x="14" y="166"/>
                    <a:pt x="8" y="167"/>
                    <a:pt x="4" y="171"/>
                  </a:cubicBezTo>
                  <a:cubicBezTo>
                    <a:pt x="0" y="175"/>
                    <a:pt x="1" y="176"/>
                    <a:pt x="0" y="182"/>
                  </a:cubicBezTo>
                  <a:cubicBezTo>
                    <a:pt x="9" y="181"/>
                    <a:pt x="11" y="186"/>
                    <a:pt x="10" y="194"/>
                  </a:cubicBezTo>
                  <a:cubicBezTo>
                    <a:pt x="10" y="202"/>
                    <a:pt x="9" y="208"/>
                    <a:pt x="11" y="215"/>
                  </a:cubicBezTo>
                  <a:cubicBezTo>
                    <a:pt x="12" y="215"/>
                    <a:pt x="12" y="215"/>
                    <a:pt x="12" y="215"/>
                  </a:cubicBezTo>
                  <a:cubicBezTo>
                    <a:pt x="23" y="220"/>
                    <a:pt x="30" y="193"/>
                    <a:pt x="43" y="206"/>
                  </a:cubicBezTo>
                  <a:cubicBezTo>
                    <a:pt x="45" y="181"/>
                    <a:pt x="76" y="203"/>
                    <a:pt x="89" y="204"/>
                  </a:cubicBezTo>
                  <a:cubicBezTo>
                    <a:pt x="106" y="204"/>
                    <a:pt x="124" y="202"/>
                    <a:pt x="141" y="204"/>
                  </a:cubicBezTo>
                  <a:cubicBezTo>
                    <a:pt x="141" y="208"/>
                    <a:pt x="144" y="213"/>
                    <a:pt x="148" y="215"/>
                  </a:cubicBezTo>
                  <a:cubicBezTo>
                    <a:pt x="169" y="193"/>
                    <a:pt x="170" y="216"/>
                    <a:pt x="185" y="225"/>
                  </a:cubicBezTo>
                  <a:cubicBezTo>
                    <a:pt x="190" y="210"/>
                    <a:pt x="195" y="196"/>
                    <a:pt x="201" y="182"/>
                  </a:cubicBezTo>
                  <a:cubicBezTo>
                    <a:pt x="207" y="183"/>
                    <a:pt x="214" y="184"/>
                    <a:pt x="220" y="184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1" y="180"/>
                    <a:pt x="219" y="179"/>
                    <a:pt x="220" y="176"/>
                  </a:cubicBezTo>
                  <a:cubicBezTo>
                    <a:pt x="211" y="172"/>
                    <a:pt x="215" y="157"/>
                    <a:pt x="212" y="148"/>
                  </a:cubicBezTo>
                  <a:cubicBezTo>
                    <a:pt x="224" y="143"/>
                    <a:pt x="239" y="134"/>
                    <a:pt x="246" y="123"/>
                  </a:cubicBezTo>
                  <a:cubicBezTo>
                    <a:pt x="246" y="122"/>
                    <a:pt x="245" y="121"/>
                    <a:pt x="245" y="120"/>
                  </a:cubicBezTo>
                  <a:cubicBezTo>
                    <a:pt x="234" y="121"/>
                    <a:pt x="239" y="113"/>
                    <a:pt x="235" y="110"/>
                  </a:cubicBezTo>
                  <a:cubicBezTo>
                    <a:pt x="229" y="106"/>
                    <a:pt x="220" y="110"/>
                    <a:pt x="215" y="107"/>
                  </a:cubicBezTo>
                  <a:cubicBezTo>
                    <a:pt x="206" y="102"/>
                    <a:pt x="203" y="75"/>
                    <a:pt x="201" y="65"/>
                  </a:cubicBezTo>
                  <a:cubicBezTo>
                    <a:pt x="196" y="40"/>
                    <a:pt x="203" y="0"/>
                    <a:pt x="168" y="23"/>
                  </a:cubicBezTo>
                  <a:cubicBezTo>
                    <a:pt x="163" y="9"/>
                    <a:pt x="160" y="8"/>
                    <a:pt x="150" y="0"/>
                  </a:cubicBezTo>
                  <a:cubicBezTo>
                    <a:pt x="146" y="2"/>
                    <a:pt x="142" y="4"/>
                    <a:pt x="139" y="8"/>
                  </a:cubicBezTo>
                  <a:cubicBezTo>
                    <a:pt x="135" y="5"/>
                    <a:pt x="131" y="1"/>
                    <a:pt x="127" y="0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120" y="8"/>
                    <a:pt x="116" y="19"/>
                    <a:pt x="110" y="20"/>
                  </a:cubicBezTo>
                  <a:cubicBezTo>
                    <a:pt x="106" y="20"/>
                    <a:pt x="104" y="15"/>
                    <a:pt x="100" y="15"/>
                  </a:cubicBezTo>
                  <a:cubicBezTo>
                    <a:pt x="95" y="15"/>
                    <a:pt x="90" y="19"/>
                    <a:pt x="85" y="20"/>
                  </a:cubicBezTo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81" name="Freeform 195">
              <a:extLst>
                <a:ext uri="{FF2B5EF4-FFF2-40B4-BE49-F238E27FC236}">
                  <a16:creationId xmlns:a16="http://schemas.microsoft.com/office/drawing/2014/main" id="{BDD2E8AD-B078-4FA5-BC9A-DA6AD41F9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4683" y="3349934"/>
              <a:ext cx="179439" cy="143979"/>
            </a:xfrm>
            <a:custGeom>
              <a:avLst/>
              <a:gdLst>
                <a:gd name="T0" fmla="*/ 2147483647 w 246"/>
                <a:gd name="T1" fmla="*/ 2147483647 h 225"/>
                <a:gd name="T2" fmla="*/ 2147483647 w 246"/>
                <a:gd name="T3" fmla="*/ 2147483647 h 225"/>
                <a:gd name="T4" fmla="*/ 2147483647 w 246"/>
                <a:gd name="T5" fmla="*/ 2147483647 h 225"/>
                <a:gd name="T6" fmla="*/ 2147483647 w 246"/>
                <a:gd name="T7" fmla="*/ 2147483647 h 225"/>
                <a:gd name="T8" fmla="*/ 2147483647 w 246"/>
                <a:gd name="T9" fmla="*/ 2147483647 h 225"/>
                <a:gd name="T10" fmla="*/ 2147483647 w 246"/>
                <a:gd name="T11" fmla="*/ 2147483647 h 225"/>
                <a:gd name="T12" fmla="*/ 2147483647 w 246"/>
                <a:gd name="T13" fmla="*/ 2147483647 h 225"/>
                <a:gd name="T14" fmla="*/ 2147483647 w 246"/>
                <a:gd name="T15" fmla="*/ 2147483647 h 225"/>
                <a:gd name="T16" fmla="*/ 2147483647 w 246"/>
                <a:gd name="T17" fmla="*/ 2147483647 h 225"/>
                <a:gd name="T18" fmla="*/ 2147483647 w 246"/>
                <a:gd name="T19" fmla="*/ 2147483647 h 225"/>
                <a:gd name="T20" fmla="*/ 2147483647 w 246"/>
                <a:gd name="T21" fmla="*/ 2147483647 h 225"/>
                <a:gd name="T22" fmla="*/ 2147483647 w 246"/>
                <a:gd name="T23" fmla="*/ 2147483647 h 225"/>
                <a:gd name="T24" fmla="*/ 2147483647 w 246"/>
                <a:gd name="T25" fmla="*/ 2147483647 h 225"/>
                <a:gd name="T26" fmla="*/ 2147483647 w 246"/>
                <a:gd name="T27" fmla="*/ 2147483647 h 225"/>
                <a:gd name="T28" fmla="*/ 2147483647 w 246"/>
                <a:gd name="T29" fmla="*/ 2147483647 h 225"/>
                <a:gd name="T30" fmla="*/ 2147483647 w 246"/>
                <a:gd name="T31" fmla="*/ 2147483647 h 225"/>
                <a:gd name="T32" fmla="*/ 0 w 246"/>
                <a:gd name="T33" fmla="*/ 2147483647 h 225"/>
                <a:gd name="T34" fmla="*/ 2147483647 w 246"/>
                <a:gd name="T35" fmla="*/ 2147483647 h 225"/>
                <a:gd name="T36" fmla="*/ 2147483647 w 246"/>
                <a:gd name="T37" fmla="*/ 2147483647 h 225"/>
                <a:gd name="T38" fmla="*/ 2147483647 w 246"/>
                <a:gd name="T39" fmla="*/ 2147483647 h 225"/>
                <a:gd name="T40" fmla="*/ 2147483647 w 246"/>
                <a:gd name="T41" fmla="*/ 2147483647 h 225"/>
                <a:gd name="T42" fmla="*/ 2147483647 w 246"/>
                <a:gd name="T43" fmla="*/ 2147483647 h 225"/>
                <a:gd name="T44" fmla="*/ 2147483647 w 246"/>
                <a:gd name="T45" fmla="*/ 2147483647 h 225"/>
                <a:gd name="T46" fmla="*/ 2147483647 w 246"/>
                <a:gd name="T47" fmla="*/ 2147483647 h 225"/>
                <a:gd name="T48" fmla="*/ 2147483647 w 246"/>
                <a:gd name="T49" fmla="*/ 2147483647 h 225"/>
                <a:gd name="T50" fmla="*/ 2147483647 w 246"/>
                <a:gd name="T51" fmla="*/ 2147483647 h 225"/>
                <a:gd name="T52" fmla="*/ 2147483647 w 246"/>
                <a:gd name="T53" fmla="*/ 2147483647 h 225"/>
                <a:gd name="T54" fmla="*/ 2147483647 w 246"/>
                <a:gd name="T55" fmla="*/ 2147483647 h 225"/>
                <a:gd name="T56" fmla="*/ 2147483647 w 246"/>
                <a:gd name="T57" fmla="*/ 2147483647 h 225"/>
                <a:gd name="T58" fmla="*/ 2147483647 w 246"/>
                <a:gd name="T59" fmla="*/ 2147483647 h 225"/>
                <a:gd name="T60" fmla="*/ 2147483647 w 246"/>
                <a:gd name="T61" fmla="*/ 2147483647 h 225"/>
                <a:gd name="T62" fmla="*/ 2147483647 w 246"/>
                <a:gd name="T63" fmla="*/ 2147483647 h 225"/>
                <a:gd name="T64" fmla="*/ 2147483647 w 246"/>
                <a:gd name="T65" fmla="*/ 2147483647 h 225"/>
                <a:gd name="T66" fmla="*/ 2147483647 w 246"/>
                <a:gd name="T67" fmla="*/ 2147483647 h 225"/>
                <a:gd name="T68" fmla="*/ 2147483647 w 246"/>
                <a:gd name="T69" fmla="*/ 2147483647 h 225"/>
                <a:gd name="T70" fmla="*/ 2147483647 w 246"/>
                <a:gd name="T71" fmla="*/ 2147483647 h 225"/>
                <a:gd name="T72" fmla="*/ 2147483647 w 246"/>
                <a:gd name="T73" fmla="*/ 0 h 225"/>
                <a:gd name="T74" fmla="*/ 2147483647 w 246"/>
                <a:gd name="T75" fmla="*/ 2147483647 h 225"/>
                <a:gd name="T76" fmla="*/ 2147483647 w 246"/>
                <a:gd name="T77" fmla="*/ 0 h 225"/>
                <a:gd name="T78" fmla="*/ 2147483647 w 246"/>
                <a:gd name="T79" fmla="*/ 2147483647 h 225"/>
                <a:gd name="T80" fmla="*/ 2147483647 w 246"/>
                <a:gd name="T81" fmla="*/ 2147483647 h 225"/>
                <a:gd name="T82" fmla="*/ 2147483647 w 246"/>
                <a:gd name="T83" fmla="*/ 2147483647 h 225"/>
                <a:gd name="T84" fmla="*/ 2147483647 w 246"/>
                <a:gd name="T85" fmla="*/ 2147483647 h 2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46"/>
                <a:gd name="T130" fmla="*/ 0 h 225"/>
                <a:gd name="T131" fmla="*/ 246 w 246"/>
                <a:gd name="T132" fmla="*/ 225 h 2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46" h="225">
                  <a:moveTo>
                    <a:pt x="85" y="19"/>
                  </a:moveTo>
                  <a:cubicBezTo>
                    <a:pt x="88" y="25"/>
                    <a:pt x="82" y="33"/>
                    <a:pt x="79" y="38"/>
                  </a:cubicBezTo>
                  <a:cubicBezTo>
                    <a:pt x="82" y="39"/>
                    <a:pt x="85" y="40"/>
                    <a:pt x="86" y="43"/>
                  </a:cubicBezTo>
                  <a:cubicBezTo>
                    <a:pt x="84" y="46"/>
                    <a:pt x="83" y="50"/>
                    <a:pt x="81" y="51"/>
                  </a:cubicBezTo>
                  <a:cubicBezTo>
                    <a:pt x="78" y="54"/>
                    <a:pt x="75" y="52"/>
                    <a:pt x="72" y="53"/>
                  </a:cubicBezTo>
                  <a:cubicBezTo>
                    <a:pt x="67" y="55"/>
                    <a:pt x="64" y="60"/>
                    <a:pt x="64" y="66"/>
                  </a:cubicBezTo>
                  <a:cubicBezTo>
                    <a:pt x="54" y="63"/>
                    <a:pt x="57" y="78"/>
                    <a:pt x="57" y="84"/>
                  </a:cubicBezTo>
                  <a:cubicBezTo>
                    <a:pt x="56" y="97"/>
                    <a:pt x="55" y="96"/>
                    <a:pt x="45" y="93"/>
                  </a:cubicBezTo>
                  <a:cubicBezTo>
                    <a:pt x="43" y="95"/>
                    <a:pt x="40" y="99"/>
                    <a:pt x="37" y="102"/>
                  </a:cubicBezTo>
                  <a:cubicBezTo>
                    <a:pt x="36" y="104"/>
                    <a:pt x="32" y="108"/>
                    <a:pt x="30" y="109"/>
                  </a:cubicBezTo>
                  <a:cubicBezTo>
                    <a:pt x="23" y="112"/>
                    <a:pt x="16" y="108"/>
                    <a:pt x="10" y="112"/>
                  </a:cubicBezTo>
                  <a:cubicBezTo>
                    <a:pt x="10" y="112"/>
                    <a:pt x="8" y="119"/>
                    <a:pt x="10" y="124"/>
                  </a:cubicBezTo>
                  <a:cubicBezTo>
                    <a:pt x="12" y="128"/>
                    <a:pt x="10" y="124"/>
                    <a:pt x="10" y="124"/>
                  </a:cubicBezTo>
                  <a:cubicBezTo>
                    <a:pt x="13" y="130"/>
                    <a:pt x="17" y="134"/>
                    <a:pt x="19" y="141"/>
                  </a:cubicBezTo>
                  <a:cubicBezTo>
                    <a:pt x="21" y="148"/>
                    <a:pt x="21" y="157"/>
                    <a:pt x="17" y="162"/>
                  </a:cubicBezTo>
                  <a:cubicBezTo>
                    <a:pt x="14" y="166"/>
                    <a:pt x="8" y="167"/>
                    <a:pt x="4" y="171"/>
                  </a:cubicBezTo>
                  <a:cubicBezTo>
                    <a:pt x="0" y="175"/>
                    <a:pt x="1" y="176"/>
                    <a:pt x="0" y="182"/>
                  </a:cubicBezTo>
                  <a:cubicBezTo>
                    <a:pt x="9" y="181"/>
                    <a:pt x="11" y="186"/>
                    <a:pt x="10" y="194"/>
                  </a:cubicBezTo>
                  <a:cubicBezTo>
                    <a:pt x="10" y="202"/>
                    <a:pt x="9" y="208"/>
                    <a:pt x="11" y="215"/>
                  </a:cubicBezTo>
                  <a:cubicBezTo>
                    <a:pt x="12" y="215"/>
                    <a:pt x="12" y="215"/>
                    <a:pt x="12" y="215"/>
                  </a:cubicBezTo>
                  <a:cubicBezTo>
                    <a:pt x="23" y="220"/>
                    <a:pt x="30" y="193"/>
                    <a:pt x="43" y="206"/>
                  </a:cubicBezTo>
                  <a:cubicBezTo>
                    <a:pt x="45" y="181"/>
                    <a:pt x="76" y="203"/>
                    <a:pt x="89" y="204"/>
                  </a:cubicBezTo>
                  <a:cubicBezTo>
                    <a:pt x="106" y="204"/>
                    <a:pt x="124" y="202"/>
                    <a:pt x="141" y="204"/>
                  </a:cubicBezTo>
                  <a:cubicBezTo>
                    <a:pt x="141" y="208"/>
                    <a:pt x="144" y="213"/>
                    <a:pt x="148" y="215"/>
                  </a:cubicBezTo>
                  <a:cubicBezTo>
                    <a:pt x="169" y="193"/>
                    <a:pt x="170" y="216"/>
                    <a:pt x="185" y="225"/>
                  </a:cubicBezTo>
                  <a:cubicBezTo>
                    <a:pt x="190" y="210"/>
                    <a:pt x="195" y="196"/>
                    <a:pt x="201" y="182"/>
                  </a:cubicBezTo>
                  <a:cubicBezTo>
                    <a:pt x="207" y="183"/>
                    <a:pt x="214" y="184"/>
                    <a:pt x="220" y="184"/>
                  </a:cubicBezTo>
                  <a:cubicBezTo>
                    <a:pt x="221" y="182"/>
                    <a:pt x="221" y="182"/>
                    <a:pt x="221" y="182"/>
                  </a:cubicBezTo>
                  <a:cubicBezTo>
                    <a:pt x="221" y="180"/>
                    <a:pt x="219" y="179"/>
                    <a:pt x="220" y="176"/>
                  </a:cubicBezTo>
                  <a:cubicBezTo>
                    <a:pt x="211" y="172"/>
                    <a:pt x="215" y="157"/>
                    <a:pt x="212" y="148"/>
                  </a:cubicBezTo>
                  <a:cubicBezTo>
                    <a:pt x="224" y="143"/>
                    <a:pt x="239" y="134"/>
                    <a:pt x="246" y="123"/>
                  </a:cubicBezTo>
                  <a:cubicBezTo>
                    <a:pt x="246" y="122"/>
                    <a:pt x="245" y="121"/>
                    <a:pt x="245" y="120"/>
                  </a:cubicBezTo>
                  <a:cubicBezTo>
                    <a:pt x="234" y="121"/>
                    <a:pt x="239" y="113"/>
                    <a:pt x="235" y="110"/>
                  </a:cubicBezTo>
                  <a:cubicBezTo>
                    <a:pt x="229" y="106"/>
                    <a:pt x="220" y="110"/>
                    <a:pt x="215" y="107"/>
                  </a:cubicBezTo>
                  <a:cubicBezTo>
                    <a:pt x="206" y="102"/>
                    <a:pt x="203" y="75"/>
                    <a:pt x="201" y="65"/>
                  </a:cubicBezTo>
                  <a:cubicBezTo>
                    <a:pt x="196" y="40"/>
                    <a:pt x="203" y="0"/>
                    <a:pt x="168" y="23"/>
                  </a:cubicBezTo>
                  <a:cubicBezTo>
                    <a:pt x="163" y="9"/>
                    <a:pt x="160" y="8"/>
                    <a:pt x="150" y="0"/>
                  </a:cubicBezTo>
                  <a:cubicBezTo>
                    <a:pt x="146" y="2"/>
                    <a:pt x="142" y="4"/>
                    <a:pt x="139" y="8"/>
                  </a:cubicBezTo>
                  <a:cubicBezTo>
                    <a:pt x="135" y="5"/>
                    <a:pt x="131" y="1"/>
                    <a:pt x="127" y="0"/>
                  </a:cubicBezTo>
                  <a:cubicBezTo>
                    <a:pt x="125" y="2"/>
                    <a:pt x="125" y="2"/>
                    <a:pt x="125" y="2"/>
                  </a:cubicBezTo>
                  <a:cubicBezTo>
                    <a:pt x="120" y="8"/>
                    <a:pt x="116" y="19"/>
                    <a:pt x="110" y="20"/>
                  </a:cubicBezTo>
                  <a:cubicBezTo>
                    <a:pt x="106" y="20"/>
                    <a:pt x="104" y="15"/>
                    <a:pt x="100" y="15"/>
                  </a:cubicBezTo>
                  <a:cubicBezTo>
                    <a:pt x="95" y="15"/>
                    <a:pt x="90" y="19"/>
                    <a:pt x="85" y="20"/>
                  </a:cubicBezTo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82" name="Freeform 196">
              <a:extLst>
                <a:ext uri="{FF2B5EF4-FFF2-40B4-BE49-F238E27FC236}">
                  <a16:creationId xmlns:a16="http://schemas.microsoft.com/office/drawing/2014/main" id="{4BE4BB33-FFC1-4903-A149-DAEFF105E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195" y="3600183"/>
              <a:ext cx="223972" cy="215968"/>
            </a:xfrm>
            <a:custGeom>
              <a:avLst/>
              <a:gdLst>
                <a:gd name="T0" fmla="*/ 2147483647 w 308"/>
                <a:gd name="T1" fmla="*/ 2147483647 h 338"/>
                <a:gd name="T2" fmla="*/ 2147483647 w 308"/>
                <a:gd name="T3" fmla="*/ 2147483647 h 338"/>
                <a:gd name="T4" fmla="*/ 2147483647 w 308"/>
                <a:gd name="T5" fmla="*/ 2147483647 h 338"/>
                <a:gd name="T6" fmla="*/ 2147483647 w 308"/>
                <a:gd name="T7" fmla="*/ 2147483647 h 338"/>
                <a:gd name="T8" fmla="*/ 2147483647 w 308"/>
                <a:gd name="T9" fmla="*/ 2147483647 h 338"/>
                <a:gd name="T10" fmla="*/ 2147483647 w 308"/>
                <a:gd name="T11" fmla="*/ 2147483647 h 338"/>
                <a:gd name="T12" fmla="*/ 2147483647 w 308"/>
                <a:gd name="T13" fmla="*/ 2147483647 h 338"/>
                <a:gd name="T14" fmla="*/ 2147483647 w 308"/>
                <a:gd name="T15" fmla="*/ 2147483647 h 338"/>
                <a:gd name="T16" fmla="*/ 2147483647 w 308"/>
                <a:gd name="T17" fmla="*/ 2147483647 h 338"/>
                <a:gd name="T18" fmla="*/ 2147483647 w 308"/>
                <a:gd name="T19" fmla="*/ 2147483647 h 338"/>
                <a:gd name="T20" fmla="*/ 2147483647 w 308"/>
                <a:gd name="T21" fmla="*/ 2147483647 h 338"/>
                <a:gd name="T22" fmla="*/ 2147483647 w 308"/>
                <a:gd name="T23" fmla="*/ 2147483647 h 338"/>
                <a:gd name="T24" fmla="*/ 2147483647 w 308"/>
                <a:gd name="T25" fmla="*/ 2147483647 h 338"/>
                <a:gd name="T26" fmla="*/ 2147483647 w 308"/>
                <a:gd name="T27" fmla="*/ 2147483647 h 338"/>
                <a:gd name="T28" fmla="*/ 2147483647 w 308"/>
                <a:gd name="T29" fmla="*/ 2147483647 h 338"/>
                <a:gd name="T30" fmla="*/ 2147483647 w 308"/>
                <a:gd name="T31" fmla="*/ 2147483647 h 338"/>
                <a:gd name="T32" fmla="*/ 2147483647 w 308"/>
                <a:gd name="T33" fmla="*/ 2147483647 h 338"/>
                <a:gd name="T34" fmla="*/ 2147483647 w 308"/>
                <a:gd name="T35" fmla="*/ 2147483647 h 338"/>
                <a:gd name="T36" fmla="*/ 2147483647 w 308"/>
                <a:gd name="T37" fmla="*/ 2147483647 h 338"/>
                <a:gd name="T38" fmla="*/ 2147483647 w 308"/>
                <a:gd name="T39" fmla="*/ 2147483647 h 338"/>
                <a:gd name="T40" fmla="*/ 2147483647 w 308"/>
                <a:gd name="T41" fmla="*/ 2147483647 h 338"/>
                <a:gd name="T42" fmla="*/ 2147483647 w 308"/>
                <a:gd name="T43" fmla="*/ 2147483647 h 338"/>
                <a:gd name="T44" fmla="*/ 2147483647 w 308"/>
                <a:gd name="T45" fmla="*/ 2147483647 h 338"/>
                <a:gd name="T46" fmla="*/ 2147483647 w 308"/>
                <a:gd name="T47" fmla="*/ 2147483647 h 338"/>
                <a:gd name="T48" fmla="*/ 2147483647 w 308"/>
                <a:gd name="T49" fmla="*/ 2147483647 h 338"/>
                <a:gd name="T50" fmla="*/ 2147483647 w 308"/>
                <a:gd name="T51" fmla="*/ 2147483647 h 338"/>
                <a:gd name="T52" fmla="*/ 2147483647 w 308"/>
                <a:gd name="T53" fmla="*/ 2147483647 h 338"/>
                <a:gd name="T54" fmla="*/ 2147483647 w 308"/>
                <a:gd name="T55" fmla="*/ 2147483647 h 338"/>
                <a:gd name="T56" fmla="*/ 2147483647 w 308"/>
                <a:gd name="T57" fmla="*/ 2147483647 h 338"/>
                <a:gd name="T58" fmla="*/ 2147483647 w 308"/>
                <a:gd name="T59" fmla="*/ 2147483647 h 338"/>
                <a:gd name="T60" fmla="*/ 2147483647 w 308"/>
                <a:gd name="T61" fmla="*/ 2147483647 h 338"/>
                <a:gd name="T62" fmla="*/ 2147483647 w 308"/>
                <a:gd name="T63" fmla="*/ 2147483647 h 338"/>
                <a:gd name="T64" fmla="*/ 2147483647 w 308"/>
                <a:gd name="T65" fmla="*/ 2147483647 h 338"/>
                <a:gd name="T66" fmla="*/ 2147483647 w 308"/>
                <a:gd name="T67" fmla="*/ 2147483647 h 338"/>
                <a:gd name="T68" fmla="*/ 2147483647 w 308"/>
                <a:gd name="T69" fmla="*/ 2147483647 h 338"/>
                <a:gd name="T70" fmla="*/ 2147483647 w 308"/>
                <a:gd name="T71" fmla="*/ 2147483647 h 338"/>
                <a:gd name="T72" fmla="*/ 2147483647 w 308"/>
                <a:gd name="T73" fmla="*/ 2147483647 h 338"/>
                <a:gd name="T74" fmla="*/ 2147483647 w 308"/>
                <a:gd name="T75" fmla="*/ 2147483647 h 338"/>
                <a:gd name="T76" fmla="*/ 2147483647 w 308"/>
                <a:gd name="T77" fmla="*/ 2147483647 h 338"/>
                <a:gd name="T78" fmla="*/ 2147483647 w 308"/>
                <a:gd name="T79" fmla="*/ 2147483647 h 338"/>
                <a:gd name="T80" fmla="*/ 2147483647 w 308"/>
                <a:gd name="T81" fmla="*/ 2147483647 h 338"/>
                <a:gd name="T82" fmla="*/ 2147483647 w 308"/>
                <a:gd name="T83" fmla="*/ 2147483647 h 338"/>
                <a:gd name="T84" fmla="*/ 2147483647 w 308"/>
                <a:gd name="T85" fmla="*/ 2147483647 h 338"/>
                <a:gd name="T86" fmla="*/ 2147483647 w 308"/>
                <a:gd name="T87" fmla="*/ 2147483647 h 338"/>
                <a:gd name="T88" fmla="*/ 2147483647 w 308"/>
                <a:gd name="T89" fmla="*/ 2147483647 h 33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8"/>
                <a:gd name="T136" fmla="*/ 0 h 338"/>
                <a:gd name="T137" fmla="*/ 308 w 308"/>
                <a:gd name="T138" fmla="*/ 338 h 33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8" h="338">
                  <a:moveTo>
                    <a:pt x="175" y="47"/>
                  </a:moveTo>
                  <a:cubicBezTo>
                    <a:pt x="174" y="44"/>
                    <a:pt x="172" y="41"/>
                    <a:pt x="173" y="39"/>
                  </a:cubicBezTo>
                  <a:cubicBezTo>
                    <a:pt x="173" y="37"/>
                    <a:pt x="176" y="36"/>
                    <a:pt x="176" y="34"/>
                  </a:cubicBezTo>
                  <a:cubicBezTo>
                    <a:pt x="170" y="33"/>
                    <a:pt x="172" y="26"/>
                    <a:pt x="173" y="23"/>
                  </a:cubicBezTo>
                  <a:cubicBezTo>
                    <a:pt x="174" y="20"/>
                    <a:pt x="175" y="20"/>
                    <a:pt x="174" y="19"/>
                  </a:cubicBezTo>
                  <a:cubicBezTo>
                    <a:pt x="173" y="18"/>
                    <a:pt x="171" y="18"/>
                    <a:pt x="169" y="17"/>
                  </a:cubicBezTo>
                  <a:cubicBezTo>
                    <a:pt x="167" y="16"/>
                    <a:pt x="165" y="14"/>
                    <a:pt x="163" y="13"/>
                  </a:cubicBezTo>
                  <a:cubicBezTo>
                    <a:pt x="160" y="12"/>
                    <a:pt x="160" y="12"/>
                    <a:pt x="158" y="12"/>
                  </a:cubicBezTo>
                  <a:cubicBezTo>
                    <a:pt x="154" y="13"/>
                    <a:pt x="152" y="14"/>
                    <a:pt x="148" y="13"/>
                  </a:cubicBezTo>
                  <a:cubicBezTo>
                    <a:pt x="143" y="12"/>
                    <a:pt x="140" y="6"/>
                    <a:pt x="137" y="2"/>
                  </a:cubicBezTo>
                  <a:cubicBezTo>
                    <a:pt x="136" y="1"/>
                    <a:pt x="135" y="0"/>
                    <a:pt x="134" y="0"/>
                  </a:cubicBezTo>
                  <a:cubicBezTo>
                    <a:pt x="133" y="0"/>
                    <a:pt x="132" y="1"/>
                    <a:pt x="131" y="1"/>
                  </a:cubicBezTo>
                  <a:cubicBezTo>
                    <a:pt x="129" y="1"/>
                    <a:pt x="128" y="0"/>
                    <a:pt x="126" y="0"/>
                  </a:cubicBezTo>
                  <a:cubicBezTo>
                    <a:pt x="121" y="0"/>
                    <a:pt x="117" y="4"/>
                    <a:pt x="113" y="6"/>
                  </a:cubicBezTo>
                  <a:cubicBezTo>
                    <a:pt x="108" y="9"/>
                    <a:pt x="105" y="8"/>
                    <a:pt x="101" y="6"/>
                  </a:cubicBezTo>
                  <a:cubicBezTo>
                    <a:pt x="98" y="5"/>
                    <a:pt x="96" y="5"/>
                    <a:pt x="94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5" y="7"/>
                    <a:pt x="99" y="11"/>
                    <a:pt x="98" y="12"/>
                  </a:cubicBezTo>
                  <a:cubicBezTo>
                    <a:pt x="98" y="13"/>
                    <a:pt x="95" y="15"/>
                    <a:pt x="95" y="15"/>
                  </a:cubicBezTo>
                  <a:cubicBezTo>
                    <a:pt x="92" y="18"/>
                    <a:pt x="90" y="22"/>
                    <a:pt x="88" y="25"/>
                  </a:cubicBezTo>
                  <a:cubicBezTo>
                    <a:pt x="87" y="26"/>
                    <a:pt x="86" y="27"/>
                    <a:pt x="85" y="28"/>
                  </a:cubicBezTo>
                  <a:cubicBezTo>
                    <a:pt x="85" y="28"/>
                    <a:pt x="84" y="30"/>
                    <a:pt x="84" y="30"/>
                  </a:cubicBezTo>
                  <a:cubicBezTo>
                    <a:pt x="81" y="32"/>
                    <a:pt x="74" y="28"/>
                    <a:pt x="71" y="28"/>
                  </a:cubicBezTo>
                  <a:cubicBezTo>
                    <a:pt x="68" y="28"/>
                    <a:pt x="66" y="29"/>
                    <a:pt x="63" y="30"/>
                  </a:cubicBezTo>
                  <a:cubicBezTo>
                    <a:pt x="61" y="30"/>
                    <a:pt x="59" y="30"/>
                    <a:pt x="57" y="29"/>
                  </a:cubicBezTo>
                  <a:cubicBezTo>
                    <a:pt x="60" y="32"/>
                    <a:pt x="59" y="40"/>
                    <a:pt x="56" y="42"/>
                  </a:cubicBezTo>
                  <a:cubicBezTo>
                    <a:pt x="53" y="40"/>
                    <a:pt x="51" y="34"/>
                    <a:pt x="48" y="31"/>
                  </a:cubicBezTo>
                  <a:cubicBezTo>
                    <a:pt x="45" y="27"/>
                    <a:pt x="42" y="26"/>
                    <a:pt x="38" y="25"/>
                  </a:cubicBezTo>
                  <a:cubicBezTo>
                    <a:pt x="37" y="30"/>
                    <a:pt x="36" y="37"/>
                    <a:pt x="30" y="38"/>
                  </a:cubicBezTo>
                  <a:cubicBezTo>
                    <a:pt x="28" y="39"/>
                    <a:pt x="26" y="38"/>
                    <a:pt x="24" y="38"/>
                  </a:cubicBezTo>
                  <a:cubicBezTo>
                    <a:pt x="22" y="39"/>
                    <a:pt x="20" y="40"/>
                    <a:pt x="18" y="40"/>
                  </a:cubicBezTo>
                  <a:cubicBezTo>
                    <a:pt x="17" y="41"/>
                    <a:pt x="16" y="41"/>
                    <a:pt x="15" y="41"/>
                  </a:cubicBezTo>
                  <a:cubicBezTo>
                    <a:pt x="13" y="41"/>
                    <a:pt x="14" y="40"/>
                    <a:pt x="13" y="41"/>
                  </a:cubicBezTo>
                  <a:cubicBezTo>
                    <a:pt x="11" y="43"/>
                    <a:pt x="10" y="44"/>
                    <a:pt x="9" y="46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8"/>
                    <a:pt x="10" y="48"/>
                    <a:pt x="10" y="49"/>
                  </a:cubicBezTo>
                  <a:cubicBezTo>
                    <a:pt x="12" y="56"/>
                    <a:pt x="12" y="59"/>
                    <a:pt x="9" y="66"/>
                  </a:cubicBezTo>
                  <a:cubicBezTo>
                    <a:pt x="6" y="76"/>
                    <a:pt x="0" y="83"/>
                    <a:pt x="7" y="93"/>
                  </a:cubicBezTo>
                  <a:cubicBezTo>
                    <a:pt x="8" y="94"/>
                    <a:pt x="10" y="94"/>
                    <a:pt x="11" y="97"/>
                  </a:cubicBezTo>
                  <a:cubicBezTo>
                    <a:pt x="12" y="99"/>
                    <a:pt x="9" y="101"/>
                    <a:pt x="10" y="103"/>
                  </a:cubicBezTo>
                  <a:cubicBezTo>
                    <a:pt x="12" y="106"/>
                    <a:pt x="18" y="104"/>
                    <a:pt x="21" y="106"/>
                  </a:cubicBezTo>
                  <a:cubicBezTo>
                    <a:pt x="28" y="110"/>
                    <a:pt x="26" y="120"/>
                    <a:pt x="22" y="125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24" y="125"/>
                    <a:pt x="25" y="125"/>
                    <a:pt x="26" y="125"/>
                  </a:cubicBezTo>
                  <a:cubicBezTo>
                    <a:pt x="32" y="125"/>
                    <a:pt x="40" y="117"/>
                    <a:pt x="44" y="110"/>
                  </a:cubicBezTo>
                  <a:cubicBezTo>
                    <a:pt x="48" y="103"/>
                    <a:pt x="56" y="105"/>
                    <a:pt x="61" y="104"/>
                  </a:cubicBezTo>
                  <a:cubicBezTo>
                    <a:pt x="67" y="104"/>
                    <a:pt x="65" y="100"/>
                    <a:pt x="72" y="108"/>
                  </a:cubicBezTo>
                  <a:cubicBezTo>
                    <a:pt x="78" y="115"/>
                    <a:pt x="85" y="114"/>
                    <a:pt x="87" y="116"/>
                  </a:cubicBezTo>
                  <a:cubicBezTo>
                    <a:pt x="90" y="118"/>
                    <a:pt x="90" y="118"/>
                    <a:pt x="92" y="130"/>
                  </a:cubicBezTo>
                  <a:cubicBezTo>
                    <a:pt x="94" y="142"/>
                    <a:pt x="101" y="144"/>
                    <a:pt x="96" y="151"/>
                  </a:cubicBezTo>
                  <a:cubicBezTo>
                    <a:pt x="91" y="159"/>
                    <a:pt x="88" y="164"/>
                    <a:pt x="95" y="162"/>
                  </a:cubicBezTo>
                  <a:cubicBezTo>
                    <a:pt x="101" y="161"/>
                    <a:pt x="107" y="163"/>
                    <a:pt x="111" y="168"/>
                  </a:cubicBezTo>
                  <a:cubicBezTo>
                    <a:pt x="115" y="173"/>
                    <a:pt x="144" y="212"/>
                    <a:pt x="161" y="216"/>
                  </a:cubicBezTo>
                  <a:cubicBezTo>
                    <a:pt x="178" y="220"/>
                    <a:pt x="174" y="209"/>
                    <a:pt x="181" y="218"/>
                  </a:cubicBezTo>
                  <a:cubicBezTo>
                    <a:pt x="188" y="227"/>
                    <a:pt x="199" y="226"/>
                    <a:pt x="197" y="232"/>
                  </a:cubicBezTo>
                  <a:cubicBezTo>
                    <a:pt x="195" y="239"/>
                    <a:pt x="206" y="231"/>
                    <a:pt x="205" y="238"/>
                  </a:cubicBezTo>
                  <a:cubicBezTo>
                    <a:pt x="203" y="245"/>
                    <a:pt x="205" y="250"/>
                    <a:pt x="213" y="254"/>
                  </a:cubicBezTo>
                  <a:cubicBezTo>
                    <a:pt x="220" y="258"/>
                    <a:pt x="226" y="251"/>
                    <a:pt x="229" y="260"/>
                  </a:cubicBezTo>
                  <a:cubicBezTo>
                    <a:pt x="232" y="269"/>
                    <a:pt x="235" y="274"/>
                    <a:pt x="240" y="282"/>
                  </a:cubicBezTo>
                  <a:cubicBezTo>
                    <a:pt x="244" y="290"/>
                    <a:pt x="247" y="293"/>
                    <a:pt x="242" y="296"/>
                  </a:cubicBezTo>
                  <a:cubicBezTo>
                    <a:pt x="237" y="300"/>
                    <a:pt x="231" y="299"/>
                    <a:pt x="234" y="305"/>
                  </a:cubicBezTo>
                  <a:cubicBezTo>
                    <a:pt x="238" y="310"/>
                    <a:pt x="235" y="309"/>
                    <a:pt x="232" y="314"/>
                  </a:cubicBezTo>
                  <a:cubicBezTo>
                    <a:pt x="229" y="319"/>
                    <a:pt x="233" y="338"/>
                    <a:pt x="240" y="329"/>
                  </a:cubicBezTo>
                  <a:cubicBezTo>
                    <a:pt x="247" y="321"/>
                    <a:pt x="248" y="319"/>
                    <a:pt x="252" y="315"/>
                  </a:cubicBezTo>
                  <a:cubicBezTo>
                    <a:pt x="257" y="310"/>
                    <a:pt x="257" y="304"/>
                    <a:pt x="257" y="298"/>
                  </a:cubicBezTo>
                  <a:cubicBezTo>
                    <a:pt x="257" y="292"/>
                    <a:pt x="263" y="291"/>
                    <a:pt x="267" y="289"/>
                  </a:cubicBezTo>
                  <a:cubicBezTo>
                    <a:pt x="272" y="288"/>
                    <a:pt x="276" y="287"/>
                    <a:pt x="267" y="276"/>
                  </a:cubicBezTo>
                  <a:cubicBezTo>
                    <a:pt x="259" y="265"/>
                    <a:pt x="250" y="267"/>
                    <a:pt x="251" y="262"/>
                  </a:cubicBezTo>
                  <a:cubicBezTo>
                    <a:pt x="253" y="257"/>
                    <a:pt x="259" y="255"/>
                    <a:pt x="257" y="249"/>
                  </a:cubicBezTo>
                  <a:cubicBezTo>
                    <a:pt x="256" y="243"/>
                    <a:pt x="259" y="244"/>
                    <a:pt x="265" y="240"/>
                  </a:cubicBezTo>
                  <a:cubicBezTo>
                    <a:pt x="270" y="237"/>
                    <a:pt x="276" y="231"/>
                    <a:pt x="275" y="238"/>
                  </a:cubicBezTo>
                  <a:cubicBezTo>
                    <a:pt x="274" y="245"/>
                    <a:pt x="275" y="244"/>
                    <a:pt x="281" y="245"/>
                  </a:cubicBezTo>
                  <a:cubicBezTo>
                    <a:pt x="286" y="247"/>
                    <a:pt x="288" y="242"/>
                    <a:pt x="290" y="250"/>
                  </a:cubicBezTo>
                  <a:cubicBezTo>
                    <a:pt x="293" y="258"/>
                    <a:pt x="293" y="263"/>
                    <a:pt x="298" y="261"/>
                  </a:cubicBezTo>
                  <a:cubicBezTo>
                    <a:pt x="303" y="258"/>
                    <a:pt x="308" y="256"/>
                    <a:pt x="300" y="245"/>
                  </a:cubicBezTo>
                  <a:cubicBezTo>
                    <a:pt x="292" y="235"/>
                    <a:pt x="284" y="229"/>
                    <a:pt x="281" y="230"/>
                  </a:cubicBezTo>
                  <a:cubicBezTo>
                    <a:pt x="278" y="230"/>
                    <a:pt x="275" y="223"/>
                    <a:pt x="267" y="218"/>
                  </a:cubicBezTo>
                  <a:cubicBezTo>
                    <a:pt x="260" y="213"/>
                    <a:pt x="251" y="212"/>
                    <a:pt x="245" y="209"/>
                  </a:cubicBezTo>
                  <a:cubicBezTo>
                    <a:pt x="240" y="206"/>
                    <a:pt x="235" y="205"/>
                    <a:pt x="239" y="199"/>
                  </a:cubicBezTo>
                  <a:cubicBezTo>
                    <a:pt x="242" y="193"/>
                    <a:pt x="245" y="182"/>
                    <a:pt x="239" y="185"/>
                  </a:cubicBezTo>
                  <a:cubicBezTo>
                    <a:pt x="233" y="187"/>
                    <a:pt x="233" y="182"/>
                    <a:pt x="229" y="186"/>
                  </a:cubicBezTo>
                  <a:cubicBezTo>
                    <a:pt x="225" y="190"/>
                    <a:pt x="224" y="195"/>
                    <a:pt x="217" y="188"/>
                  </a:cubicBezTo>
                  <a:cubicBezTo>
                    <a:pt x="210" y="181"/>
                    <a:pt x="192" y="171"/>
                    <a:pt x="181" y="141"/>
                  </a:cubicBezTo>
                  <a:cubicBezTo>
                    <a:pt x="178" y="132"/>
                    <a:pt x="168" y="129"/>
                    <a:pt x="161" y="121"/>
                  </a:cubicBezTo>
                  <a:cubicBezTo>
                    <a:pt x="153" y="112"/>
                    <a:pt x="140" y="93"/>
                    <a:pt x="145" y="87"/>
                  </a:cubicBezTo>
                  <a:cubicBezTo>
                    <a:pt x="151" y="81"/>
                    <a:pt x="148" y="81"/>
                    <a:pt x="145" y="73"/>
                  </a:cubicBezTo>
                  <a:cubicBezTo>
                    <a:pt x="141" y="64"/>
                    <a:pt x="141" y="61"/>
                    <a:pt x="148" y="59"/>
                  </a:cubicBezTo>
                  <a:cubicBezTo>
                    <a:pt x="155" y="57"/>
                    <a:pt x="157" y="55"/>
                    <a:pt x="163" y="54"/>
                  </a:cubicBezTo>
                  <a:cubicBezTo>
                    <a:pt x="167" y="53"/>
                    <a:pt x="171" y="49"/>
                    <a:pt x="174" y="47"/>
                  </a:cubicBezTo>
                  <a:lnTo>
                    <a:pt x="175" y="47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83" name="Freeform 197">
              <a:extLst>
                <a:ext uri="{FF2B5EF4-FFF2-40B4-BE49-F238E27FC236}">
                  <a16:creationId xmlns:a16="http://schemas.microsoft.com/office/drawing/2014/main" id="{6B13E2B6-D63F-49A4-BFEC-642F97F13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168" y="3579615"/>
              <a:ext cx="89065" cy="50278"/>
            </a:xfrm>
            <a:custGeom>
              <a:avLst/>
              <a:gdLst>
                <a:gd name="T0" fmla="*/ 2147483647 w 121"/>
                <a:gd name="T1" fmla="*/ 2147483647 h 78"/>
                <a:gd name="T2" fmla="*/ 2147483647 w 121"/>
                <a:gd name="T3" fmla="*/ 2147483647 h 78"/>
                <a:gd name="T4" fmla="*/ 2147483647 w 121"/>
                <a:gd name="T5" fmla="*/ 2147483647 h 78"/>
                <a:gd name="T6" fmla="*/ 2147483647 w 121"/>
                <a:gd name="T7" fmla="*/ 2147483647 h 78"/>
                <a:gd name="T8" fmla="*/ 2147483647 w 121"/>
                <a:gd name="T9" fmla="*/ 2147483647 h 78"/>
                <a:gd name="T10" fmla="*/ 2147483647 w 121"/>
                <a:gd name="T11" fmla="*/ 2147483647 h 78"/>
                <a:gd name="T12" fmla="*/ 2147483647 w 121"/>
                <a:gd name="T13" fmla="*/ 2147483647 h 78"/>
                <a:gd name="T14" fmla="*/ 2147483647 w 121"/>
                <a:gd name="T15" fmla="*/ 2147483647 h 78"/>
                <a:gd name="T16" fmla="*/ 2147483647 w 121"/>
                <a:gd name="T17" fmla="*/ 2147483647 h 78"/>
                <a:gd name="T18" fmla="*/ 2147483647 w 121"/>
                <a:gd name="T19" fmla="*/ 2147483647 h 78"/>
                <a:gd name="T20" fmla="*/ 2147483647 w 121"/>
                <a:gd name="T21" fmla="*/ 2147483647 h 78"/>
                <a:gd name="T22" fmla="*/ 2147483647 w 121"/>
                <a:gd name="T23" fmla="*/ 2147483647 h 78"/>
                <a:gd name="T24" fmla="*/ 2147483647 w 121"/>
                <a:gd name="T25" fmla="*/ 2147483647 h 78"/>
                <a:gd name="T26" fmla="*/ 2147483647 w 121"/>
                <a:gd name="T27" fmla="*/ 2147483647 h 78"/>
                <a:gd name="T28" fmla="*/ 2147483647 w 121"/>
                <a:gd name="T29" fmla="*/ 2147483647 h 78"/>
                <a:gd name="T30" fmla="*/ 2147483647 w 121"/>
                <a:gd name="T31" fmla="*/ 2147483647 h 78"/>
                <a:gd name="T32" fmla="*/ 2147483647 w 121"/>
                <a:gd name="T33" fmla="*/ 2147483647 h 78"/>
                <a:gd name="T34" fmla="*/ 2147483647 w 121"/>
                <a:gd name="T35" fmla="*/ 2147483647 h 78"/>
                <a:gd name="T36" fmla="*/ 2147483647 w 121"/>
                <a:gd name="T37" fmla="*/ 2147483647 h 78"/>
                <a:gd name="T38" fmla="*/ 2147483647 w 121"/>
                <a:gd name="T39" fmla="*/ 2147483647 h 78"/>
                <a:gd name="T40" fmla="*/ 2147483647 w 121"/>
                <a:gd name="T41" fmla="*/ 2147483647 h 78"/>
                <a:gd name="T42" fmla="*/ 2147483647 w 121"/>
                <a:gd name="T43" fmla="*/ 2147483647 h 78"/>
                <a:gd name="T44" fmla="*/ 2147483647 w 121"/>
                <a:gd name="T45" fmla="*/ 2147483647 h 78"/>
                <a:gd name="T46" fmla="*/ 2147483647 w 121"/>
                <a:gd name="T47" fmla="*/ 2147483647 h 78"/>
                <a:gd name="T48" fmla="*/ 2147483647 w 121"/>
                <a:gd name="T49" fmla="*/ 2147483647 h 78"/>
                <a:gd name="T50" fmla="*/ 2147483647 w 121"/>
                <a:gd name="T51" fmla="*/ 2147483647 h 78"/>
                <a:gd name="T52" fmla="*/ 2147483647 w 121"/>
                <a:gd name="T53" fmla="*/ 2147483647 h 78"/>
                <a:gd name="T54" fmla="*/ 2147483647 w 121"/>
                <a:gd name="T55" fmla="*/ 2147483647 h 78"/>
                <a:gd name="T56" fmla="*/ 2147483647 w 121"/>
                <a:gd name="T57" fmla="*/ 2147483647 h 78"/>
                <a:gd name="T58" fmla="*/ 2147483647 w 121"/>
                <a:gd name="T59" fmla="*/ 2147483647 h 78"/>
                <a:gd name="T60" fmla="*/ 2147483647 w 121"/>
                <a:gd name="T61" fmla="*/ 2147483647 h 78"/>
                <a:gd name="T62" fmla="*/ 2147483647 w 121"/>
                <a:gd name="T63" fmla="*/ 2147483647 h 78"/>
                <a:gd name="T64" fmla="*/ 2147483647 w 121"/>
                <a:gd name="T65" fmla="*/ 2147483647 h 78"/>
                <a:gd name="T66" fmla="*/ 2147483647 w 121"/>
                <a:gd name="T67" fmla="*/ 2147483647 h 78"/>
                <a:gd name="T68" fmla="*/ 2147483647 w 121"/>
                <a:gd name="T69" fmla="*/ 2147483647 h 78"/>
                <a:gd name="T70" fmla="*/ 2147483647 w 121"/>
                <a:gd name="T71" fmla="*/ 2147483647 h 78"/>
                <a:gd name="T72" fmla="*/ 2147483647 w 121"/>
                <a:gd name="T73" fmla="*/ 2147483647 h 78"/>
                <a:gd name="T74" fmla="*/ 2147483647 w 121"/>
                <a:gd name="T75" fmla="*/ 2147483647 h 78"/>
                <a:gd name="T76" fmla="*/ 2147483647 w 121"/>
                <a:gd name="T77" fmla="*/ 2147483647 h 78"/>
                <a:gd name="T78" fmla="*/ 2147483647 w 121"/>
                <a:gd name="T79" fmla="*/ 2147483647 h 78"/>
                <a:gd name="T80" fmla="*/ 2147483647 w 121"/>
                <a:gd name="T81" fmla="*/ 2147483647 h 7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1"/>
                <a:gd name="T124" fmla="*/ 0 h 78"/>
                <a:gd name="T125" fmla="*/ 121 w 121"/>
                <a:gd name="T126" fmla="*/ 78 h 7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1" h="78">
                  <a:moveTo>
                    <a:pt x="38" y="10"/>
                  </a:moveTo>
                  <a:cubicBezTo>
                    <a:pt x="37" y="12"/>
                    <a:pt x="36" y="13"/>
                    <a:pt x="33" y="14"/>
                  </a:cubicBezTo>
                  <a:cubicBezTo>
                    <a:pt x="30" y="16"/>
                    <a:pt x="27" y="15"/>
                    <a:pt x="24" y="18"/>
                  </a:cubicBezTo>
                  <a:cubicBezTo>
                    <a:pt x="21" y="21"/>
                    <a:pt x="21" y="27"/>
                    <a:pt x="20" y="31"/>
                  </a:cubicBezTo>
                  <a:cubicBezTo>
                    <a:pt x="17" y="38"/>
                    <a:pt x="12" y="45"/>
                    <a:pt x="8" y="51"/>
                  </a:cubicBezTo>
                  <a:cubicBezTo>
                    <a:pt x="4" y="56"/>
                    <a:pt x="0" y="63"/>
                    <a:pt x="9" y="65"/>
                  </a:cubicBezTo>
                  <a:cubicBezTo>
                    <a:pt x="15" y="66"/>
                    <a:pt x="24" y="55"/>
                    <a:pt x="29" y="62"/>
                  </a:cubicBezTo>
                  <a:cubicBezTo>
                    <a:pt x="31" y="65"/>
                    <a:pt x="31" y="72"/>
                    <a:pt x="31" y="77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3" y="76"/>
                    <a:pt x="33" y="75"/>
                    <a:pt x="35" y="73"/>
                  </a:cubicBezTo>
                  <a:cubicBezTo>
                    <a:pt x="36" y="72"/>
                    <a:pt x="35" y="73"/>
                    <a:pt x="37" y="73"/>
                  </a:cubicBezTo>
                  <a:cubicBezTo>
                    <a:pt x="38" y="73"/>
                    <a:pt x="39" y="73"/>
                    <a:pt x="40" y="72"/>
                  </a:cubicBezTo>
                  <a:cubicBezTo>
                    <a:pt x="42" y="72"/>
                    <a:pt x="44" y="71"/>
                    <a:pt x="46" y="70"/>
                  </a:cubicBezTo>
                  <a:cubicBezTo>
                    <a:pt x="48" y="70"/>
                    <a:pt x="50" y="71"/>
                    <a:pt x="52" y="70"/>
                  </a:cubicBezTo>
                  <a:cubicBezTo>
                    <a:pt x="58" y="69"/>
                    <a:pt x="59" y="62"/>
                    <a:pt x="60" y="57"/>
                  </a:cubicBezTo>
                  <a:cubicBezTo>
                    <a:pt x="64" y="58"/>
                    <a:pt x="67" y="59"/>
                    <a:pt x="70" y="63"/>
                  </a:cubicBezTo>
                  <a:cubicBezTo>
                    <a:pt x="73" y="66"/>
                    <a:pt x="75" y="72"/>
                    <a:pt x="78" y="74"/>
                  </a:cubicBezTo>
                  <a:cubicBezTo>
                    <a:pt x="81" y="72"/>
                    <a:pt x="82" y="64"/>
                    <a:pt x="79" y="62"/>
                  </a:cubicBezTo>
                  <a:cubicBezTo>
                    <a:pt x="81" y="62"/>
                    <a:pt x="83" y="62"/>
                    <a:pt x="85" y="62"/>
                  </a:cubicBezTo>
                  <a:cubicBezTo>
                    <a:pt x="88" y="61"/>
                    <a:pt x="90" y="60"/>
                    <a:pt x="93" y="60"/>
                  </a:cubicBezTo>
                  <a:cubicBezTo>
                    <a:pt x="96" y="60"/>
                    <a:pt x="103" y="64"/>
                    <a:pt x="106" y="62"/>
                  </a:cubicBezTo>
                  <a:cubicBezTo>
                    <a:pt x="106" y="62"/>
                    <a:pt x="107" y="60"/>
                    <a:pt x="107" y="60"/>
                  </a:cubicBezTo>
                  <a:cubicBezTo>
                    <a:pt x="108" y="59"/>
                    <a:pt x="109" y="58"/>
                    <a:pt x="110" y="57"/>
                  </a:cubicBezTo>
                  <a:cubicBezTo>
                    <a:pt x="112" y="54"/>
                    <a:pt x="114" y="50"/>
                    <a:pt x="117" y="47"/>
                  </a:cubicBezTo>
                  <a:cubicBezTo>
                    <a:pt x="117" y="47"/>
                    <a:pt x="120" y="45"/>
                    <a:pt x="120" y="44"/>
                  </a:cubicBezTo>
                  <a:cubicBezTo>
                    <a:pt x="121" y="42"/>
                    <a:pt x="115" y="36"/>
                    <a:pt x="114" y="36"/>
                  </a:cubicBezTo>
                  <a:cubicBezTo>
                    <a:pt x="111" y="36"/>
                    <a:pt x="110" y="42"/>
                    <a:pt x="107" y="41"/>
                  </a:cubicBezTo>
                  <a:cubicBezTo>
                    <a:pt x="105" y="41"/>
                    <a:pt x="104" y="36"/>
                    <a:pt x="103" y="35"/>
                  </a:cubicBezTo>
                  <a:cubicBezTo>
                    <a:pt x="101" y="32"/>
                    <a:pt x="97" y="33"/>
                    <a:pt x="94" y="33"/>
                  </a:cubicBezTo>
                  <a:cubicBezTo>
                    <a:pt x="94" y="28"/>
                    <a:pt x="98" y="23"/>
                    <a:pt x="99" y="18"/>
                  </a:cubicBezTo>
                  <a:cubicBezTo>
                    <a:pt x="100" y="15"/>
                    <a:pt x="99" y="15"/>
                    <a:pt x="96" y="14"/>
                  </a:cubicBezTo>
                  <a:cubicBezTo>
                    <a:pt x="93" y="12"/>
                    <a:pt x="90" y="13"/>
                    <a:pt x="87" y="11"/>
                  </a:cubicBezTo>
                  <a:cubicBezTo>
                    <a:pt x="84" y="10"/>
                    <a:pt x="84" y="6"/>
                    <a:pt x="82" y="3"/>
                  </a:cubicBezTo>
                  <a:cubicBezTo>
                    <a:pt x="80" y="0"/>
                    <a:pt x="78" y="4"/>
                    <a:pt x="75" y="5"/>
                  </a:cubicBezTo>
                  <a:cubicBezTo>
                    <a:pt x="74" y="6"/>
                    <a:pt x="71" y="8"/>
                    <a:pt x="70" y="8"/>
                  </a:cubicBezTo>
                  <a:cubicBezTo>
                    <a:pt x="68" y="8"/>
                    <a:pt x="66" y="7"/>
                    <a:pt x="64" y="8"/>
                  </a:cubicBezTo>
                  <a:cubicBezTo>
                    <a:pt x="61" y="9"/>
                    <a:pt x="59" y="12"/>
                    <a:pt x="55" y="11"/>
                  </a:cubicBezTo>
                  <a:cubicBezTo>
                    <a:pt x="53" y="10"/>
                    <a:pt x="48" y="9"/>
                    <a:pt x="47" y="13"/>
                  </a:cubicBezTo>
                  <a:cubicBezTo>
                    <a:pt x="44" y="11"/>
                    <a:pt x="41" y="10"/>
                    <a:pt x="38" y="8"/>
                  </a:cubicBezTo>
                  <a:cubicBezTo>
                    <a:pt x="37" y="8"/>
                    <a:pt x="38" y="8"/>
                    <a:pt x="38" y="8"/>
                  </a:cubicBezTo>
                  <a:lnTo>
                    <a:pt x="38" y="10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84" name="Freeform 198">
              <a:extLst>
                <a:ext uri="{FF2B5EF4-FFF2-40B4-BE49-F238E27FC236}">
                  <a16:creationId xmlns:a16="http://schemas.microsoft.com/office/drawing/2014/main" id="{96696BA2-C6F4-4489-9B31-B01A7887B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239" y="3522480"/>
              <a:ext cx="18337" cy="21711"/>
            </a:xfrm>
            <a:custGeom>
              <a:avLst/>
              <a:gdLst>
                <a:gd name="T0" fmla="*/ 2147483647 w 25"/>
                <a:gd name="T1" fmla="*/ 2147483647 h 34"/>
                <a:gd name="T2" fmla="*/ 2147483647 w 25"/>
                <a:gd name="T3" fmla="*/ 2147483647 h 34"/>
                <a:gd name="T4" fmla="*/ 2147483647 w 25"/>
                <a:gd name="T5" fmla="*/ 2147483647 h 34"/>
                <a:gd name="T6" fmla="*/ 2147483647 w 25"/>
                <a:gd name="T7" fmla="*/ 2147483647 h 34"/>
                <a:gd name="T8" fmla="*/ 2147483647 w 25"/>
                <a:gd name="T9" fmla="*/ 0 h 34"/>
                <a:gd name="T10" fmla="*/ 2147483647 w 25"/>
                <a:gd name="T11" fmla="*/ 2147483647 h 34"/>
                <a:gd name="T12" fmla="*/ 2147483647 w 25"/>
                <a:gd name="T13" fmla="*/ 2147483647 h 34"/>
                <a:gd name="T14" fmla="*/ 0 w 25"/>
                <a:gd name="T15" fmla="*/ 2147483647 h 34"/>
                <a:gd name="T16" fmla="*/ 2147483647 w 25"/>
                <a:gd name="T17" fmla="*/ 2147483647 h 34"/>
                <a:gd name="T18" fmla="*/ 2147483647 w 25"/>
                <a:gd name="T19" fmla="*/ 2147483647 h 34"/>
                <a:gd name="T20" fmla="*/ 2147483647 w 25"/>
                <a:gd name="T21" fmla="*/ 2147483647 h 34"/>
                <a:gd name="T22" fmla="*/ 2147483647 w 25"/>
                <a:gd name="T23" fmla="*/ 2147483647 h 34"/>
                <a:gd name="T24" fmla="*/ 2147483647 w 25"/>
                <a:gd name="T25" fmla="*/ 2147483647 h 34"/>
                <a:gd name="T26" fmla="*/ 2147483647 w 25"/>
                <a:gd name="T27" fmla="*/ 2147483647 h 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5"/>
                <a:gd name="T43" fmla="*/ 0 h 34"/>
                <a:gd name="T44" fmla="*/ 25 w 25"/>
                <a:gd name="T45" fmla="*/ 34 h 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5" h="34">
                  <a:moveTo>
                    <a:pt x="25" y="32"/>
                  </a:moveTo>
                  <a:cubicBezTo>
                    <a:pt x="25" y="30"/>
                    <a:pt x="25" y="29"/>
                    <a:pt x="25" y="27"/>
                  </a:cubicBezTo>
                  <a:cubicBezTo>
                    <a:pt x="25" y="23"/>
                    <a:pt x="24" y="23"/>
                    <a:pt x="22" y="18"/>
                  </a:cubicBezTo>
                  <a:cubicBezTo>
                    <a:pt x="21" y="15"/>
                    <a:pt x="23" y="12"/>
                    <a:pt x="21" y="8"/>
                  </a:cubicBezTo>
                  <a:cubicBezTo>
                    <a:pt x="20" y="5"/>
                    <a:pt x="16" y="3"/>
                    <a:pt x="13" y="0"/>
                  </a:cubicBezTo>
                  <a:cubicBezTo>
                    <a:pt x="9" y="4"/>
                    <a:pt x="5" y="8"/>
                    <a:pt x="2" y="13"/>
                  </a:cubicBezTo>
                  <a:cubicBezTo>
                    <a:pt x="1" y="16"/>
                    <a:pt x="1" y="19"/>
                    <a:pt x="1" y="22"/>
                  </a:cubicBezTo>
                  <a:cubicBezTo>
                    <a:pt x="2" y="25"/>
                    <a:pt x="1" y="25"/>
                    <a:pt x="0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7" y="28"/>
                    <a:pt x="11" y="26"/>
                    <a:pt x="16" y="27"/>
                  </a:cubicBezTo>
                  <a:cubicBezTo>
                    <a:pt x="20" y="28"/>
                    <a:pt x="20" y="30"/>
                    <a:pt x="23" y="33"/>
                  </a:cubicBezTo>
                  <a:cubicBezTo>
                    <a:pt x="23" y="33"/>
                    <a:pt x="23" y="33"/>
                    <a:pt x="24" y="33"/>
                  </a:cubicBezTo>
                  <a:cubicBezTo>
                    <a:pt x="25" y="34"/>
                    <a:pt x="25" y="34"/>
                    <a:pt x="25" y="34"/>
                  </a:cubicBezTo>
                  <a:lnTo>
                    <a:pt x="25" y="32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85" name="Freeform 199">
              <a:extLst>
                <a:ext uri="{FF2B5EF4-FFF2-40B4-BE49-F238E27FC236}">
                  <a16:creationId xmlns:a16="http://schemas.microsoft.com/office/drawing/2014/main" id="{876A6517-A4F7-45C0-848E-85BF0D6C3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151" y="3325938"/>
              <a:ext cx="56320" cy="61705"/>
            </a:xfrm>
            <a:custGeom>
              <a:avLst/>
              <a:gdLst>
                <a:gd name="T0" fmla="*/ 2147483647 w 77"/>
                <a:gd name="T1" fmla="*/ 2147483647 h 96"/>
                <a:gd name="T2" fmla="*/ 2147483647 w 77"/>
                <a:gd name="T3" fmla="*/ 2147483647 h 96"/>
                <a:gd name="T4" fmla="*/ 2147483647 w 77"/>
                <a:gd name="T5" fmla="*/ 2147483647 h 96"/>
                <a:gd name="T6" fmla="*/ 2147483647 w 77"/>
                <a:gd name="T7" fmla="*/ 2147483647 h 96"/>
                <a:gd name="T8" fmla="*/ 2147483647 w 77"/>
                <a:gd name="T9" fmla="*/ 2147483647 h 96"/>
                <a:gd name="T10" fmla="*/ 2147483647 w 77"/>
                <a:gd name="T11" fmla="*/ 2147483647 h 96"/>
                <a:gd name="T12" fmla="*/ 2147483647 w 77"/>
                <a:gd name="T13" fmla="*/ 2147483647 h 96"/>
                <a:gd name="T14" fmla="*/ 2147483647 w 77"/>
                <a:gd name="T15" fmla="*/ 2147483647 h 96"/>
                <a:gd name="T16" fmla="*/ 2147483647 w 77"/>
                <a:gd name="T17" fmla="*/ 2147483647 h 96"/>
                <a:gd name="T18" fmla="*/ 2147483647 w 77"/>
                <a:gd name="T19" fmla="*/ 2147483647 h 96"/>
                <a:gd name="T20" fmla="*/ 2147483647 w 77"/>
                <a:gd name="T21" fmla="*/ 2147483647 h 96"/>
                <a:gd name="T22" fmla="*/ 2147483647 w 77"/>
                <a:gd name="T23" fmla="*/ 2147483647 h 96"/>
                <a:gd name="T24" fmla="*/ 2147483647 w 77"/>
                <a:gd name="T25" fmla="*/ 2147483647 h 96"/>
                <a:gd name="T26" fmla="*/ 2147483647 w 77"/>
                <a:gd name="T27" fmla="*/ 2147483647 h 96"/>
                <a:gd name="T28" fmla="*/ 2147483647 w 77"/>
                <a:gd name="T29" fmla="*/ 2147483647 h 96"/>
                <a:gd name="T30" fmla="*/ 2147483647 w 77"/>
                <a:gd name="T31" fmla="*/ 2147483647 h 96"/>
                <a:gd name="T32" fmla="*/ 2147483647 w 77"/>
                <a:gd name="T33" fmla="*/ 2147483647 h 96"/>
                <a:gd name="T34" fmla="*/ 2147483647 w 77"/>
                <a:gd name="T35" fmla="*/ 2147483647 h 96"/>
                <a:gd name="T36" fmla="*/ 2147483647 w 77"/>
                <a:gd name="T37" fmla="*/ 2147483647 h 96"/>
                <a:gd name="T38" fmla="*/ 2147483647 w 77"/>
                <a:gd name="T39" fmla="*/ 2147483647 h 96"/>
                <a:gd name="T40" fmla="*/ 2147483647 w 77"/>
                <a:gd name="T41" fmla="*/ 2147483647 h 96"/>
                <a:gd name="T42" fmla="*/ 2147483647 w 77"/>
                <a:gd name="T43" fmla="*/ 2147483647 h 96"/>
                <a:gd name="T44" fmla="*/ 2147483647 w 77"/>
                <a:gd name="T45" fmla="*/ 2147483647 h 96"/>
                <a:gd name="T46" fmla="*/ 2147483647 w 77"/>
                <a:gd name="T47" fmla="*/ 2147483647 h 96"/>
                <a:gd name="T48" fmla="*/ 2147483647 w 77"/>
                <a:gd name="T49" fmla="*/ 2147483647 h 96"/>
                <a:gd name="T50" fmla="*/ 2147483647 w 77"/>
                <a:gd name="T51" fmla="*/ 2147483647 h 96"/>
                <a:gd name="T52" fmla="*/ 2147483647 w 77"/>
                <a:gd name="T53" fmla="*/ 2147483647 h 96"/>
                <a:gd name="T54" fmla="*/ 2147483647 w 77"/>
                <a:gd name="T55" fmla="*/ 2147483647 h 96"/>
                <a:gd name="T56" fmla="*/ 2147483647 w 77"/>
                <a:gd name="T57" fmla="*/ 2147483647 h 96"/>
                <a:gd name="T58" fmla="*/ 2147483647 w 77"/>
                <a:gd name="T59" fmla="*/ 2147483647 h 96"/>
                <a:gd name="T60" fmla="*/ 2147483647 w 77"/>
                <a:gd name="T61" fmla="*/ 2147483647 h 96"/>
                <a:gd name="T62" fmla="*/ 2147483647 w 77"/>
                <a:gd name="T63" fmla="*/ 2147483647 h 96"/>
                <a:gd name="T64" fmla="*/ 2147483647 w 77"/>
                <a:gd name="T65" fmla="*/ 2147483647 h 96"/>
                <a:gd name="T66" fmla="*/ 2147483647 w 77"/>
                <a:gd name="T67" fmla="*/ 2147483647 h 96"/>
                <a:gd name="T68" fmla="*/ 2147483647 w 77"/>
                <a:gd name="T69" fmla="*/ 2147483647 h 96"/>
                <a:gd name="T70" fmla="*/ 2147483647 w 77"/>
                <a:gd name="T71" fmla="*/ 2147483647 h 96"/>
                <a:gd name="T72" fmla="*/ 2147483647 w 77"/>
                <a:gd name="T73" fmla="*/ 2147483647 h 96"/>
                <a:gd name="T74" fmla="*/ 2147483647 w 77"/>
                <a:gd name="T75" fmla="*/ 2147483647 h 96"/>
                <a:gd name="T76" fmla="*/ 2147483647 w 77"/>
                <a:gd name="T77" fmla="*/ 2147483647 h 96"/>
                <a:gd name="T78" fmla="*/ 2147483647 w 77"/>
                <a:gd name="T79" fmla="*/ 2147483647 h 96"/>
                <a:gd name="T80" fmla="*/ 2147483647 w 77"/>
                <a:gd name="T81" fmla="*/ 2147483647 h 96"/>
                <a:gd name="T82" fmla="*/ 2147483647 w 77"/>
                <a:gd name="T83" fmla="*/ 2147483647 h 96"/>
                <a:gd name="T84" fmla="*/ 2147483647 w 77"/>
                <a:gd name="T85" fmla="*/ 2147483647 h 96"/>
                <a:gd name="T86" fmla="*/ 2147483647 w 77"/>
                <a:gd name="T87" fmla="*/ 2147483647 h 96"/>
                <a:gd name="T88" fmla="*/ 2147483647 w 77"/>
                <a:gd name="T89" fmla="*/ 2147483647 h 96"/>
                <a:gd name="T90" fmla="*/ 2147483647 w 77"/>
                <a:gd name="T91" fmla="*/ 2147483647 h 96"/>
                <a:gd name="T92" fmla="*/ 2147483647 w 77"/>
                <a:gd name="T93" fmla="*/ 2147483647 h 96"/>
                <a:gd name="T94" fmla="*/ 2147483647 w 77"/>
                <a:gd name="T95" fmla="*/ 2147483647 h 96"/>
                <a:gd name="T96" fmla="*/ 2147483647 w 77"/>
                <a:gd name="T97" fmla="*/ 2147483647 h 96"/>
                <a:gd name="T98" fmla="*/ 2147483647 w 77"/>
                <a:gd name="T99" fmla="*/ 2147483647 h 96"/>
                <a:gd name="T100" fmla="*/ 2147483647 w 77"/>
                <a:gd name="T101" fmla="*/ 2147483647 h 96"/>
                <a:gd name="T102" fmla="*/ 2147483647 w 77"/>
                <a:gd name="T103" fmla="*/ 2147483647 h 9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7"/>
                <a:gd name="T157" fmla="*/ 0 h 96"/>
                <a:gd name="T158" fmla="*/ 77 w 77"/>
                <a:gd name="T159" fmla="*/ 96 h 9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7" h="96">
                  <a:moveTo>
                    <a:pt x="34" y="94"/>
                  </a:moveTo>
                  <a:cubicBezTo>
                    <a:pt x="33" y="94"/>
                    <a:pt x="30" y="95"/>
                    <a:pt x="29" y="96"/>
                  </a:cubicBezTo>
                  <a:cubicBezTo>
                    <a:pt x="27" y="96"/>
                    <a:pt x="25" y="96"/>
                    <a:pt x="23" y="96"/>
                  </a:cubicBezTo>
                  <a:cubicBezTo>
                    <a:pt x="22" y="96"/>
                    <a:pt x="20" y="96"/>
                    <a:pt x="19" y="96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19" y="95"/>
                    <a:pt x="19" y="95"/>
                    <a:pt x="19" y="95"/>
                  </a:cubicBezTo>
                  <a:cubicBezTo>
                    <a:pt x="20" y="92"/>
                    <a:pt x="21" y="90"/>
                    <a:pt x="20" y="88"/>
                  </a:cubicBezTo>
                  <a:cubicBezTo>
                    <a:pt x="18" y="86"/>
                    <a:pt x="14" y="87"/>
                    <a:pt x="15" y="83"/>
                  </a:cubicBezTo>
                  <a:cubicBezTo>
                    <a:pt x="15" y="78"/>
                    <a:pt x="18" y="73"/>
                    <a:pt x="15" y="75"/>
                  </a:cubicBezTo>
                  <a:cubicBezTo>
                    <a:pt x="12" y="76"/>
                    <a:pt x="9" y="79"/>
                    <a:pt x="9" y="78"/>
                  </a:cubicBezTo>
                  <a:cubicBezTo>
                    <a:pt x="8" y="77"/>
                    <a:pt x="8" y="68"/>
                    <a:pt x="7" y="71"/>
                  </a:cubicBezTo>
                  <a:cubicBezTo>
                    <a:pt x="5" y="74"/>
                    <a:pt x="2" y="76"/>
                    <a:pt x="2" y="72"/>
                  </a:cubicBezTo>
                  <a:cubicBezTo>
                    <a:pt x="3" y="69"/>
                    <a:pt x="5" y="68"/>
                    <a:pt x="4" y="66"/>
                  </a:cubicBezTo>
                  <a:cubicBezTo>
                    <a:pt x="3" y="63"/>
                    <a:pt x="2" y="61"/>
                    <a:pt x="3" y="59"/>
                  </a:cubicBezTo>
                  <a:cubicBezTo>
                    <a:pt x="4" y="58"/>
                    <a:pt x="2" y="54"/>
                    <a:pt x="3" y="53"/>
                  </a:cubicBezTo>
                  <a:cubicBezTo>
                    <a:pt x="5" y="52"/>
                    <a:pt x="8" y="50"/>
                    <a:pt x="7" y="48"/>
                  </a:cubicBezTo>
                  <a:cubicBezTo>
                    <a:pt x="7" y="45"/>
                    <a:pt x="8" y="44"/>
                    <a:pt x="5" y="43"/>
                  </a:cubicBezTo>
                  <a:cubicBezTo>
                    <a:pt x="3" y="41"/>
                    <a:pt x="2" y="38"/>
                    <a:pt x="2" y="38"/>
                  </a:cubicBezTo>
                  <a:cubicBezTo>
                    <a:pt x="2" y="38"/>
                    <a:pt x="3" y="34"/>
                    <a:pt x="2" y="29"/>
                  </a:cubicBezTo>
                  <a:cubicBezTo>
                    <a:pt x="0" y="24"/>
                    <a:pt x="0" y="15"/>
                    <a:pt x="3" y="17"/>
                  </a:cubicBezTo>
                  <a:cubicBezTo>
                    <a:pt x="6" y="18"/>
                    <a:pt x="5" y="17"/>
                    <a:pt x="9" y="21"/>
                  </a:cubicBezTo>
                  <a:cubicBezTo>
                    <a:pt x="12" y="24"/>
                    <a:pt x="7" y="31"/>
                    <a:pt x="16" y="26"/>
                  </a:cubicBezTo>
                  <a:cubicBezTo>
                    <a:pt x="25" y="21"/>
                    <a:pt x="26" y="12"/>
                    <a:pt x="27" y="19"/>
                  </a:cubicBezTo>
                  <a:cubicBezTo>
                    <a:pt x="28" y="26"/>
                    <a:pt x="31" y="28"/>
                    <a:pt x="32" y="26"/>
                  </a:cubicBezTo>
                  <a:cubicBezTo>
                    <a:pt x="34" y="24"/>
                    <a:pt x="38" y="20"/>
                    <a:pt x="35" y="18"/>
                  </a:cubicBezTo>
                  <a:cubicBezTo>
                    <a:pt x="32" y="16"/>
                    <a:pt x="31" y="12"/>
                    <a:pt x="31" y="12"/>
                  </a:cubicBezTo>
                  <a:cubicBezTo>
                    <a:pt x="31" y="12"/>
                    <a:pt x="31" y="6"/>
                    <a:pt x="34" y="6"/>
                  </a:cubicBezTo>
                  <a:cubicBezTo>
                    <a:pt x="36" y="6"/>
                    <a:pt x="35" y="5"/>
                    <a:pt x="38" y="6"/>
                  </a:cubicBezTo>
                  <a:cubicBezTo>
                    <a:pt x="40" y="8"/>
                    <a:pt x="41" y="6"/>
                    <a:pt x="43" y="5"/>
                  </a:cubicBezTo>
                  <a:cubicBezTo>
                    <a:pt x="45" y="5"/>
                    <a:pt x="44" y="0"/>
                    <a:pt x="47" y="3"/>
                  </a:cubicBezTo>
                  <a:cubicBezTo>
                    <a:pt x="50" y="5"/>
                    <a:pt x="51" y="5"/>
                    <a:pt x="51" y="5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4" y="8"/>
                    <a:pt x="57" y="11"/>
                  </a:cubicBezTo>
                  <a:cubicBezTo>
                    <a:pt x="60" y="14"/>
                    <a:pt x="55" y="22"/>
                    <a:pt x="55" y="24"/>
                  </a:cubicBezTo>
                  <a:cubicBezTo>
                    <a:pt x="54" y="25"/>
                    <a:pt x="49" y="27"/>
                    <a:pt x="54" y="27"/>
                  </a:cubicBezTo>
                  <a:cubicBezTo>
                    <a:pt x="60" y="26"/>
                    <a:pt x="56" y="21"/>
                    <a:pt x="63" y="25"/>
                  </a:cubicBezTo>
                  <a:cubicBezTo>
                    <a:pt x="70" y="28"/>
                    <a:pt x="66" y="29"/>
                    <a:pt x="70" y="29"/>
                  </a:cubicBezTo>
                  <a:cubicBezTo>
                    <a:pt x="75" y="29"/>
                    <a:pt x="74" y="25"/>
                    <a:pt x="75" y="29"/>
                  </a:cubicBezTo>
                  <a:cubicBezTo>
                    <a:pt x="76" y="33"/>
                    <a:pt x="77" y="36"/>
                    <a:pt x="74" y="38"/>
                  </a:cubicBezTo>
                  <a:cubicBezTo>
                    <a:pt x="71" y="40"/>
                    <a:pt x="67" y="42"/>
                    <a:pt x="67" y="42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4"/>
                    <a:pt x="54" y="41"/>
                    <a:pt x="57" y="46"/>
                  </a:cubicBezTo>
                  <a:cubicBezTo>
                    <a:pt x="60" y="50"/>
                    <a:pt x="66" y="50"/>
                    <a:pt x="58" y="54"/>
                  </a:cubicBezTo>
                  <a:cubicBezTo>
                    <a:pt x="51" y="58"/>
                    <a:pt x="48" y="52"/>
                    <a:pt x="48" y="56"/>
                  </a:cubicBezTo>
                  <a:cubicBezTo>
                    <a:pt x="49" y="60"/>
                    <a:pt x="47" y="60"/>
                    <a:pt x="45" y="62"/>
                  </a:cubicBezTo>
                  <a:cubicBezTo>
                    <a:pt x="43" y="64"/>
                    <a:pt x="42" y="58"/>
                    <a:pt x="44" y="63"/>
                  </a:cubicBezTo>
                  <a:cubicBezTo>
                    <a:pt x="46" y="68"/>
                    <a:pt x="49" y="68"/>
                    <a:pt x="46" y="72"/>
                  </a:cubicBezTo>
                  <a:cubicBezTo>
                    <a:pt x="42" y="76"/>
                    <a:pt x="36" y="75"/>
                    <a:pt x="37" y="79"/>
                  </a:cubicBezTo>
                  <a:cubicBezTo>
                    <a:pt x="39" y="82"/>
                    <a:pt x="45" y="77"/>
                    <a:pt x="40" y="84"/>
                  </a:cubicBezTo>
                  <a:cubicBezTo>
                    <a:pt x="38" y="89"/>
                    <a:pt x="36" y="90"/>
                    <a:pt x="36" y="92"/>
                  </a:cubicBezTo>
                  <a:cubicBezTo>
                    <a:pt x="36" y="92"/>
                    <a:pt x="36" y="92"/>
                    <a:pt x="36" y="93"/>
                  </a:cubicBezTo>
                  <a:lnTo>
                    <a:pt x="34" y="94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86" name="Freeform 200">
              <a:extLst>
                <a:ext uri="{FF2B5EF4-FFF2-40B4-BE49-F238E27FC236}">
                  <a16:creationId xmlns:a16="http://schemas.microsoft.com/office/drawing/2014/main" id="{F876E943-AD8A-42B7-B44B-73B779521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2478" y="3384215"/>
              <a:ext cx="168961" cy="209112"/>
            </a:xfrm>
            <a:custGeom>
              <a:avLst/>
              <a:gdLst>
                <a:gd name="T0" fmla="*/ 2147483647 w 232"/>
                <a:gd name="T1" fmla="*/ 2147483647 h 327"/>
                <a:gd name="T2" fmla="*/ 2147483647 w 232"/>
                <a:gd name="T3" fmla="*/ 2147483647 h 327"/>
                <a:gd name="T4" fmla="*/ 2147483647 w 232"/>
                <a:gd name="T5" fmla="*/ 2147483647 h 327"/>
                <a:gd name="T6" fmla="*/ 0 w 232"/>
                <a:gd name="T7" fmla="*/ 2147483647 h 327"/>
                <a:gd name="T8" fmla="*/ 2147483647 w 232"/>
                <a:gd name="T9" fmla="*/ 2147483647 h 327"/>
                <a:gd name="T10" fmla="*/ 2147483647 w 232"/>
                <a:gd name="T11" fmla="*/ 2147483647 h 327"/>
                <a:gd name="T12" fmla="*/ 2147483647 w 232"/>
                <a:gd name="T13" fmla="*/ 2147483647 h 327"/>
                <a:gd name="T14" fmla="*/ 2147483647 w 232"/>
                <a:gd name="T15" fmla="*/ 2147483647 h 327"/>
                <a:gd name="T16" fmla="*/ 2147483647 w 232"/>
                <a:gd name="T17" fmla="*/ 2147483647 h 327"/>
                <a:gd name="T18" fmla="*/ 2147483647 w 232"/>
                <a:gd name="T19" fmla="*/ 2147483647 h 327"/>
                <a:gd name="T20" fmla="*/ 2147483647 w 232"/>
                <a:gd name="T21" fmla="*/ 2147483647 h 327"/>
                <a:gd name="T22" fmla="*/ 2147483647 w 232"/>
                <a:gd name="T23" fmla="*/ 2147483647 h 327"/>
                <a:gd name="T24" fmla="*/ 2147483647 w 232"/>
                <a:gd name="T25" fmla="*/ 2147483647 h 327"/>
                <a:gd name="T26" fmla="*/ 2147483647 w 232"/>
                <a:gd name="T27" fmla="*/ 2147483647 h 327"/>
                <a:gd name="T28" fmla="*/ 2147483647 w 232"/>
                <a:gd name="T29" fmla="*/ 2147483647 h 327"/>
                <a:gd name="T30" fmla="*/ 2147483647 w 232"/>
                <a:gd name="T31" fmla="*/ 2147483647 h 327"/>
                <a:gd name="T32" fmla="*/ 2147483647 w 232"/>
                <a:gd name="T33" fmla="*/ 2147483647 h 327"/>
                <a:gd name="T34" fmla="*/ 2147483647 w 232"/>
                <a:gd name="T35" fmla="*/ 2147483647 h 327"/>
                <a:gd name="T36" fmla="*/ 2147483647 w 232"/>
                <a:gd name="T37" fmla="*/ 2147483647 h 327"/>
                <a:gd name="T38" fmla="*/ 2147483647 w 232"/>
                <a:gd name="T39" fmla="*/ 2147483647 h 327"/>
                <a:gd name="T40" fmla="*/ 2147483647 w 232"/>
                <a:gd name="T41" fmla="*/ 2147483647 h 327"/>
                <a:gd name="T42" fmla="*/ 2147483647 w 232"/>
                <a:gd name="T43" fmla="*/ 2147483647 h 327"/>
                <a:gd name="T44" fmla="*/ 2147483647 w 232"/>
                <a:gd name="T45" fmla="*/ 2147483647 h 327"/>
                <a:gd name="T46" fmla="*/ 2147483647 w 232"/>
                <a:gd name="T47" fmla="*/ 2147483647 h 327"/>
                <a:gd name="T48" fmla="*/ 2147483647 w 232"/>
                <a:gd name="T49" fmla="*/ 2147483647 h 327"/>
                <a:gd name="T50" fmla="*/ 2147483647 w 232"/>
                <a:gd name="T51" fmla="*/ 2147483647 h 327"/>
                <a:gd name="T52" fmla="*/ 2147483647 w 232"/>
                <a:gd name="T53" fmla="*/ 2147483647 h 327"/>
                <a:gd name="T54" fmla="*/ 2147483647 w 232"/>
                <a:gd name="T55" fmla="*/ 2147483647 h 327"/>
                <a:gd name="T56" fmla="*/ 2147483647 w 232"/>
                <a:gd name="T57" fmla="*/ 2147483647 h 327"/>
                <a:gd name="T58" fmla="*/ 2147483647 w 232"/>
                <a:gd name="T59" fmla="*/ 2147483647 h 327"/>
                <a:gd name="T60" fmla="*/ 2147483647 w 232"/>
                <a:gd name="T61" fmla="*/ 2147483647 h 327"/>
                <a:gd name="T62" fmla="*/ 2147483647 w 232"/>
                <a:gd name="T63" fmla="*/ 2147483647 h 327"/>
                <a:gd name="T64" fmla="*/ 2147483647 w 232"/>
                <a:gd name="T65" fmla="*/ 2147483647 h 327"/>
                <a:gd name="T66" fmla="*/ 2147483647 w 232"/>
                <a:gd name="T67" fmla="*/ 2147483647 h 327"/>
                <a:gd name="T68" fmla="*/ 2147483647 w 232"/>
                <a:gd name="T69" fmla="*/ 2147483647 h 327"/>
                <a:gd name="T70" fmla="*/ 2147483647 w 232"/>
                <a:gd name="T71" fmla="*/ 2147483647 h 327"/>
                <a:gd name="T72" fmla="*/ 2147483647 w 232"/>
                <a:gd name="T73" fmla="*/ 2147483647 h 327"/>
                <a:gd name="T74" fmla="*/ 2147483647 w 232"/>
                <a:gd name="T75" fmla="*/ 2147483647 h 327"/>
                <a:gd name="T76" fmla="*/ 2147483647 w 232"/>
                <a:gd name="T77" fmla="*/ 2147483647 h 327"/>
                <a:gd name="T78" fmla="*/ 2147483647 w 232"/>
                <a:gd name="T79" fmla="*/ 2147483647 h 327"/>
                <a:gd name="T80" fmla="*/ 2147483647 w 232"/>
                <a:gd name="T81" fmla="*/ 2147483647 h 327"/>
                <a:gd name="T82" fmla="*/ 2147483647 w 232"/>
                <a:gd name="T83" fmla="*/ 2147483647 h 327"/>
                <a:gd name="T84" fmla="*/ 2147483647 w 232"/>
                <a:gd name="T85" fmla="*/ 2147483647 h 327"/>
                <a:gd name="T86" fmla="*/ 2147483647 w 232"/>
                <a:gd name="T87" fmla="*/ 2147483647 h 327"/>
                <a:gd name="T88" fmla="*/ 2147483647 w 232"/>
                <a:gd name="T89" fmla="*/ 2147483647 h 327"/>
                <a:gd name="T90" fmla="*/ 2147483647 w 232"/>
                <a:gd name="T91" fmla="*/ 2147483647 h 327"/>
                <a:gd name="T92" fmla="*/ 2147483647 w 232"/>
                <a:gd name="T93" fmla="*/ 2147483647 h 327"/>
                <a:gd name="T94" fmla="*/ 2147483647 w 232"/>
                <a:gd name="T95" fmla="*/ 2147483647 h 327"/>
                <a:gd name="T96" fmla="*/ 2147483647 w 232"/>
                <a:gd name="T97" fmla="*/ 2147483647 h 327"/>
                <a:gd name="T98" fmla="*/ 2147483647 w 232"/>
                <a:gd name="T99" fmla="*/ 2147483647 h 327"/>
                <a:gd name="T100" fmla="*/ 2147483647 w 232"/>
                <a:gd name="T101" fmla="*/ 2147483647 h 3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32"/>
                <a:gd name="T154" fmla="*/ 0 h 327"/>
                <a:gd name="T155" fmla="*/ 232 w 232"/>
                <a:gd name="T156" fmla="*/ 327 h 3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32" h="327">
                  <a:moveTo>
                    <a:pt x="18" y="248"/>
                  </a:moveTo>
                  <a:cubicBezTo>
                    <a:pt x="18" y="248"/>
                    <a:pt x="18" y="245"/>
                    <a:pt x="18" y="243"/>
                  </a:cubicBezTo>
                  <a:cubicBezTo>
                    <a:pt x="18" y="239"/>
                    <a:pt x="17" y="239"/>
                    <a:pt x="15" y="234"/>
                  </a:cubicBezTo>
                  <a:cubicBezTo>
                    <a:pt x="14" y="231"/>
                    <a:pt x="16" y="228"/>
                    <a:pt x="14" y="224"/>
                  </a:cubicBezTo>
                  <a:cubicBezTo>
                    <a:pt x="13" y="221"/>
                    <a:pt x="9" y="219"/>
                    <a:pt x="6" y="216"/>
                  </a:cubicBezTo>
                  <a:cubicBezTo>
                    <a:pt x="6" y="216"/>
                    <a:pt x="6" y="216"/>
                    <a:pt x="6" y="216"/>
                  </a:cubicBezTo>
                  <a:cubicBezTo>
                    <a:pt x="5" y="210"/>
                    <a:pt x="6" y="209"/>
                    <a:pt x="9" y="204"/>
                  </a:cubicBezTo>
                  <a:cubicBezTo>
                    <a:pt x="12" y="200"/>
                    <a:pt x="6" y="193"/>
                    <a:pt x="6" y="193"/>
                  </a:cubicBezTo>
                  <a:cubicBezTo>
                    <a:pt x="6" y="193"/>
                    <a:pt x="6" y="193"/>
                    <a:pt x="6" y="193"/>
                  </a:cubicBezTo>
                  <a:cubicBezTo>
                    <a:pt x="6" y="193"/>
                    <a:pt x="6" y="193"/>
                    <a:pt x="6" y="193"/>
                  </a:cubicBezTo>
                  <a:cubicBezTo>
                    <a:pt x="6" y="189"/>
                    <a:pt x="4" y="186"/>
                    <a:pt x="3" y="183"/>
                  </a:cubicBezTo>
                  <a:cubicBezTo>
                    <a:pt x="2" y="181"/>
                    <a:pt x="0" y="179"/>
                    <a:pt x="0" y="177"/>
                  </a:cubicBezTo>
                  <a:cubicBezTo>
                    <a:pt x="3" y="175"/>
                    <a:pt x="5" y="173"/>
                    <a:pt x="6" y="171"/>
                  </a:cubicBezTo>
                  <a:cubicBezTo>
                    <a:pt x="4" y="168"/>
                    <a:pt x="2" y="160"/>
                    <a:pt x="1" y="156"/>
                  </a:cubicBezTo>
                  <a:cubicBezTo>
                    <a:pt x="0" y="153"/>
                    <a:pt x="3" y="148"/>
                    <a:pt x="7" y="150"/>
                  </a:cubicBezTo>
                  <a:cubicBezTo>
                    <a:pt x="7" y="148"/>
                    <a:pt x="6" y="145"/>
                    <a:pt x="7" y="145"/>
                  </a:cubicBezTo>
                  <a:cubicBezTo>
                    <a:pt x="9" y="144"/>
                    <a:pt x="9" y="146"/>
                    <a:pt x="11" y="146"/>
                  </a:cubicBezTo>
                  <a:cubicBezTo>
                    <a:pt x="12" y="146"/>
                    <a:pt x="13" y="143"/>
                    <a:pt x="15" y="143"/>
                  </a:cubicBezTo>
                  <a:cubicBezTo>
                    <a:pt x="17" y="142"/>
                    <a:pt x="18" y="144"/>
                    <a:pt x="19" y="145"/>
                  </a:cubicBezTo>
                  <a:cubicBezTo>
                    <a:pt x="22" y="138"/>
                    <a:pt x="26" y="130"/>
                    <a:pt x="31" y="125"/>
                  </a:cubicBezTo>
                  <a:cubicBezTo>
                    <a:pt x="28" y="122"/>
                    <a:pt x="24" y="118"/>
                    <a:pt x="25" y="114"/>
                  </a:cubicBezTo>
                  <a:cubicBezTo>
                    <a:pt x="25" y="110"/>
                    <a:pt x="29" y="107"/>
                    <a:pt x="30" y="103"/>
                  </a:cubicBezTo>
                  <a:cubicBezTo>
                    <a:pt x="32" y="100"/>
                    <a:pt x="31" y="101"/>
                    <a:pt x="30" y="98"/>
                  </a:cubicBezTo>
                  <a:cubicBezTo>
                    <a:pt x="28" y="92"/>
                    <a:pt x="31" y="91"/>
                    <a:pt x="34" y="86"/>
                  </a:cubicBezTo>
                  <a:cubicBezTo>
                    <a:pt x="34" y="86"/>
                    <a:pt x="34" y="84"/>
                    <a:pt x="35" y="83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2" y="77"/>
                    <a:pt x="30" y="78"/>
                    <a:pt x="30" y="75"/>
                  </a:cubicBezTo>
                  <a:cubicBezTo>
                    <a:pt x="30" y="72"/>
                    <a:pt x="29" y="69"/>
                    <a:pt x="33" y="67"/>
                  </a:cubicBezTo>
                  <a:cubicBezTo>
                    <a:pt x="37" y="65"/>
                    <a:pt x="36" y="65"/>
                    <a:pt x="40" y="64"/>
                  </a:cubicBezTo>
                  <a:cubicBezTo>
                    <a:pt x="44" y="63"/>
                    <a:pt x="46" y="63"/>
                    <a:pt x="49" y="64"/>
                  </a:cubicBezTo>
                  <a:cubicBezTo>
                    <a:pt x="52" y="64"/>
                    <a:pt x="55" y="61"/>
                    <a:pt x="55" y="65"/>
                  </a:cubicBezTo>
                  <a:cubicBezTo>
                    <a:pt x="55" y="69"/>
                    <a:pt x="50" y="74"/>
                    <a:pt x="54" y="76"/>
                  </a:cubicBezTo>
                  <a:cubicBezTo>
                    <a:pt x="58" y="78"/>
                    <a:pt x="61" y="75"/>
                    <a:pt x="62" y="74"/>
                  </a:cubicBezTo>
                  <a:cubicBezTo>
                    <a:pt x="64" y="72"/>
                    <a:pt x="62" y="65"/>
                    <a:pt x="62" y="65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59"/>
                    <a:pt x="66" y="53"/>
                    <a:pt x="74" y="54"/>
                  </a:cubicBezTo>
                  <a:cubicBezTo>
                    <a:pt x="82" y="55"/>
                    <a:pt x="81" y="48"/>
                    <a:pt x="79" y="46"/>
                  </a:cubicBezTo>
                  <a:cubicBezTo>
                    <a:pt x="78" y="45"/>
                    <a:pt x="72" y="43"/>
                    <a:pt x="71" y="40"/>
                  </a:cubicBezTo>
                  <a:cubicBezTo>
                    <a:pt x="70" y="37"/>
                    <a:pt x="72" y="28"/>
                    <a:pt x="75" y="29"/>
                  </a:cubicBezTo>
                  <a:cubicBezTo>
                    <a:pt x="79" y="30"/>
                    <a:pt x="81" y="27"/>
                    <a:pt x="79" y="26"/>
                  </a:cubicBezTo>
                  <a:cubicBezTo>
                    <a:pt x="78" y="24"/>
                    <a:pt x="75" y="17"/>
                    <a:pt x="72" y="15"/>
                  </a:cubicBezTo>
                  <a:cubicBezTo>
                    <a:pt x="69" y="12"/>
                    <a:pt x="65" y="8"/>
                    <a:pt x="67" y="6"/>
                  </a:cubicBezTo>
                  <a:cubicBezTo>
                    <a:pt x="67" y="5"/>
                    <a:pt x="68" y="5"/>
                    <a:pt x="68" y="4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9" y="3"/>
                    <a:pt x="78" y="6"/>
                    <a:pt x="87" y="1"/>
                  </a:cubicBezTo>
                  <a:cubicBezTo>
                    <a:pt x="87" y="1"/>
                    <a:pt x="87" y="1"/>
                    <a:pt x="88" y="2"/>
                  </a:cubicBezTo>
                  <a:cubicBezTo>
                    <a:pt x="89" y="2"/>
                    <a:pt x="88" y="1"/>
                    <a:pt x="90" y="2"/>
                  </a:cubicBezTo>
                  <a:cubicBezTo>
                    <a:pt x="92" y="3"/>
                    <a:pt x="94" y="0"/>
                    <a:pt x="94" y="0"/>
                  </a:cubicBezTo>
                  <a:cubicBezTo>
                    <a:pt x="94" y="0"/>
                    <a:pt x="94" y="0"/>
                    <a:pt x="97" y="1"/>
                  </a:cubicBezTo>
                  <a:cubicBezTo>
                    <a:pt x="100" y="3"/>
                    <a:pt x="99" y="8"/>
                    <a:pt x="99" y="8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11"/>
                    <a:pt x="95" y="10"/>
                    <a:pt x="98" y="12"/>
                  </a:cubicBezTo>
                  <a:cubicBezTo>
                    <a:pt x="101" y="14"/>
                    <a:pt x="100" y="17"/>
                    <a:pt x="100" y="17"/>
                  </a:cubicBezTo>
                  <a:cubicBezTo>
                    <a:pt x="101" y="23"/>
                    <a:pt x="101" y="23"/>
                    <a:pt x="101" y="23"/>
                  </a:cubicBezTo>
                  <a:cubicBezTo>
                    <a:pt x="101" y="23"/>
                    <a:pt x="97" y="29"/>
                    <a:pt x="100" y="28"/>
                  </a:cubicBezTo>
                  <a:cubicBezTo>
                    <a:pt x="103" y="27"/>
                    <a:pt x="104" y="26"/>
                    <a:pt x="106" y="30"/>
                  </a:cubicBezTo>
                  <a:cubicBezTo>
                    <a:pt x="107" y="33"/>
                    <a:pt x="110" y="36"/>
                    <a:pt x="111" y="34"/>
                  </a:cubicBezTo>
                  <a:cubicBezTo>
                    <a:pt x="113" y="32"/>
                    <a:pt x="115" y="31"/>
                    <a:pt x="117" y="33"/>
                  </a:cubicBezTo>
                  <a:cubicBezTo>
                    <a:pt x="119" y="36"/>
                    <a:pt x="118" y="40"/>
                    <a:pt x="121" y="37"/>
                  </a:cubicBezTo>
                  <a:cubicBezTo>
                    <a:pt x="123" y="35"/>
                    <a:pt x="123" y="33"/>
                    <a:pt x="126" y="33"/>
                  </a:cubicBezTo>
                  <a:cubicBezTo>
                    <a:pt x="128" y="33"/>
                    <a:pt x="129" y="32"/>
                    <a:pt x="130" y="34"/>
                  </a:cubicBezTo>
                  <a:cubicBezTo>
                    <a:pt x="131" y="36"/>
                    <a:pt x="131" y="39"/>
                    <a:pt x="127" y="42"/>
                  </a:cubicBezTo>
                  <a:cubicBezTo>
                    <a:pt x="123" y="45"/>
                    <a:pt x="121" y="44"/>
                    <a:pt x="122" y="49"/>
                  </a:cubicBezTo>
                  <a:cubicBezTo>
                    <a:pt x="123" y="54"/>
                    <a:pt x="119" y="59"/>
                    <a:pt x="124" y="55"/>
                  </a:cubicBezTo>
                  <a:cubicBezTo>
                    <a:pt x="128" y="52"/>
                    <a:pt x="130" y="50"/>
                    <a:pt x="130" y="50"/>
                  </a:cubicBezTo>
                  <a:cubicBezTo>
                    <a:pt x="130" y="50"/>
                    <a:pt x="132" y="49"/>
                    <a:pt x="135" y="51"/>
                  </a:cubicBezTo>
                  <a:cubicBezTo>
                    <a:pt x="138" y="52"/>
                    <a:pt x="140" y="58"/>
                    <a:pt x="142" y="52"/>
                  </a:cubicBezTo>
                  <a:cubicBezTo>
                    <a:pt x="144" y="47"/>
                    <a:pt x="145" y="44"/>
                    <a:pt x="147" y="42"/>
                  </a:cubicBezTo>
                  <a:cubicBezTo>
                    <a:pt x="149" y="41"/>
                    <a:pt x="152" y="40"/>
                    <a:pt x="154" y="39"/>
                  </a:cubicBezTo>
                  <a:cubicBezTo>
                    <a:pt x="156" y="38"/>
                    <a:pt x="161" y="40"/>
                    <a:pt x="162" y="35"/>
                  </a:cubicBezTo>
                  <a:cubicBezTo>
                    <a:pt x="164" y="31"/>
                    <a:pt x="166" y="29"/>
                    <a:pt x="169" y="31"/>
                  </a:cubicBezTo>
                  <a:cubicBezTo>
                    <a:pt x="172" y="32"/>
                    <a:pt x="167" y="34"/>
                    <a:pt x="167" y="35"/>
                  </a:cubicBezTo>
                  <a:cubicBezTo>
                    <a:pt x="168" y="37"/>
                    <a:pt x="171" y="38"/>
                    <a:pt x="173" y="36"/>
                  </a:cubicBezTo>
                  <a:cubicBezTo>
                    <a:pt x="175" y="35"/>
                    <a:pt x="179" y="33"/>
                    <a:pt x="180" y="32"/>
                  </a:cubicBezTo>
                  <a:cubicBezTo>
                    <a:pt x="181" y="32"/>
                    <a:pt x="181" y="34"/>
                    <a:pt x="184" y="37"/>
                  </a:cubicBezTo>
                  <a:cubicBezTo>
                    <a:pt x="187" y="39"/>
                    <a:pt x="190" y="40"/>
                    <a:pt x="191" y="40"/>
                  </a:cubicBezTo>
                  <a:cubicBezTo>
                    <a:pt x="192" y="40"/>
                    <a:pt x="189" y="42"/>
                    <a:pt x="193" y="43"/>
                  </a:cubicBezTo>
                  <a:cubicBezTo>
                    <a:pt x="197" y="44"/>
                    <a:pt x="200" y="49"/>
                    <a:pt x="200" y="51"/>
                  </a:cubicBezTo>
                  <a:cubicBezTo>
                    <a:pt x="199" y="54"/>
                    <a:pt x="196" y="54"/>
                    <a:pt x="197" y="56"/>
                  </a:cubicBezTo>
                  <a:cubicBezTo>
                    <a:pt x="198" y="58"/>
                    <a:pt x="201" y="60"/>
                    <a:pt x="204" y="59"/>
                  </a:cubicBezTo>
                  <a:cubicBezTo>
                    <a:pt x="207" y="58"/>
                    <a:pt x="210" y="57"/>
                    <a:pt x="211" y="59"/>
                  </a:cubicBezTo>
                  <a:cubicBezTo>
                    <a:pt x="212" y="60"/>
                    <a:pt x="213" y="62"/>
                    <a:pt x="214" y="62"/>
                  </a:cubicBezTo>
                  <a:cubicBezTo>
                    <a:pt x="215" y="62"/>
                    <a:pt x="215" y="62"/>
                    <a:pt x="215" y="62"/>
                  </a:cubicBezTo>
                  <a:cubicBezTo>
                    <a:pt x="216" y="63"/>
                    <a:pt x="216" y="63"/>
                    <a:pt x="216" y="63"/>
                  </a:cubicBezTo>
                  <a:cubicBezTo>
                    <a:pt x="217" y="65"/>
                    <a:pt x="220" y="69"/>
                    <a:pt x="220" y="71"/>
                  </a:cubicBezTo>
                  <a:cubicBezTo>
                    <a:pt x="220" y="73"/>
                    <a:pt x="219" y="76"/>
                    <a:pt x="219" y="78"/>
                  </a:cubicBezTo>
                  <a:cubicBezTo>
                    <a:pt x="219" y="86"/>
                    <a:pt x="213" y="93"/>
                    <a:pt x="208" y="98"/>
                  </a:cubicBezTo>
                  <a:cubicBezTo>
                    <a:pt x="211" y="103"/>
                    <a:pt x="221" y="104"/>
                    <a:pt x="220" y="110"/>
                  </a:cubicBezTo>
                  <a:cubicBezTo>
                    <a:pt x="220" y="113"/>
                    <a:pt x="218" y="116"/>
                    <a:pt x="219" y="118"/>
                  </a:cubicBezTo>
                  <a:cubicBezTo>
                    <a:pt x="220" y="120"/>
                    <a:pt x="222" y="120"/>
                    <a:pt x="223" y="122"/>
                  </a:cubicBezTo>
                  <a:cubicBezTo>
                    <a:pt x="223" y="123"/>
                    <a:pt x="221" y="125"/>
                    <a:pt x="221" y="126"/>
                  </a:cubicBezTo>
                  <a:cubicBezTo>
                    <a:pt x="221" y="128"/>
                    <a:pt x="222" y="129"/>
                    <a:pt x="223" y="130"/>
                  </a:cubicBezTo>
                  <a:cubicBezTo>
                    <a:pt x="223" y="133"/>
                    <a:pt x="223" y="134"/>
                    <a:pt x="223" y="138"/>
                  </a:cubicBezTo>
                  <a:cubicBezTo>
                    <a:pt x="222" y="146"/>
                    <a:pt x="230" y="151"/>
                    <a:pt x="231" y="160"/>
                  </a:cubicBezTo>
                  <a:cubicBezTo>
                    <a:pt x="231" y="164"/>
                    <a:pt x="232" y="169"/>
                    <a:pt x="232" y="173"/>
                  </a:cubicBezTo>
                  <a:cubicBezTo>
                    <a:pt x="231" y="176"/>
                    <a:pt x="229" y="177"/>
                    <a:pt x="227" y="179"/>
                  </a:cubicBezTo>
                  <a:cubicBezTo>
                    <a:pt x="225" y="182"/>
                    <a:pt x="224" y="185"/>
                    <a:pt x="223" y="189"/>
                  </a:cubicBezTo>
                  <a:cubicBezTo>
                    <a:pt x="218" y="186"/>
                    <a:pt x="215" y="182"/>
                    <a:pt x="210" y="180"/>
                  </a:cubicBezTo>
                  <a:cubicBezTo>
                    <a:pt x="206" y="188"/>
                    <a:pt x="199" y="195"/>
                    <a:pt x="191" y="198"/>
                  </a:cubicBezTo>
                  <a:cubicBezTo>
                    <a:pt x="185" y="200"/>
                    <a:pt x="180" y="206"/>
                    <a:pt x="173" y="208"/>
                  </a:cubicBezTo>
                  <a:cubicBezTo>
                    <a:pt x="169" y="210"/>
                    <a:pt x="164" y="211"/>
                    <a:pt x="160" y="212"/>
                  </a:cubicBezTo>
                  <a:cubicBezTo>
                    <a:pt x="164" y="219"/>
                    <a:pt x="168" y="227"/>
                    <a:pt x="171" y="235"/>
                  </a:cubicBezTo>
                  <a:cubicBezTo>
                    <a:pt x="174" y="240"/>
                    <a:pt x="177" y="242"/>
                    <a:pt x="183" y="243"/>
                  </a:cubicBezTo>
                  <a:cubicBezTo>
                    <a:pt x="183" y="247"/>
                    <a:pt x="181" y="252"/>
                    <a:pt x="182" y="257"/>
                  </a:cubicBezTo>
                  <a:cubicBezTo>
                    <a:pt x="184" y="255"/>
                    <a:pt x="188" y="253"/>
                    <a:pt x="191" y="253"/>
                  </a:cubicBezTo>
                  <a:cubicBezTo>
                    <a:pt x="192" y="257"/>
                    <a:pt x="191" y="263"/>
                    <a:pt x="194" y="265"/>
                  </a:cubicBezTo>
                  <a:cubicBezTo>
                    <a:pt x="195" y="266"/>
                    <a:pt x="197" y="267"/>
                    <a:pt x="199" y="268"/>
                  </a:cubicBezTo>
                  <a:cubicBezTo>
                    <a:pt x="200" y="270"/>
                    <a:pt x="200" y="271"/>
                    <a:pt x="201" y="272"/>
                  </a:cubicBezTo>
                  <a:cubicBezTo>
                    <a:pt x="201" y="273"/>
                    <a:pt x="201" y="273"/>
                    <a:pt x="201" y="273"/>
                  </a:cubicBezTo>
                  <a:cubicBezTo>
                    <a:pt x="201" y="273"/>
                    <a:pt x="201" y="273"/>
                    <a:pt x="201" y="273"/>
                  </a:cubicBezTo>
                  <a:cubicBezTo>
                    <a:pt x="198" y="277"/>
                    <a:pt x="195" y="282"/>
                    <a:pt x="195" y="287"/>
                  </a:cubicBezTo>
                  <a:cubicBezTo>
                    <a:pt x="195" y="286"/>
                    <a:pt x="194" y="285"/>
                    <a:pt x="193" y="285"/>
                  </a:cubicBezTo>
                  <a:cubicBezTo>
                    <a:pt x="191" y="284"/>
                    <a:pt x="190" y="285"/>
                    <a:pt x="189" y="287"/>
                  </a:cubicBezTo>
                  <a:cubicBezTo>
                    <a:pt x="185" y="290"/>
                    <a:pt x="179" y="294"/>
                    <a:pt x="177" y="298"/>
                  </a:cubicBezTo>
                  <a:cubicBezTo>
                    <a:pt x="180" y="300"/>
                    <a:pt x="182" y="301"/>
                    <a:pt x="183" y="304"/>
                  </a:cubicBezTo>
                  <a:cubicBezTo>
                    <a:pt x="184" y="307"/>
                    <a:pt x="186" y="311"/>
                    <a:pt x="186" y="315"/>
                  </a:cubicBezTo>
                  <a:cubicBezTo>
                    <a:pt x="184" y="314"/>
                    <a:pt x="182" y="313"/>
                    <a:pt x="180" y="312"/>
                  </a:cubicBezTo>
                  <a:cubicBezTo>
                    <a:pt x="179" y="312"/>
                    <a:pt x="178" y="311"/>
                    <a:pt x="177" y="312"/>
                  </a:cubicBezTo>
                  <a:cubicBezTo>
                    <a:pt x="176" y="312"/>
                    <a:pt x="175" y="313"/>
                    <a:pt x="175" y="313"/>
                  </a:cubicBezTo>
                  <a:cubicBezTo>
                    <a:pt x="172" y="314"/>
                    <a:pt x="170" y="313"/>
                    <a:pt x="167" y="312"/>
                  </a:cubicBezTo>
                  <a:cubicBezTo>
                    <a:pt x="165" y="310"/>
                    <a:pt x="164" y="310"/>
                    <a:pt x="161" y="311"/>
                  </a:cubicBezTo>
                  <a:cubicBezTo>
                    <a:pt x="156" y="313"/>
                    <a:pt x="152" y="316"/>
                    <a:pt x="148" y="319"/>
                  </a:cubicBezTo>
                  <a:cubicBezTo>
                    <a:pt x="144" y="321"/>
                    <a:pt x="139" y="327"/>
                    <a:pt x="135" y="324"/>
                  </a:cubicBezTo>
                  <a:cubicBezTo>
                    <a:pt x="133" y="323"/>
                    <a:pt x="127" y="316"/>
                    <a:pt x="124" y="317"/>
                  </a:cubicBezTo>
                  <a:cubicBezTo>
                    <a:pt x="123" y="317"/>
                    <a:pt x="122" y="320"/>
                    <a:pt x="122" y="320"/>
                  </a:cubicBezTo>
                  <a:cubicBezTo>
                    <a:pt x="120" y="322"/>
                    <a:pt x="119" y="324"/>
                    <a:pt x="117" y="325"/>
                  </a:cubicBezTo>
                  <a:cubicBezTo>
                    <a:pt x="116" y="325"/>
                    <a:pt x="113" y="327"/>
                    <a:pt x="112" y="327"/>
                  </a:cubicBezTo>
                  <a:cubicBezTo>
                    <a:pt x="110" y="327"/>
                    <a:pt x="109" y="325"/>
                    <a:pt x="108" y="324"/>
                  </a:cubicBezTo>
                  <a:cubicBezTo>
                    <a:pt x="106" y="323"/>
                    <a:pt x="104" y="321"/>
                    <a:pt x="102" y="321"/>
                  </a:cubicBezTo>
                  <a:cubicBezTo>
                    <a:pt x="101" y="320"/>
                    <a:pt x="97" y="321"/>
                    <a:pt x="95" y="321"/>
                  </a:cubicBezTo>
                  <a:cubicBezTo>
                    <a:pt x="94" y="320"/>
                    <a:pt x="94" y="320"/>
                    <a:pt x="94" y="320"/>
                  </a:cubicBezTo>
                  <a:cubicBezTo>
                    <a:pt x="92" y="319"/>
                    <a:pt x="89" y="320"/>
                    <a:pt x="86" y="318"/>
                  </a:cubicBezTo>
                  <a:cubicBezTo>
                    <a:pt x="83" y="317"/>
                    <a:pt x="83" y="313"/>
                    <a:pt x="81" y="310"/>
                  </a:cubicBezTo>
                  <a:cubicBezTo>
                    <a:pt x="79" y="308"/>
                    <a:pt x="78" y="311"/>
                    <a:pt x="75" y="312"/>
                  </a:cubicBezTo>
                  <a:cubicBezTo>
                    <a:pt x="73" y="313"/>
                    <a:pt x="71" y="315"/>
                    <a:pt x="69" y="315"/>
                  </a:cubicBezTo>
                  <a:cubicBezTo>
                    <a:pt x="67" y="315"/>
                    <a:pt x="65" y="314"/>
                    <a:pt x="64" y="315"/>
                  </a:cubicBezTo>
                  <a:cubicBezTo>
                    <a:pt x="60" y="316"/>
                    <a:pt x="59" y="319"/>
                    <a:pt x="54" y="318"/>
                  </a:cubicBezTo>
                  <a:cubicBezTo>
                    <a:pt x="52" y="317"/>
                    <a:pt x="48" y="316"/>
                    <a:pt x="46" y="320"/>
                  </a:cubicBezTo>
                  <a:cubicBezTo>
                    <a:pt x="43" y="318"/>
                    <a:pt x="41" y="317"/>
                    <a:pt x="38" y="316"/>
                  </a:cubicBezTo>
                  <a:cubicBezTo>
                    <a:pt x="37" y="315"/>
                    <a:pt x="37" y="315"/>
                    <a:pt x="37" y="315"/>
                  </a:cubicBezTo>
                  <a:cubicBezTo>
                    <a:pt x="38" y="314"/>
                    <a:pt x="38" y="314"/>
                    <a:pt x="38" y="314"/>
                  </a:cubicBezTo>
                  <a:cubicBezTo>
                    <a:pt x="38" y="310"/>
                    <a:pt x="38" y="306"/>
                    <a:pt x="38" y="301"/>
                  </a:cubicBezTo>
                  <a:cubicBezTo>
                    <a:pt x="38" y="296"/>
                    <a:pt x="38" y="290"/>
                    <a:pt x="40" y="285"/>
                  </a:cubicBezTo>
                  <a:cubicBezTo>
                    <a:pt x="42" y="278"/>
                    <a:pt x="46" y="274"/>
                    <a:pt x="49" y="269"/>
                  </a:cubicBezTo>
                  <a:cubicBezTo>
                    <a:pt x="51" y="265"/>
                    <a:pt x="54" y="259"/>
                    <a:pt x="51" y="257"/>
                  </a:cubicBezTo>
                  <a:cubicBezTo>
                    <a:pt x="51" y="257"/>
                    <a:pt x="44" y="257"/>
                    <a:pt x="43" y="256"/>
                  </a:cubicBezTo>
                  <a:cubicBezTo>
                    <a:pt x="37" y="255"/>
                    <a:pt x="32" y="252"/>
                    <a:pt x="26" y="251"/>
                  </a:cubicBezTo>
                  <a:cubicBezTo>
                    <a:pt x="23" y="251"/>
                    <a:pt x="21" y="251"/>
                    <a:pt x="19" y="250"/>
                  </a:cubicBezTo>
                  <a:cubicBezTo>
                    <a:pt x="18" y="250"/>
                    <a:pt x="18" y="250"/>
                    <a:pt x="18" y="250"/>
                  </a:cubicBezTo>
                  <a:lnTo>
                    <a:pt x="18" y="248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87" name="Freeform 201">
              <a:extLst>
                <a:ext uri="{FF2B5EF4-FFF2-40B4-BE49-F238E27FC236}">
                  <a16:creationId xmlns:a16="http://schemas.microsoft.com/office/drawing/2014/main" id="{A1D9176D-DB3F-46BA-9D5F-AF8277381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6782" y="2870005"/>
              <a:ext cx="246238" cy="514210"/>
            </a:xfrm>
            <a:custGeom>
              <a:avLst/>
              <a:gdLst>
                <a:gd name="T0" fmla="*/ 2147483647 w 337"/>
                <a:gd name="T1" fmla="*/ 2147483647 h 809"/>
                <a:gd name="T2" fmla="*/ 2147483647 w 337"/>
                <a:gd name="T3" fmla="*/ 2147483647 h 809"/>
                <a:gd name="T4" fmla="*/ 2147483647 w 337"/>
                <a:gd name="T5" fmla="*/ 2147483647 h 809"/>
                <a:gd name="T6" fmla="*/ 2147483647 w 337"/>
                <a:gd name="T7" fmla="*/ 2147483647 h 809"/>
                <a:gd name="T8" fmla="*/ 2147483647 w 337"/>
                <a:gd name="T9" fmla="*/ 2147483647 h 809"/>
                <a:gd name="T10" fmla="*/ 2147483647 w 337"/>
                <a:gd name="T11" fmla="*/ 2147483647 h 809"/>
                <a:gd name="T12" fmla="*/ 2147483647 w 337"/>
                <a:gd name="T13" fmla="*/ 2147483647 h 809"/>
                <a:gd name="T14" fmla="*/ 2147483647 w 337"/>
                <a:gd name="T15" fmla="*/ 2147483647 h 809"/>
                <a:gd name="T16" fmla="*/ 2147483647 w 337"/>
                <a:gd name="T17" fmla="*/ 2147483647 h 809"/>
                <a:gd name="T18" fmla="*/ 2147483647 w 337"/>
                <a:gd name="T19" fmla="*/ 2147483647 h 809"/>
                <a:gd name="T20" fmla="*/ 2147483647 w 337"/>
                <a:gd name="T21" fmla="*/ 2147483647 h 809"/>
                <a:gd name="T22" fmla="*/ 2147483647 w 337"/>
                <a:gd name="T23" fmla="*/ 2147483647 h 809"/>
                <a:gd name="T24" fmla="*/ 2147483647 w 337"/>
                <a:gd name="T25" fmla="*/ 2147483647 h 809"/>
                <a:gd name="T26" fmla="*/ 2147483647 w 337"/>
                <a:gd name="T27" fmla="*/ 2147483647 h 809"/>
                <a:gd name="T28" fmla="*/ 2147483647 w 337"/>
                <a:gd name="T29" fmla="*/ 2147483647 h 809"/>
                <a:gd name="T30" fmla="*/ 2147483647 w 337"/>
                <a:gd name="T31" fmla="*/ 2147483647 h 809"/>
                <a:gd name="T32" fmla="*/ 2147483647 w 337"/>
                <a:gd name="T33" fmla="*/ 2147483647 h 809"/>
                <a:gd name="T34" fmla="*/ 2147483647 w 337"/>
                <a:gd name="T35" fmla="*/ 2147483647 h 809"/>
                <a:gd name="T36" fmla="*/ 2147483647 w 337"/>
                <a:gd name="T37" fmla="*/ 2147483647 h 809"/>
                <a:gd name="T38" fmla="*/ 2147483647 w 337"/>
                <a:gd name="T39" fmla="*/ 2147483647 h 809"/>
                <a:gd name="T40" fmla="*/ 2147483647 w 337"/>
                <a:gd name="T41" fmla="*/ 2147483647 h 809"/>
                <a:gd name="T42" fmla="*/ 2147483647 w 337"/>
                <a:gd name="T43" fmla="*/ 2147483647 h 809"/>
                <a:gd name="T44" fmla="*/ 2147483647 w 337"/>
                <a:gd name="T45" fmla="*/ 2147483647 h 809"/>
                <a:gd name="T46" fmla="*/ 2147483647 w 337"/>
                <a:gd name="T47" fmla="*/ 2147483647 h 809"/>
                <a:gd name="T48" fmla="*/ 2147483647 w 337"/>
                <a:gd name="T49" fmla="*/ 2147483647 h 809"/>
                <a:gd name="T50" fmla="*/ 2147483647 w 337"/>
                <a:gd name="T51" fmla="*/ 2147483647 h 809"/>
                <a:gd name="T52" fmla="*/ 2147483647 w 337"/>
                <a:gd name="T53" fmla="*/ 2147483647 h 809"/>
                <a:gd name="T54" fmla="*/ 2147483647 w 337"/>
                <a:gd name="T55" fmla="*/ 2147483647 h 809"/>
                <a:gd name="T56" fmla="*/ 2147483647 w 337"/>
                <a:gd name="T57" fmla="*/ 2147483647 h 809"/>
                <a:gd name="T58" fmla="*/ 2147483647 w 337"/>
                <a:gd name="T59" fmla="*/ 2147483647 h 809"/>
                <a:gd name="T60" fmla="*/ 2147483647 w 337"/>
                <a:gd name="T61" fmla="*/ 2147483647 h 809"/>
                <a:gd name="T62" fmla="*/ 2147483647 w 337"/>
                <a:gd name="T63" fmla="*/ 2147483647 h 809"/>
                <a:gd name="T64" fmla="*/ 2147483647 w 337"/>
                <a:gd name="T65" fmla="*/ 2147483647 h 809"/>
                <a:gd name="T66" fmla="*/ 2147483647 w 337"/>
                <a:gd name="T67" fmla="*/ 2147483647 h 809"/>
                <a:gd name="T68" fmla="*/ 2147483647 w 337"/>
                <a:gd name="T69" fmla="*/ 2147483647 h 809"/>
                <a:gd name="T70" fmla="*/ 2147483647 w 337"/>
                <a:gd name="T71" fmla="*/ 2147483647 h 809"/>
                <a:gd name="T72" fmla="*/ 2147483647 w 337"/>
                <a:gd name="T73" fmla="*/ 2147483647 h 809"/>
                <a:gd name="T74" fmla="*/ 2147483647 w 337"/>
                <a:gd name="T75" fmla="*/ 2147483647 h 809"/>
                <a:gd name="T76" fmla="*/ 2147483647 w 337"/>
                <a:gd name="T77" fmla="*/ 2147483647 h 809"/>
                <a:gd name="T78" fmla="*/ 2147483647 w 337"/>
                <a:gd name="T79" fmla="*/ 2147483647 h 809"/>
                <a:gd name="T80" fmla="*/ 2147483647 w 337"/>
                <a:gd name="T81" fmla="*/ 2147483647 h 809"/>
                <a:gd name="T82" fmla="*/ 2147483647 w 337"/>
                <a:gd name="T83" fmla="*/ 2147483647 h 809"/>
                <a:gd name="T84" fmla="*/ 2147483647 w 337"/>
                <a:gd name="T85" fmla="*/ 2147483647 h 809"/>
                <a:gd name="T86" fmla="*/ 2147483647 w 337"/>
                <a:gd name="T87" fmla="*/ 2147483647 h 809"/>
                <a:gd name="T88" fmla="*/ 2147483647 w 337"/>
                <a:gd name="T89" fmla="*/ 2147483647 h 809"/>
                <a:gd name="T90" fmla="*/ 2147483647 w 337"/>
                <a:gd name="T91" fmla="*/ 2147483647 h 809"/>
                <a:gd name="T92" fmla="*/ 2147483647 w 337"/>
                <a:gd name="T93" fmla="*/ 2147483647 h 809"/>
                <a:gd name="T94" fmla="*/ 2147483647 w 337"/>
                <a:gd name="T95" fmla="*/ 2147483647 h 809"/>
                <a:gd name="T96" fmla="*/ 2147483647 w 337"/>
                <a:gd name="T97" fmla="*/ 2147483647 h 8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7"/>
                <a:gd name="T148" fmla="*/ 0 h 809"/>
                <a:gd name="T149" fmla="*/ 337 w 337"/>
                <a:gd name="T150" fmla="*/ 809 h 8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7" h="809">
                  <a:moveTo>
                    <a:pt x="1" y="617"/>
                  </a:moveTo>
                  <a:cubicBezTo>
                    <a:pt x="3" y="619"/>
                    <a:pt x="5" y="622"/>
                    <a:pt x="6" y="625"/>
                  </a:cubicBezTo>
                  <a:cubicBezTo>
                    <a:pt x="15" y="620"/>
                    <a:pt x="13" y="608"/>
                    <a:pt x="15" y="598"/>
                  </a:cubicBezTo>
                  <a:cubicBezTo>
                    <a:pt x="18" y="584"/>
                    <a:pt x="23" y="585"/>
                    <a:pt x="31" y="579"/>
                  </a:cubicBezTo>
                  <a:cubicBezTo>
                    <a:pt x="49" y="565"/>
                    <a:pt x="36" y="536"/>
                    <a:pt x="31" y="516"/>
                  </a:cubicBezTo>
                  <a:cubicBezTo>
                    <a:pt x="37" y="518"/>
                    <a:pt x="43" y="508"/>
                    <a:pt x="43" y="501"/>
                  </a:cubicBezTo>
                  <a:cubicBezTo>
                    <a:pt x="43" y="490"/>
                    <a:pt x="33" y="486"/>
                    <a:pt x="29" y="477"/>
                  </a:cubicBezTo>
                  <a:cubicBezTo>
                    <a:pt x="22" y="461"/>
                    <a:pt x="34" y="440"/>
                    <a:pt x="28" y="423"/>
                  </a:cubicBezTo>
                  <a:cubicBezTo>
                    <a:pt x="24" y="412"/>
                    <a:pt x="19" y="415"/>
                    <a:pt x="19" y="402"/>
                  </a:cubicBezTo>
                  <a:cubicBezTo>
                    <a:pt x="20" y="391"/>
                    <a:pt x="25" y="376"/>
                    <a:pt x="27" y="364"/>
                  </a:cubicBezTo>
                  <a:cubicBezTo>
                    <a:pt x="29" y="353"/>
                    <a:pt x="29" y="336"/>
                    <a:pt x="42" y="334"/>
                  </a:cubicBezTo>
                  <a:cubicBezTo>
                    <a:pt x="49" y="333"/>
                    <a:pt x="62" y="338"/>
                    <a:pt x="68" y="341"/>
                  </a:cubicBezTo>
                  <a:cubicBezTo>
                    <a:pt x="78" y="329"/>
                    <a:pt x="64" y="320"/>
                    <a:pt x="63" y="309"/>
                  </a:cubicBezTo>
                  <a:cubicBezTo>
                    <a:pt x="62" y="296"/>
                    <a:pt x="70" y="276"/>
                    <a:pt x="74" y="263"/>
                  </a:cubicBezTo>
                  <a:cubicBezTo>
                    <a:pt x="76" y="254"/>
                    <a:pt x="82" y="242"/>
                    <a:pt x="82" y="233"/>
                  </a:cubicBezTo>
                  <a:cubicBezTo>
                    <a:pt x="82" y="226"/>
                    <a:pt x="76" y="222"/>
                    <a:pt x="76" y="217"/>
                  </a:cubicBezTo>
                  <a:cubicBezTo>
                    <a:pt x="75" y="194"/>
                    <a:pt x="91" y="206"/>
                    <a:pt x="102" y="208"/>
                  </a:cubicBezTo>
                  <a:cubicBezTo>
                    <a:pt x="102" y="187"/>
                    <a:pt x="114" y="158"/>
                    <a:pt x="127" y="142"/>
                  </a:cubicBezTo>
                  <a:cubicBezTo>
                    <a:pt x="124" y="141"/>
                    <a:pt x="121" y="138"/>
                    <a:pt x="117" y="137"/>
                  </a:cubicBezTo>
                  <a:cubicBezTo>
                    <a:pt x="121" y="131"/>
                    <a:pt x="128" y="125"/>
                    <a:pt x="131" y="118"/>
                  </a:cubicBezTo>
                  <a:cubicBezTo>
                    <a:pt x="133" y="111"/>
                    <a:pt x="132" y="105"/>
                    <a:pt x="135" y="100"/>
                  </a:cubicBezTo>
                  <a:cubicBezTo>
                    <a:pt x="141" y="90"/>
                    <a:pt x="155" y="72"/>
                    <a:pt x="166" y="84"/>
                  </a:cubicBezTo>
                  <a:cubicBezTo>
                    <a:pt x="174" y="72"/>
                    <a:pt x="168" y="52"/>
                    <a:pt x="182" y="46"/>
                  </a:cubicBezTo>
                  <a:cubicBezTo>
                    <a:pt x="190" y="42"/>
                    <a:pt x="194" y="47"/>
                    <a:pt x="201" y="50"/>
                  </a:cubicBezTo>
                  <a:cubicBezTo>
                    <a:pt x="208" y="52"/>
                    <a:pt x="214" y="53"/>
                    <a:pt x="222" y="52"/>
                  </a:cubicBezTo>
                  <a:cubicBezTo>
                    <a:pt x="207" y="40"/>
                    <a:pt x="245" y="26"/>
                    <a:pt x="220" y="13"/>
                  </a:cubicBezTo>
                  <a:cubicBezTo>
                    <a:pt x="225" y="6"/>
                    <a:pt x="237" y="0"/>
                    <a:pt x="245" y="6"/>
                  </a:cubicBezTo>
                  <a:cubicBezTo>
                    <a:pt x="246" y="12"/>
                    <a:pt x="246" y="12"/>
                    <a:pt x="246" y="12"/>
                  </a:cubicBezTo>
                  <a:cubicBezTo>
                    <a:pt x="253" y="26"/>
                    <a:pt x="264" y="34"/>
                    <a:pt x="272" y="46"/>
                  </a:cubicBezTo>
                  <a:cubicBezTo>
                    <a:pt x="276" y="43"/>
                    <a:pt x="279" y="44"/>
                    <a:pt x="283" y="43"/>
                  </a:cubicBezTo>
                  <a:cubicBezTo>
                    <a:pt x="283" y="48"/>
                    <a:pt x="284" y="52"/>
                    <a:pt x="285" y="57"/>
                  </a:cubicBezTo>
                  <a:cubicBezTo>
                    <a:pt x="286" y="56"/>
                    <a:pt x="290" y="55"/>
                    <a:pt x="292" y="52"/>
                  </a:cubicBezTo>
                  <a:cubicBezTo>
                    <a:pt x="297" y="71"/>
                    <a:pt x="317" y="55"/>
                    <a:pt x="313" y="80"/>
                  </a:cubicBezTo>
                  <a:cubicBezTo>
                    <a:pt x="315" y="80"/>
                    <a:pt x="318" y="80"/>
                    <a:pt x="320" y="80"/>
                  </a:cubicBezTo>
                  <a:cubicBezTo>
                    <a:pt x="321" y="91"/>
                    <a:pt x="316" y="105"/>
                    <a:pt x="316" y="116"/>
                  </a:cubicBezTo>
                  <a:cubicBezTo>
                    <a:pt x="315" y="128"/>
                    <a:pt x="315" y="140"/>
                    <a:pt x="316" y="152"/>
                  </a:cubicBezTo>
                  <a:cubicBezTo>
                    <a:pt x="319" y="153"/>
                    <a:pt x="321" y="155"/>
                    <a:pt x="323" y="156"/>
                  </a:cubicBezTo>
                  <a:cubicBezTo>
                    <a:pt x="320" y="159"/>
                    <a:pt x="320" y="164"/>
                    <a:pt x="319" y="166"/>
                  </a:cubicBezTo>
                  <a:cubicBezTo>
                    <a:pt x="321" y="166"/>
                    <a:pt x="324" y="169"/>
                    <a:pt x="327" y="168"/>
                  </a:cubicBezTo>
                  <a:cubicBezTo>
                    <a:pt x="321" y="183"/>
                    <a:pt x="314" y="184"/>
                    <a:pt x="322" y="199"/>
                  </a:cubicBezTo>
                  <a:cubicBezTo>
                    <a:pt x="326" y="208"/>
                    <a:pt x="331" y="215"/>
                    <a:pt x="336" y="223"/>
                  </a:cubicBezTo>
                  <a:cubicBezTo>
                    <a:pt x="337" y="226"/>
                    <a:pt x="337" y="226"/>
                    <a:pt x="337" y="226"/>
                  </a:cubicBezTo>
                  <a:cubicBezTo>
                    <a:pt x="335" y="225"/>
                    <a:pt x="335" y="225"/>
                    <a:pt x="335" y="225"/>
                  </a:cubicBezTo>
                  <a:cubicBezTo>
                    <a:pt x="333" y="224"/>
                    <a:pt x="331" y="223"/>
                    <a:pt x="331" y="223"/>
                  </a:cubicBezTo>
                  <a:cubicBezTo>
                    <a:pt x="317" y="227"/>
                    <a:pt x="317" y="227"/>
                    <a:pt x="317" y="227"/>
                  </a:cubicBezTo>
                  <a:cubicBezTo>
                    <a:pt x="306" y="228"/>
                    <a:pt x="306" y="228"/>
                    <a:pt x="306" y="228"/>
                  </a:cubicBezTo>
                  <a:cubicBezTo>
                    <a:pt x="294" y="229"/>
                    <a:pt x="294" y="229"/>
                    <a:pt x="294" y="229"/>
                  </a:cubicBezTo>
                  <a:cubicBezTo>
                    <a:pt x="287" y="233"/>
                    <a:pt x="287" y="233"/>
                    <a:pt x="287" y="233"/>
                  </a:cubicBezTo>
                  <a:cubicBezTo>
                    <a:pt x="287" y="233"/>
                    <a:pt x="278" y="240"/>
                    <a:pt x="279" y="244"/>
                  </a:cubicBezTo>
                  <a:cubicBezTo>
                    <a:pt x="280" y="249"/>
                    <a:pt x="278" y="251"/>
                    <a:pt x="273" y="256"/>
                  </a:cubicBezTo>
                  <a:cubicBezTo>
                    <a:pt x="269" y="261"/>
                    <a:pt x="264" y="260"/>
                    <a:pt x="268" y="263"/>
                  </a:cubicBezTo>
                  <a:cubicBezTo>
                    <a:pt x="271" y="266"/>
                    <a:pt x="268" y="273"/>
                    <a:pt x="268" y="273"/>
                  </a:cubicBezTo>
                  <a:cubicBezTo>
                    <a:pt x="268" y="273"/>
                    <a:pt x="263" y="277"/>
                    <a:pt x="262" y="286"/>
                  </a:cubicBezTo>
                  <a:cubicBezTo>
                    <a:pt x="261" y="294"/>
                    <a:pt x="261" y="294"/>
                    <a:pt x="266" y="296"/>
                  </a:cubicBezTo>
                  <a:cubicBezTo>
                    <a:pt x="271" y="299"/>
                    <a:pt x="271" y="305"/>
                    <a:pt x="271" y="305"/>
                  </a:cubicBezTo>
                  <a:cubicBezTo>
                    <a:pt x="271" y="305"/>
                    <a:pt x="267" y="307"/>
                    <a:pt x="269" y="310"/>
                  </a:cubicBezTo>
                  <a:cubicBezTo>
                    <a:pt x="271" y="314"/>
                    <a:pt x="277" y="321"/>
                    <a:pt x="271" y="325"/>
                  </a:cubicBezTo>
                  <a:cubicBezTo>
                    <a:pt x="265" y="329"/>
                    <a:pt x="260" y="333"/>
                    <a:pt x="257" y="336"/>
                  </a:cubicBezTo>
                  <a:cubicBezTo>
                    <a:pt x="254" y="339"/>
                    <a:pt x="253" y="341"/>
                    <a:pt x="250" y="346"/>
                  </a:cubicBezTo>
                  <a:cubicBezTo>
                    <a:pt x="247" y="351"/>
                    <a:pt x="243" y="352"/>
                    <a:pt x="243" y="352"/>
                  </a:cubicBezTo>
                  <a:cubicBezTo>
                    <a:pt x="243" y="352"/>
                    <a:pt x="240" y="356"/>
                    <a:pt x="237" y="360"/>
                  </a:cubicBezTo>
                  <a:cubicBezTo>
                    <a:pt x="235" y="365"/>
                    <a:pt x="235" y="362"/>
                    <a:pt x="230" y="367"/>
                  </a:cubicBezTo>
                  <a:cubicBezTo>
                    <a:pt x="226" y="372"/>
                    <a:pt x="217" y="368"/>
                    <a:pt x="218" y="374"/>
                  </a:cubicBezTo>
                  <a:cubicBezTo>
                    <a:pt x="218" y="381"/>
                    <a:pt x="217" y="382"/>
                    <a:pt x="212" y="382"/>
                  </a:cubicBezTo>
                  <a:cubicBezTo>
                    <a:pt x="206" y="382"/>
                    <a:pt x="205" y="380"/>
                    <a:pt x="205" y="380"/>
                  </a:cubicBezTo>
                  <a:cubicBezTo>
                    <a:pt x="205" y="380"/>
                    <a:pt x="197" y="386"/>
                    <a:pt x="192" y="384"/>
                  </a:cubicBezTo>
                  <a:cubicBezTo>
                    <a:pt x="188" y="382"/>
                    <a:pt x="187" y="383"/>
                    <a:pt x="187" y="383"/>
                  </a:cubicBezTo>
                  <a:cubicBezTo>
                    <a:pt x="187" y="383"/>
                    <a:pt x="189" y="389"/>
                    <a:pt x="187" y="395"/>
                  </a:cubicBezTo>
                  <a:cubicBezTo>
                    <a:pt x="184" y="400"/>
                    <a:pt x="179" y="399"/>
                    <a:pt x="178" y="404"/>
                  </a:cubicBezTo>
                  <a:cubicBezTo>
                    <a:pt x="178" y="408"/>
                    <a:pt x="178" y="410"/>
                    <a:pt x="173" y="413"/>
                  </a:cubicBezTo>
                  <a:cubicBezTo>
                    <a:pt x="168" y="415"/>
                    <a:pt x="162" y="416"/>
                    <a:pt x="165" y="419"/>
                  </a:cubicBezTo>
                  <a:cubicBezTo>
                    <a:pt x="168" y="422"/>
                    <a:pt x="168" y="424"/>
                    <a:pt x="168" y="424"/>
                  </a:cubicBezTo>
                  <a:cubicBezTo>
                    <a:pt x="163" y="429"/>
                    <a:pt x="163" y="429"/>
                    <a:pt x="163" y="429"/>
                  </a:cubicBezTo>
                  <a:cubicBezTo>
                    <a:pt x="163" y="429"/>
                    <a:pt x="167" y="428"/>
                    <a:pt x="164" y="434"/>
                  </a:cubicBezTo>
                  <a:cubicBezTo>
                    <a:pt x="161" y="441"/>
                    <a:pt x="160" y="440"/>
                    <a:pt x="163" y="441"/>
                  </a:cubicBezTo>
                  <a:cubicBezTo>
                    <a:pt x="167" y="443"/>
                    <a:pt x="165" y="448"/>
                    <a:pt x="165" y="448"/>
                  </a:cubicBezTo>
                  <a:cubicBezTo>
                    <a:pt x="165" y="448"/>
                    <a:pt x="151" y="456"/>
                    <a:pt x="156" y="462"/>
                  </a:cubicBezTo>
                  <a:cubicBezTo>
                    <a:pt x="162" y="469"/>
                    <a:pt x="161" y="466"/>
                    <a:pt x="157" y="475"/>
                  </a:cubicBezTo>
                  <a:cubicBezTo>
                    <a:pt x="154" y="485"/>
                    <a:pt x="154" y="479"/>
                    <a:pt x="156" y="485"/>
                  </a:cubicBezTo>
                  <a:cubicBezTo>
                    <a:pt x="157" y="492"/>
                    <a:pt x="156" y="500"/>
                    <a:pt x="158" y="507"/>
                  </a:cubicBezTo>
                  <a:cubicBezTo>
                    <a:pt x="159" y="514"/>
                    <a:pt x="155" y="522"/>
                    <a:pt x="158" y="523"/>
                  </a:cubicBezTo>
                  <a:cubicBezTo>
                    <a:pt x="161" y="525"/>
                    <a:pt x="163" y="529"/>
                    <a:pt x="163" y="529"/>
                  </a:cubicBezTo>
                  <a:cubicBezTo>
                    <a:pt x="157" y="538"/>
                    <a:pt x="157" y="538"/>
                    <a:pt x="157" y="538"/>
                  </a:cubicBezTo>
                  <a:cubicBezTo>
                    <a:pt x="157" y="538"/>
                    <a:pt x="159" y="536"/>
                    <a:pt x="161" y="540"/>
                  </a:cubicBezTo>
                  <a:cubicBezTo>
                    <a:pt x="162" y="544"/>
                    <a:pt x="164" y="539"/>
                    <a:pt x="164" y="539"/>
                  </a:cubicBezTo>
                  <a:cubicBezTo>
                    <a:pt x="164" y="539"/>
                    <a:pt x="168" y="535"/>
                    <a:pt x="171" y="537"/>
                  </a:cubicBezTo>
                  <a:cubicBezTo>
                    <a:pt x="174" y="538"/>
                    <a:pt x="174" y="537"/>
                    <a:pt x="178" y="541"/>
                  </a:cubicBezTo>
                  <a:cubicBezTo>
                    <a:pt x="182" y="545"/>
                    <a:pt x="182" y="541"/>
                    <a:pt x="187" y="549"/>
                  </a:cubicBezTo>
                  <a:cubicBezTo>
                    <a:pt x="192" y="557"/>
                    <a:pt x="189" y="559"/>
                    <a:pt x="192" y="563"/>
                  </a:cubicBezTo>
                  <a:cubicBezTo>
                    <a:pt x="194" y="568"/>
                    <a:pt x="192" y="569"/>
                    <a:pt x="195" y="572"/>
                  </a:cubicBezTo>
                  <a:cubicBezTo>
                    <a:pt x="198" y="576"/>
                    <a:pt x="197" y="580"/>
                    <a:pt x="197" y="580"/>
                  </a:cubicBezTo>
                  <a:cubicBezTo>
                    <a:pt x="197" y="580"/>
                    <a:pt x="189" y="585"/>
                    <a:pt x="189" y="588"/>
                  </a:cubicBezTo>
                  <a:cubicBezTo>
                    <a:pt x="188" y="592"/>
                    <a:pt x="183" y="595"/>
                    <a:pt x="178" y="595"/>
                  </a:cubicBezTo>
                  <a:cubicBezTo>
                    <a:pt x="174" y="595"/>
                    <a:pt x="172" y="592"/>
                    <a:pt x="168" y="593"/>
                  </a:cubicBezTo>
                  <a:cubicBezTo>
                    <a:pt x="164" y="593"/>
                    <a:pt x="160" y="592"/>
                    <a:pt x="157" y="589"/>
                  </a:cubicBezTo>
                  <a:cubicBezTo>
                    <a:pt x="155" y="587"/>
                    <a:pt x="151" y="591"/>
                    <a:pt x="151" y="591"/>
                  </a:cubicBezTo>
                  <a:cubicBezTo>
                    <a:pt x="151" y="591"/>
                    <a:pt x="146" y="595"/>
                    <a:pt x="141" y="592"/>
                  </a:cubicBezTo>
                  <a:cubicBezTo>
                    <a:pt x="136" y="590"/>
                    <a:pt x="132" y="590"/>
                    <a:pt x="130" y="591"/>
                  </a:cubicBezTo>
                  <a:cubicBezTo>
                    <a:pt x="128" y="591"/>
                    <a:pt x="124" y="590"/>
                    <a:pt x="124" y="590"/>
                  </a:cubicBezTo>
                  <a:cubicBezTo>
                    <a:pt x="124" y="590"/>
                    <a:pt x="137" y="597"/>
                    <a:pt x="142" y="596"/>
                  </a:cubicBezTo>
                  <a:cubicBezTo>
                    <a:pt x="146" y="596"/>
                    <a:pt x="147" y="597"/>
                    <a:pt x="149" y="597"/>
                  </a:cubicBezTo>
                  <a:cubicBezTo>
                    <a:pt x="151" y="597"/>
                    <a:pt x="156" y="596"/>
                    <a:pt x="156" y="596"/>
                  </a:cubicBezTo>
                  <a:cubicBezTo>
                    <a:pt x="156" y="596"/>
                    <a:pt x="156" y="598"/>
                    <a:pt x="159" y="603"/>
                  </a:cubicBezTo>
                  <a:cubicBezTo>
                    <a:pt x="162" y="608"/>
                    <a:pt x="162" y="600"/>
                    <a:pt x="166" y="603"/>
                  </a:cubicBezTo>
                  <a:cubicBezTo>
                    <a:pt x="170" y="606"/>
                    <a:pt x="172" y="604"/>
                    <a:pt x="172" y="604"/>
                  </a:cubicBezTo>
                  <a:cubicBezTo>
                    <a:pt x="179" y="603"/>
                    <a:pt x="179" y="603"/>
                    <a:pt x="179" y="603"/>
                  </a:cubicBezTo>
                  <a:cubicBezTo>
                    <a:pt x="179" y="603"/>
                    <a:pt x="181" y="601"/>
                    <a:pt x="183" y="606"/>
                  </a:cubicBezTo>
                  <a:cubicBezTo>
                    <a:pt x="186" y="610"/>
                    <a:pt x="180" y="618"/>
                    <a:pt x="180" y="618"/>
                  </a:cubicBezTo>
                  <a:cubicBezTo>
                    <a:pt x="180" y="618"/>
                    <a:pt x="172" y="621"/>
                    <a:pt x="169" y="622"/>
                  </a:cubicBezTo>
                  <a:cubicBezTo>
                    <a:pt x="167" y="623"/>
                    <a:pt x="160" y="613"/>
                    <a:pt x="162" y="619"/>
                  </a:cubicBezTo>
                  <a:cubicBezTo>
                    <a:pt x="163" y="624"/>
                    <a:pt x="162" y="630"/>
                    <a:pt x="159" y="629"/>
                  </a:cubicBezTo>
                  <a:cubicBezTo>
                    <a:pt x="155" y="629"/>
                    <a:pt x="155" y="629"/>
                    <a:pt x="155" y="629"/>
                  </a:cubicBezTo>
                  <a:cubicBezTo>
                    <a:pt x="155" y="629"/>
                    <a:pt x="147" y="631"/>
                    <a:pt x="144" y="634"/>
                  </a:cubicBezTo>
                  <a:cubicBezTo>
                    <a:pt x="142" y="637"/>
                    <a:pt x="140" y="637"/>
                    <a:pt x="137" y="636"/>
                  </a:cubicBezTo>
                  <a:cubicBezTo>
                    <a:pt x="135" y="634"/>
                    <a:pt x="129" y="637"/>
                    <a:pt x="134" y="638"/>
                  </a:cubicBezTo>
                  <a:cubicBezTo>
                    <a:pt x="139" y="639"/>
                    <a:pt x="143" y="637"/>
                    <a:pt x="146" y="640"/>
                  </a:cubicBezTo>
                  <a:cubicBezTo>
                    <a:pt x="149" y="643"/>
                    <a:pt x="145" y="647"/>
                    <a:pt x="145" y="647"/>
                  </a:cubicBezTo>
                  <a:cubicBezTo>
                    <a:pt x="145" y="647"/>
                    <a:pt x="141" y="649"/>
                    <a:pt x="139" y="649"/>
                  </a:cubicBezTo>
                  <a:cubicBezTo>
                    <a:pt x="138" y="649"/>
                    <a:pt x="133" y="643"/>
                    <a:pt x="133" y="649"/>
                  </a:cubicBezTo>
                  <a:cubicBezTo>
                    <a:pt x="134" y="655"/>
                    <a:pt x="137" y="653"/>
                    <a:pt x="139" y="662"/>
                  </a:cubicBezTo>
                  <a:cubicBezTo>
                    <a:pt x="142" y="672"/>
                    <a:pt x="138" y="679"/>
                    <a:pt x="140" y="680"/>
                  </a:cubicBezTo>
                  <a:cubicBezTo>
                    <a:pt x="142" y="681"/>
                    <a:pt x="141" y="679"/>
                    <a:pt x="143" y="684"/>
                  </a:cubicBezTo>
                  <a:cubicBezTo>
                    <a:pt x="145" y="689"/>
                    <a:pt x="144" y="675"/>
                    <a:pt x="141" y="696"/>
                  </a:cubicBezTo>
                  <a:cubicBezTo>
                    <a:pt x="137" y="716"/>
                    <a:pt x="133" y="719"/>
                    <a:pt x="132" y="731"/>
                  </a:cubicBezTo>
                  <a:cubicBezTo>
                    <a:pt x="131" y="743"/>
                    <a:pt x="130" y="748"/>
                    <a:pt x="125" y="756"/>
                  </a:cubicBezTo>
                  <a:cubicBezTo>
                    <a:pt x="120" y="763"/>
                    <a:pt x="118" y="759"/>
                    <a:pt x="113" y="760"/>
                  </a:cubicBezTo>
                  <a:cubicBezTo>
                    <a:pt x="108" y="760"/>
                    <a:pt x="107" y="764"/>
                    <a:pt x="103" y="761"/>
                  </a:cubicBezTo>
                  <a:cubicBezTo>
                    <a:pt x="99" y="758"/>
                    <a:pt x="100" y="749"/>
                    <a:pt x="95" y="756"/>
                  </a:cubicBezTo>
                  <a:cubicBezTo>
                    <a:pt x="91" y="763"/>
                    <a:pt x="87" y="768"/>
                    <a:pt x="87" y="768"/>
                  </a:cubicBezTo>
                  <a:cubicBezTo>
                    <a:pt x="87" y="768"/>
                    <a:pt x="76" y="774"/>
                    <a:pt x="80" y="782"/>
                  </a:cubicBezTo>
                  <a:cubicBezTo>
                    <a:pt x="84" y="789"/>
                    <a:pt x="88" y="796"/>
                    <a:pt x="77" y="796"/>
                  </a:cubicBezTo>
                  <a:cubicBezTo>
                    <a:pt x="67" y="795"/>
                    <a:pt x="67" y="789"/>
                    <a:pt x="62" y="796"/>
                  </a:cubicBezTo>
                  <a:cubicBezTo>
                    <a:pt x="57" y="803"/>
                    <a:pt x="55" y="809"/>
                    <a:pt x="50" y="803"/>
                  </a:cubicBezTo>
                  <a:cubicBezTo>
                    <a:pt x="45" y="797"/>
                    <a:pt x="42" y="799"/>
                    <a:pt x="42" y="796"/>
                  </a:cubicBezTo>
                  <a:cubicBezTo>
                    <a:pt x="43" y="793"/>
                    <a:pt x="47" y="783"/>
                    <a:pt x="46" y="778"/>
                  </a:cubicBezTo>
                  <a:cubicBezTo>
                    <a:pt x="45" y="773"/>
                    <a:pt x="42" y="769"/>
                    <a:pt x="41" y="767"/>
                  </a:cubicBezTo>
                  <a:cubicBezTo>
                    <a:pt x="40" y="765"/>
                    <a:pt x="28" y="765"/>
                    <a:pt x="36" y="761"/>
                  </a:cubicBezTo>
                  <a:cubicBezTo>
                    <a:pt x="45" y="758"/>
                    <a:pt x="47" y="760"/>
                    <a:pt x="46" y="755"/>
                  </a:cubicBezTo>
                  <a:cubicBezTo>
                    <a:pt x="45" y="749"/>
                    <a:pt x="40" y="751"/>
                    <a:pt x="43" y="746"/>
                  </a:cubicBezTo>
                  <a:cubicBezTo>
                    <a:pt x="47" y="741"/>
                    <a:pt x="51" y="741"/>
                    <a:pt x="46" y="737"/>
                  </a:cubicBezTo>
                  <a:cubicBezTo>
                    <a:pt x="40" y="733"/>
                    <a:pt x="25" y="724"/>
                    <a:pt x="26" y="714"/>
                  </a:cubicBezTo>
                  <a:cubicBezTo>
                    <a:pt x="26" y="705"/>
                    <a:pt x="26" y="703"/>
                    <a:pt x="22" y="697"/>
                  </a:cubicBezTo>
                  <a:cubicBezTo>
                    <a:pt x="18" y="692"/>
                    <a:pt x="14" y="685"/>
                    <a:pt x="18" y="683"/>
                  </a:cubicBezTo>
                  <a:cubicBezTo>
                    <a:pt x="22" y="682"/>
                    <a:pt x="28" y="685"/>
                    <a:pt x="22" y="680"/>
                  </a:cubicBezTo>
                  <a:cubicBezTo>
                    <a:pt x="16" y="674"/>
                    <a:pt x="9" y="681"/>
                    <a:pt x="10" y="669"/>
                  </a:cubicBezTo>
                  <a:cubicBezTo>
                    <a:pt x="11" y="657"/>
                    <a:pt x="20" y="655"/>
                    <a:pt x="15" y="652"/>
                  </a:cubicBezTo>
                  <a:cubicBezTo>
                    <a:pt x="10" y="649"/>
                    <a:pt x="4" y="644"/>
                    <a:pt x="4" y="644"/>
                  </a:cubicBezTo>
                  <a:cubicBezTo>
                    <a:pt x="4" y="644"/>
                    <a:pt x="4" y="632"/>
                    <a:pt x="3" y="629"/>
                  </a:cubicBezTo>
                  <a:cubicBezTo>
                    <a:pt x="2" y="626"/>
                    <a:pt x="1" y="621"/>
                    <a:pt x="0" y="618"/>
                  </a:cubicBezTo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88" name="Freeform 202">
              <a:extLst>
                <a:ext uri="{FF2B5EF4-FFF2-40B4-BE49-F238E27FC236}">
                  <a16:creationId xmlns:a16="http://schemas.microsoft.com/office/drawing/2014/main" id="{33E55CE3-D5AE-4D40-B294-6EDAC14DD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6782" y="2870005"/>
              <a:ext cx="246238" cy="514210"/>
            </a:xfrm>
            <a:custGeom>
              <a:avLst/>
              <a:gdLst>
                <a:gd name="T0" fmla="*/ 2147483647 w 337"/>
                <a:gd name="T1" fmla="*/ 2147483647 h 809"/>
                <a:gd name="T2" fmla="*/ 2147483647 w 337"/>
                <a:gd name="T3" fmla="*/ 2147483647 h 809"/>
                <a:gd name="T4" fmla="*/ 2147483647 w 337"/>
                <a:gd name="T5" fmla="*/ 2147483647 h 809"/>
                <a:gd name="T6" fmla="*/ 2147483647 w 337"/>
                <a:gd name="T7" fmla="*/ 2147483647 h 809"/>
                <a:gd name="T8" fmla="*/ 2147483647 w 337"/>
                <a:gd name="T9" fmla="*/ 2147483647 h 809"/>
                <a:gd name="T10" fmla="*/ 2147483647 w 337"/>
                <a:gd name="T11" fmla="*/ 2147483647 h 809"/>
                <a:gd name="T12" fmla="*/ 2147483647 w 337"/>
                <a:gd name="T13" fmla="*/ 2147483647 h 809"/>
                <a:gd name="T14" fmla="*/ 2147483647 w 337"/>
                <a:gd name="T15" fmla="*/ 2147483647 h 809"/>
                <a:gd name="T16" fmla="*/ 2147483647 w 337"/>
                <a:gd name="T17" fmla="*/ 2147483647 h 809"/>
                <a:gd name="T18" fmla="*/ 2147483647 w 337"/>
                <a:gd name="T19" fmla="*/ 2147483647 h 809"/>
                <a:gd name="T20" fmla="*/ 2147483647 w 337"/>
                <a:gd name="T21" fmla="*/ 2147483647 h 809"/>
                <a:gd name="T22" fmla="*/ 2147483647 w 337"/>
                <a:gd name="T23" fmla="*/ 2147483647 h 809"/>
                <a:gd name="T24" fmla="*/ 2147483647 w 337"/>
                <a:gd name="T25" fmla="*/ 2147483647 h 809"/>
                <a:gd name="T26" fmla="*/ 2147483647 w 337"/>
                <a:gd name="T27" fmla="*/ 2147483647 h 809"/>
                <a:gd name="T28" fmla="*/ 2147483647 w 337"/>
                <a:gd name="T29" fmla="*/ 2147483647 h 809"/>
                <a:gd name="T30" fmla="*/ 2147483647 w 337"/>
                <a:gd name="T31" fmla="*/ 2147483647 h 809"/>
                <a:gd name="T32" fmla="*/ 2147483647 w 337"/>
                <a:gd name="T33" fmla="*/ 2147483647 h 809"/>
                <a:gd name="T34" fmla="*/ 2147483647 w 337"/>
                <a:gd name="T35" fmla="*/ 2147483647 h 809"/>
                <a:gd name="T36" fmla="*/ 2147483647 w 337"/>
                <a:gd name="T37" fmla="*/ 2147483647 h 809"/>
                <a:gd name="T38" fmla="*/ 2147483647 w 337"/>
                <a:gd name="T39" fmla="*/ 2147483647 h 809"/>
                <a:gd name="T40" fmla="*/ 2147483647 w 337"/>
                <a:gd name="T41" fmla="*/ 2147483647 h 809"/>
                <a:gd name="T42" fmla="*/ 2147483647 w 337"/>
                <a:gd name="T43" fmla="*/ 2147483647 h 809"/>
                <a:gd name="T44" fmla="*/ 2147483647 w 337"/>
                <a:gd name="T45" fmla="*/ 2147483647 h 809"/>
                <a:gd name="T46" fmla="*/ 2147483647 w 337"/>
                <a:gd name="T47" fmla="*/ 2147483647 h 809"/>
                <a:gd name="T48" fmla="*/ 2147483647 w 337"/>
                <a:gd name="T49" fmla="*/ 2147483647 h 809"/>
                <a:gd name="T50" fmla="*/ 2147483647 w 337"/>
                <a:gd name="T51" fmla="*/ 2147483647 h 809"/>
                <a:gd name="T52" fmla="*/ 2147483647 w 337"/>
                <a:gd name="T53" fmla="*/ 2147483647 h 809"/>
                <a:gd name="T54" fmla="*/ 2147483647 w 337"/>
                <a:gd name="T55" fmla="*/ 2147483647 h 809"/>
                <a:gd name="T56" fmla="*/ 2147483647 w 337"/>
                <a:gd name="T57" fmla="*/ 2147483647 h 809"/>
                <a:gd name="T58" fmla="*/ 2147483647 w 337"/>
                <a:gd name="T59" fmla="*/ 2147483647 h 809"/>
                <a:gd name="T60" fmla="*/ 2147483647 w 337"/>
                <a:gd name="T61" fmla="*/ 2147483647 h 809"/>
                <a:gd name="T62" fmla="*/ 2147483647 w 337"/>
                <a:gd name="T63" fmla="*/ 2147483647 h 809"/>
                <a:gd name="T64" fmla="*/ 2147483647 w 337"/>
                <a:gd name="T65" fmla="*/ 2147483647 h 809"/>
                <a:gd name="T66" fmla="*/ 2147483647 w 337"/>
                <a:gd name="T67" fmla="*/ 2147483647 h 809"/>
                <a:gd name="T68" fmla="*/ 2147483647 w 337"/>
                <a:gd name="T69" fmla="*/ 2147483647 h 809"/>
                <a:gd name="T70" fmla="*/ 2147483647 w 337"/>
                <a:gd name="T71" fmla="*/ 2147483647 h 809"/>
                <a:gd name="T72" fmla="*/ 2147483647 w 337"/>
                <a:gd name="T73" fmla="*/ 2147483647 h 809"/>
                <a:gd name="T74" fmla="*/ 2147483647 w 337"/>
                <a:gd name="T75" fmla="*/ 2147483647 h 809"/>
                <a:gd name="T76" fmla="*/ 2147483647 w 337"/>
                <a:gd name="T77" fmla="*/ 2147483647 h 809"/>
                <a:gd name="T78" fmla="*/ 2147483647 w 337"/>
                <a:gd name="T79" fmla="*/ 2147483647 h 809"/>
                <a:gd name="T80" fmla="*/ 2147483647 w 337"/>
                <a:gd name="T81" fmla="*/ 2147483647 h 809"/>
                <a:gd name="T82" fmla="*/ 2147483647 w 337"/>
                <a:gd name="T83" fmla="*/ 2147483647 h 809"/>
                <a:gd name="T84" fmla="*/ 2147483647 w 337"/>
                <a:gd name="T85" fmla="*/ 2147483647 h 809"/>
                <a:gd name="T86" fmla="*/ 2147483647 w 337"/>
                <a:gd name="T87" fmla="*/ 2147483647 h 809"/>
                <a:gd name="T88" fmla="*/ 2147483647 w 337"/>
                <a:gd name="T89" fmla="*/ 2147483647 h 809"/>
                <a:gd name="T90" fmla="*/ 2147483647 w 337"/>
                <a:gd name="T91" fmla="*/ 2147483647 h 809"/>
                <a:gd name="T92" fmla="*/ 2147483647 w 337"/>
                <a:gd name="T93" fmla="*/ 2147483647 h 809"/>
                <a:gd name="T94" fmla="*/ 2147483647 w 337"/>
                <a:gd name="T95" fmla="*/ 2147483647 h 809"/>
                <a:gd name="T96" fmla="*/ 2147483647 w 337"/>
                <a:gd name="T97" fmla="*/ 2147483647 h 8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7"/>
                <a:gd name="T148" fmla="*/ 0 h 809"/>
                <a:gd name="T149" fmla="*/ 337 w 337"/>
                <a:gd name="T150" fmla="*/ 809 h 8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7" h="809">
                  <a:moveTo>
                    <a:pt x="1" y="617"/>
                  </a:moveTo>
                  <a:cubicBezTo>
                    <a:pt x="3" y="619"/>
                    <a:pt x="5" y="622"/>
                    <a:pt x="6" y="625"/>
                  </a:cubicBezTo>
                  <a:cubicBezTo>
                    <a:pt x="15" y="620"/>
                    <a:pt x="13" y="608"/>
                    <a:pt x="15" y="598"/>
                  </a:cubicBezTo>
                  <a:cubicBezTo>
                    <a:pt x="18" y="584"/>
                    <a:pt x="23" y="585"/>
                    <a:pt x="31" y="579"/>
                  </a:cubicBezTo>
                  <a:cubicBezTo>
                    <a:pt x="49" y="565"/>
                    <a:pt x="36" y="536"/>
                    <a:pt x="31" y="516"/>
                  </a:cubicBezTo>
                  <a:cubicBezTo>
                    <a:pt x="37" y="518"/>
                    <a:pt x="43" y="508"/>
                    <a:pt x="43" y="501"/>
                  </a:cubicBezTo>
                  <a:cubicBezTo>
                    <a:pt x="43" y="490"/>
                    <a:pt x="33" y="486"/>
                    <a:pt x="29" y="477"/>
                  </a:cubicBezTo>
                  <a:cubicBezTo>
                    <a:pt x="22" y="461"/>
                    <a:pt x="34" y="440"/>
                    <a:pt x="28" y="423"/>
                  </a:cubicBezTo>
                  <a:cubicBezTo>
                    <a:pt x="24" y="412"/>
                    <a:pt x="19" y="415"/>
                    <a:pt x="19" y="402"/>
                  </a:cubicBezTo>
                  <a:cubicBezTo>
                    <a:pt x="20" y="391"/>
                    <a:pt x="25" y="376"/>
                    <a:pt x="27" y="364"/>
                  </a:cubicBezTo>
                  <a:cubicBezTo>
                    <a:pt x="29" y="353"/>
                    <a:pt x="29" y="336"/>
                    <a:pt x="42" y="334"/>
                  </a:cubicBezTo>
                  <a:cubicBezTo>
                    <a:pt x="49" y="333"/>
                    <a:pt x="62" y="338"/>
                    <a:pt x="68" y="341"/>
                  </a:cubicBezTo>
                  <a:cubicBezTo>
                    <a:pt x="78" y="329"/>
                    <a:pt x="64" y="320"/>
                    <a:pt x="63" y="309"/>
                  </a:cubicBezTo>
                  <a:cubicBezTo>
                    <a:pt x="62" y="296"/>
                    <a:pt x="70" y="276"/>
                    <a:pt x="74" y="263"/>
                  </a:cubicBezTo>
                  <a:cubicBezTo>
                    <a:pt x="76" y="254"/>
                    <a:pt x="82" y="242"/>
                    <a:pt x="82" y="233"/>
                  </a:cubicBezTo>
                  <a:cubicBezTo>
                    <a:pt x="82" y="226"/>
                    <a:pt x="76" y="222"/>
                    <a:pt x="76" y="217"/>
                  </a:cubicBezTo>
                  <a:cubicBezTo>
                    <a:pt x="75" y="194"/>
                    <a:pt x="91" y="206"/>
                    <a:pt x="102" y="208"/>
                  </a:cubicBezTo>
                  <a:cubicBezTo>
                    <a:pt x="102" y="187"/>
                    <a:pt x="114" y="158"/>
                    <a:pt x="127" y="142"/>
                  </a:cubicBezTo>
                  <a:cubicBezTo>
                    <a:pt x="124" y="141"/>
                    <a:pt x="121" y="138"/>
                    <a:pt x="117" y="137"/>
                  </a:cubicBezTo>
                  <a:cubicBezTo>
                    <a:pt x="121" y="131"/>
                    <a:pt x="128" y="125"/>
                    <a:pt x="131" y="118"/>
                  </a:cubicBezTo>
                  <a:cubicBezTo>
                    <a:pt x="133" y="111"/>
                    <a:pt x="132" y="105"/>
                    <a:pt x="135" y="100"/>
                  </a:cubicBezTo>
                  <a:cubicBezTo>
                    <a:pt x="141" y="90"/>
                    <a:pt x="155" y="72"/>
                    <a:pt x="166" y="84"/>
                  </a:cubicBezTo>
                  <a:cubicBezTo>
                    <a:pt x="174" y="72"/>
                    <a:pt x="168" y="52"/>
                    <a:pt x="182" y="46"/>
                  </a:cubicBezTo>
                  <a:cubicBezTo>
                    <a:pt x="190" y="42"/>
                    <a:pt x="194" y="47"/>
                    <a:pt x="201" y="50"/>
                  </a:cubicBezTo>
                  <a:cubicBezTo>
                    <a:pt x="208" y="52"/>
                    <a:pt x="214" y="53"/>
                    <a:pt x="222" y="52"/>
                  </a:cubicBezTo>
                  <a:cubicBezTo>
                    <a:pt x="207" y="40"/>
                    <a:pt x="245" y="26"/>
                    <a:pt x="220" y="13"/>
                  </a:cubicBezTo>
                  <a:cubicBezTo>
                    <a:pt x="225" y="6"/>
                    <a:pt x="237" y="0"/>
                    <a:pt x="245" y="6"/>
                  </a:cubicBezTo>
                  <a:cubicBezTo>
                    <a:pt x="246" y="12"/>
                    <a:pt x="246" y="12"/>
                    <a:pt x="246" y="12"/>
                  </a:cubicBezTo>
                  <a:cubicBezTo>
                    <a:pt x="253" y="26"/>
                    <a:pt x="264" y="34"/>
                    <a:pt x="272" y="46"/>
                  </a:cubicBezTo>
                  <a:cubicBezTo>
                    <a:pt x="276" y="43"/>
                    <a:pt x="279" y="44"/>
                    <a:pt x="283" y="43"/>
                  </a:cubicBezTo>
                  <a:cubicBezTo>
                    <a:pt x="283" y="48"/>
                    <a:pt x="284" y="52"/>
                    <a:pt x="285" y="57"/>
                  </a:cubicBezTo>
                  <a:cubicBezTo>
                    <a:pt x="286" y="56"/>
                    <a:pt x="290" y="55"/>
                    <a:pt x="292" y="52"/>
                  </a:cubicBezTo>
                  <a:cubicBezTo>
                    <a:pt x="297" y="71"/>
                    <a:pt x="317" y="55"/>
                    <a:pt x="313" y="80"/>
                  </a:cubicBezTo>
                  <a:cubicBezTo>
                    <a:pt x="315" y="80"/>
                    <a:pt x="318" y="80"/>
                    <a:pt x="320" y="80"/>
                  </a:cubicBezTo>
                  <a:cubicBezTo>
                    <a:pt x="321" y="91"/>
                    <a:pt x="316" y="105"/>
                    <a:pt x="316" y="116"/>
                  </a:cubicBezTo>
                  <a:cubicBezTo>
                    <a:pt x="315" y="128"/>
                    <a:pt x="315" y="140"/>
                    <a:pt x="316" y="152"/>
                  </a:cubicBezTo>
                  <a:cubicBezTo>
                    <a:pt x="319" y="153"/>
                    <a:pt x="321" y="155"/>
                    <a:pt x="323" y="156"/>
                  </a:cubicBezTo>
                  <a:cubicBezTo>
                    <a:pt x="320" y="159"/>
                    <a:pt x="320" y="164"/>
                    <a:pt x="319" y="166"/>
                  </a:cubicBezTo>
                  <a:cubicBezTo>
                    <a:pt x="321" y="166"/>
                    <a:pt x="324" y="169"/>
                    <a:pt x="327" y="168"/>
                  </a:cubicBezTo>
                  <a:cubicBezTo>
                    <a:pt x="321" y="183"/>
                    <a:pt x="314" y="184"/>
                    <a:pt x="322" y="199"/>
                  </a:cubicBezTo>
                  <a:cubicBezTo>
                    <a:pt x="326" y="208"/>
                    <a:pt x="331" y="215"/>
                    <a:pt x="336" y="223"/>
                  </a:cubicBezTo>
                  <a:cubicBezTo>
                    <a:pt x="337" y="226"/>
                    <a:pt x="337" y="226"/>
                    <a:pt x="337" y="226"/>
                  </a:cubicBezTo>
                  <a:cubicBezTo>
                    <a:pt x="335" y="225"/>
                    <a:pt x="335" y="225"/>
                    <a:pt x="335" y="225"/>
                  </a:cubicBezTo>
                  <a:cubicBezTo>
                    <a:pt x="333" y="224"/>
                    <a:pt x="331" y="223"/>
                    <a:pt x="331" y="223"/>
                  </a:cubicBezTo>
                  <a:cubicBezTo>
                    <a:pt x="317" y="227"/>
                    <a:pt x="317" y="227"/>
                    <a:pt x="317" y="227"/>
                  </a:cubicBezTo>
                  <a:cubicBezTo>
                    <a:pt x="306" y="228"/>
                    <a:pt x="306" y="228"/>
                    <a:pt x="306" y="228"/>
                  </a:cubicBezTo>
                  <a:cubicBezTo>
                    <a:pt x="294" y="229"/>
                    <a:pt x="294" y="229"/>
                    <a:pt x="294" y="229"/>
                  </a:cubicBezTo>
                  <a:cubicBezTo>
                    <a:pt x="287" y="233"/>
                    <a:pt x="287" y="233"/>
                    <a:pt x="287" y="233"/>
                  </a:cubicBezTo>
                  <a:cubicBezTo>
                    <a:pt x="287" y="233"/>
                    <a:pt x="278" y="240"/>
                    <a:pt x="279" y="244"/>
                  </a:cubicBezTo>
                  <a:cubicBezTo>
                    <a:pt x="280" y="249"/>
                    <a:pt x="278" y="251"/>
                    <a:pt x="273" y="256"/>
                  </a:cubicBezTo>
                  <a:cubicBezTo>
                    <a:pt x="269" y="261"/>
                    <a:pt x="264" y="260"/>
                    <a:pt x="268" y="263"/>
                  </a:cubicBezTo>
                  <a:cubicBezTo>
                    <a:pt x="271" y="266"/>
                    <a:pt x="268" y="273"/>
                    <a:pt x="268" y="273"/>
                  </a:cubicBezTo>
                  <a:cubicBezTo>
                    <a:pt x="268" y="273"/>
                    <a:pt x="263" y="277"/>
                    <a:pt x="262" y="286"/>
                  </a:cubicBezTo>
                  <a:cubicBezTo>
                    <a:pt x="261" y="294"/>
                    <a:pt x="261" y="294"/>
                    <a:pt x="266" y="296"/>
                  </a:cubicBezTo>
                  <a:cubicBezTo>
                    <a:pt x="271" y="299"/>
                    <a:pt x="271" y="305"/>
                    <a:pt x="271" y="305"/>
                  </a:cubicBezTo>
                  <a:cubicBezTo>
                    <a:pt x="271" y="305"/>
                    <a:pt x="267" y="307"/>
                    <a:pt x="269" y="310"/>
                  </a:cubicBezTo>
                  <a:cubicBezTo>
                    <a:pt x="271" y="314"/>
                    <a:pt x="277" y="321"/>
                    <a:pt x="271" y="325"/>
                  </a:cubicBezTo>
                  <a:cubicBezTo>
                    <a:pt x="265" y="329"/>
                    <a:pt x="260" y="333"/>
                    <a:pt x="257" y="336"/>
                  </a:cubicBezTo>
                  <a:cubicBezTo>
                    <a:pt x="254" y="339"/>
                    <a:pt x="253" y="341"/>
                    <a:pt x="250" y="346"/>
                  </a:cubicBezTo>
                  <a:cubicBezTo>
                    <a:pt x="247" y="351"/>
                    <a:pt x="243" y="352"/>
                    <a:pt x="243" y="352"/>
                  </a:cubicBezTo>
                  <a:cubicBezTo>
                    <a:pt x="243" y="352"/>
                    <a:pt x="240" y="356"/>
                    <a:pt x="237" y="360"/>
                  </a:cubicBezTo>
                  <a:cubicBezTo>
                    <a:pt x="235" y="365"/>
                    <a:pt x="235" y="362"/>
                    <a:pt x="230" y="367"/>
                  </a:cubicBezTo>
                  <a:cubicBezTo>
                    <a:pt x="226" y="372"/>
                    <a:pt x="217" y="368"/>
                    <a:pt x="218" y="374"/>
                  </a:cubicBezTo>
                  <a:cubicBezTo>
                    <a:pt x="218" y="381"/>
                    <a:pt x="217" y="382"/>
                    <a:pt x="212" y="382"/>
                  </a:cubicBezTo>
                  <a:cubicBezTo>
                    <a:pt x="206" y="382"/>
                    <a:pt x="205" y="380"/>
                    <a:pt x="205" y="380"/>
                  </a:cubicBezTo>
                  <a:cubicBezTo>
                    <a:pt x="205" y="380"/>
                    <a:pt x="197" y="386"/>
                    <a:pt x="192" y="384"/>
                  </a:cubicBezTo>
                  <a:cubicBezTo>
                    <a:pt x="188" y="382"/>
                    <a:pt x="187" y="383"/>
                    <a:pt x="187" y="383"/>
                  </a:cubicBezTo>
                  <a:cubicBezTo>
                    <a:pt x="187" y="383"/>
                    <a:pt x="189" y="389"/>
                    <a:pt x="187" y="395"/>
                  </a:cubicBezTo>
                  <a:cubicBezTo>
                    <a:pt x="184" y="400"/>
                    <a:pt x="179" y="399"/>
                    <a:pt x="178" y="404"/>
                  </a:cubicBezTo>
                  <a:cubicBezTo>
                    <a:pt x="178" y="408"/>
                    <a:pt x="178" y="410"/>
                    <a:pt x="173" y="413"/>
                  </a:cubicBezTo>
                  <a:cubicBezTo>
                    <a:pt x="168" y="415"/>
                    <a:pt x="162" y="416"/>
                    <a:pt x="165" y="419"/>
                  </a:cubicBezTo>
                  <a:cubicBezTo>
                    <a:pt x="168" y="422"/>
                    <a:pt x="168" y="424"/>
                    <a:pt x="168" y="424"/>
                  </a:cubicBezTo>
                  <a:cubicBezTo>
                    <a:pt x="163" y="429"/>
                    <a:pt x="163" y="429"/>
                    <a:pt x="163" y="429"/>
                  </a:cubicBezTo>
                  <a:cubicBezTo>
                    <a:pt x="163" y="429"/>
                    <a:pt x="167" y="428"/>
                    <a:pt x="164" y="434"/>
                  </a:cubicBezTo>
                  <a:cubicBezTo>
                    <a:pt x="161" y="441"/>
                    <a:pt x="160" y="440"/>
                    <a:pt x="163" y="441"/>
                  </a:cubicBezTo>
                  <a:cubicBezTo>
                    <a:pt x="167" y="443"/>
                    <a:pt x="165" y="448"/>
                    <a:pt x="165" y="448"/>
                  </a:cubicBezTo>
                  <a:cubicBezTo>
                    <a:pt x="165" y="448"/>
                    <a:pt x="151" y="456"/>
                    <a:pt x="156" y="462"/>
                  </a:cubicBezTo>
                  <a:cubicBezTo>
                    <a:pt x="162" y="469"/>
                    <a:pt x="161" y="466"/>
                    <a:pt x="157" y="475"/>
                  </a:cubicBezTo>
                  <a:cubicBezTo>
                    <a:pt x="154" y="485"/>
                    <a:pt x="154" y="479"/>
                    <a:pt x="156" y="485"/>
                  </a:cubicBezTo>
                  <a:cubicBezTo>
                    <a:pt x="157" y="492"/>
                    <a:pt x="156" y="500"/>
                    <a:pt x="158" y="507"/>
                  </a:cubicBezTo>
                  <a:cubicBezTo>
                    <a:pt x="159" y="514"/>
                    <a:pt x="155" y="522"/>
                    <a:pt x="158" y="523"/>
                  </a:cubicBezTo>
                  <a:cubicBezTo>
                    <a:pt x="161" y="525"/>
                    <a:pt x="163" y="529"/>
                    <a:pt x="163" y="529"/>
                  </a:cubicBezTo>
                  <a:cubicBezTo>
                    <a:pt x="157" y="538"/>
                    <a:pt x="157" y="538"/>
                    <a:pt x="157" y="538"/>
                  </a:cubicBezTo>
                  <a:cubicBezTo>
                    <a:pt x="157" y="538"/>
                    <a:pt x="159" y="536"/>
                    <a:pt x="161" y="540"/>
                  </a:cubicBezTo>
                  <a:cubicBezTo>
                    <a:pt x="162" y="544"/>
                    <a:pt x="164" y="539"/>
                    <a:pt x="164" y="539"/>
                  </a:cubicBezTo>
                  <a:cubicBezTo>
                    <a:pt x="164" y="539"/>
                    <a:pt x="168" y="535"/>
                    <a:pt x="171" y="537"/>
                  </a:cubicBezTo>
                  <a:cubicBezTo>
                    <a:pt x="174" y="538"/>
                    <a:pt x="174" y="537"/>
                    <a:pt x="178" y="541"/>
                  </a:cubicBezTo>
                  <a:cubicBezTo>
                    <a:pt x="182" y="545"/>
                    <a:pt x="182" y="541"/>
                    <a:pt x="187" y="549"/>
                  </a:cubicBezTo>
                  <a:cubicBezTo>
                    <a:pt x="192" y="557"/>
                    <a:pt x="189" y="559"/>
                    <a:pt x="192" y="563"/>
                  </a:cubicBezTo>
                  <a:cubicBezTo>
                    <a:pt x="194" y="568"/>
                    <a:pt x="192" y="569"/>
                    <a:pt x="195" y="572"/>
                  </a:cubicBezTo>
                  <a:cubicBezTo>
                    <a:pt x="198" y="576"/>
                    <a:pt x="197" y="580"/>
                    <a:pt x="197" y="580"/>
                  </a:cubicBezTo>
                  <a:cubicBezTo>
                    <a:pt x="197" y="580"/>
                    <a:pt x="189" y="585"/>
                    <a:pt x="189" y="588"/>
                  </a:cubicBezTo>
                  <a:cubicBezTo>
                    <a:pt x="188" y="592"/>
                    <a:pt x="183" y="595"/>
                    <a:pt x="178" y="595"/>
                  </a:cubicBezTo>
                  <a:cubicBezTo>
                    <a:pt x="174" y="595"/>
                    <a:pt x="172" y="592"/>
                    <a:pt x="168" y="593"/>
                  </a:cubicBezTo>
                  <a:cubicBezTo>
                    <a:pt x="164" y="593"/>
                    <a:pt x="160" y="592"/>
                    <a:pt x="157" y="589"/>
                  </a:cubicBezTo>
                  <a:cubicBezTo>
                    <a:pt x="155" y="587"/>
                    <a:pt x="151" y="591"/>
                    <a:pt x="151" y="591"/>
                  </a:cubicBezTo>
                  <a:cubicBezTo>
                    <a:pt x="151" y="591"/>
                    <a:pt x="146" y="595"/>
                    <a:pt x="141" y="592"/>
                  </a:cubicBezTo>
                  <a:cubicBezTo>
                    <a:pt x="136" y="590"/>
                    <a:pt x="132" y="590"/>
                    <a:pt x="130" y="591"/>
                  </a:cubicBezTo>
                  <a:cubicBezTo>
                    <a:pt x="128" y="591"/>
                    <a:pt x="124" y="590"/>
                    <a:pt x="124" y="590"/>
                  </a:cubicBezTo>
                  <a:cubicBezTo>
                    <a:pt x="124" y="590"/>
                    <a:pt x="137" y="597"/>
                    <a:pt x="142" y="596"/>
                  </a:cubicBezTo>
                  <a:cubicBezTo>
                    <a:pt x="146" y="596"/>
                    <a:pt x="147" y="597"/>
                    <a:pt x="149" y="597"/>
                  </a:cubicBezTo>
                  <a:cubicBezTo>
                    <a:pt x="151" y="597"/>
                    <a:pt x="156" y="596"/>
                    <a:pt x="156" y="596"/>
                  </a:cubicBezTo>
                  <a:cubicBezTo>
                    <a:pt x="156" y="596"/>
                    <a:pt x="156" y="598"/>
                    <a:pt x="159" y="603"/>
                  </a:cubicBezTo>
                  <a:cubicBezTo>
                    <a:pt x="162" y="608"/>
                    <a:pt x="162" y="600"/>
                    <a:pt x="166" y="603"/>
                  </a:cubicBezTo>
                  <a:cubicBezTo>
                    <a:pt x="170" y="606"/>
                    <a:pt x="172" y="604"/>
                    <a:pt x="172" y="604"/>
                  </a:cubicBezTo>
                  <a:cubicBezTo>
                    <a:pt x="179" y="603"/>
                    <a:pt x="179" y="603"/>
                    <a:pt x="179" y="603"/>
                  </a:cubicBezTo>
                  <a:cubicBezTo>
                    <a:pt x="179" y="603"/>
                    <a:pt x="181" y="601"/>
                    <a:pt x="183" y="606"/>
                  </a:cubicBezTo>
                  <a:cubicBezTo>
                    <a:pt x="186" y="610"/>
                    <a:pt x="180" y="618"/>
                    <a:pt x="180" y="618"/>
                  </a:cubicBezTo>
                  <a:cubicBezTo>
                    <a:pt x="180" y="618"/>
                    <a:pt x="172" y="621"/>
                    <a:pt x="169" y="622"/>
                  </a:cubicBezTo>
                  <a:cubicBezTo>
                    <a:pt x="167" y="623"/>
                    <a:pt x="160" y="613"/>
                    <a:pt x="162" y="619"/>
                  </a:cubicBezTo>
                  <a:cubicBezTo>
                    <a:pt x="163" y="624"/>
                    <a:pt x="162" y="630"/>
                    <a:pt x="159" y="629"/>
                  </a:cubicBezTo>
                  <a:cubicBezTo>
                    <a:pt x="155" y="629"/>
                    <a:pt x="155" y="629"/>
                    <a:pt x="155" y="629"/>
                  </a:cubicBezTo>
                  <a:cubicBezTo>
                    <a:pt x="155" y="629"/>
                    <a:pt x="147" y="631"/>
                    <a:pt x="144" y="634"/>
                  </a:cubicBezTo>
                  <a:cubicBezTo>
                    <a:pt x="142" y="637"/>
                    <a:pt x="140" y="637"/>
                    <a:pt x="137" y="636"/>
                  </a:cubicBezTo>
                  <a:cubicBezTo>
                    <a:pt x="135" y="634"/>
                    <a:pt x="129" y="637"/>
                    <a:pt x="134" y="638"/>
                  </a:cubicBezTo>
                  <a:cubicBezTo>
                    <a:pt x="139" y="639"/>
                    <a:pt x="143" y="637"/>
                    <a:pt x="146" y="640"/>
                  </a:cubicBezTo>
                  <a:cubicBezTo>
                    <a:pt x="149" y="643"/>
                    <a:pt x="145" y="647"/>
                    <a:pt x="145" y="647"/>
                  </a:cubicBezTo>
                  <a:cubicBezTo>
                    <a:pt x="145" y="647"/>
                    <a:pt x="141" y="649"/>
                    <a:pt x="139" y="649"/>
                  </a:cubicBezTo>
                  <a:cubicBezTo>
                    <a:pt x="138" y="649"/>
                    <a:pt x="133" y="643"/>
                    <a:pt x="133" y="649"/>
                  </a:cubicBezTo>
                  <a:cubicBezTo>
                    <a:pt x="134" y="655"/>
                    <a:pt x="137" y="653"/>
                    <a:pt x="139" y="662"/>
                  </a:cubicBezTo>
                  <a:cubicBezTo>
                    <a:pt x="142" y="672"/>
                    <a:pt x="138" y="679"/>
                    <a:pt x="140" y="680"/>
                  </a:cubicBezTo>
                  <a:cubicBezTo>
                    <a:pt x="142" y="681"/>
                    <a:pt x="141" y="679"/>
                    <a:pt x="143" y="684"/>
                  </a:cubicBezTo>
                  <a:cubicBezTo>
                    <a:pt x="145" y="689"/>
                    <a:pt x="144" y="675"/>
                    <a:pt x="141" y="696"/>
                  </a:cubicBezTo>
                  <a:cubicBezTo>
                    <a:pt x="137" y="716"/>
                    <a:pt x="133" y="719"/>
                    <a:pt x="132" y="731"/>
                  </a:cubicBezTo>
                  <a:cubicBezTo>
                    <a:pt x="131" y="743"/>
                    <a:pt x="130" y="748"/>
                    <a:pt x="125" y="756"/>
                  </a:cubicBezTo>
                  <a:cubicBezTo>
                    <a:pt x="120" y="763"/>
                    <a:pt x="118" y="759"/>
                    <a:pt x="113" y="760"/>
                  </a:cubicBezTo>
                  <a:cubicBezTo>
                    <a:pt x="108" y="760"/>
                    <a:pt x="107" y="764"/>
                    <a:pt x="103" y="761"/>
                  </a:cubicBezTo>
                  <a:cubicBezTo>
                    <a:pt x="99" y="758"/>
                    <a:pt x="100" y="749"/>
                    <a:pt x="95" y="756"/>
                  </a:cubicBezTo>
                  <a:cubicBezTo>
                    <a:pt x="91" y="763"/>
                    <a:pt x="87" y="768"/>
                    <a:pt x="87" y="768"/>
                  </a:cubicBezTo>
                  <a:cubicBezTo>
                    <a:pt x="87" y="768"/>
                    <a:pt x="76" y="774"/>
                    <a:pt x="80" y="782"/>
                  </a:cubicBezTo>
                  <a:cubicBezTo>
                    <a:pt x="84" y="789"/>
                    <a:pt x="88" y="796"/>
                    <a:pt x="77" y="796"/>
                  </a:cubicBezTo>
                  <a:cubicBezTo>
                    <a:pt x="67" y="795"/>
                    <a:pt x="67" y="789"/>
                    <a:pt x="62" y="796"/>
                  </a:cubicBezTo>
                  <a:cubicBezTo>
                    <a:pt x="57" y="803"/>
                    <a:pt x="55" y="809"/>
                    <a:pt x="50" y="803"/>
                  </a:cubicBezTo>
                  <a:cubicBezTo>
                    <a:pt x="45" y="797"/>
                    <a:pt x="42" y="799"/>
                    <a:pt x="42" y="796"/>
                  </a:cubicBezTo>
                  <a:cubicBezTo>
                    <a:pt x="43" y="793"/>
                    <a:pt x="47" y="783"/>
                    <a:pt x="46" y="778"/>
                  </a:cubicBezTo>
                  <a:cubicBezTo>
                    <a:pt x="45" y="773"/>
                    <a:pt x="42" y="769"/>
                    <a:pt x="41" y="767"/>
                  </a:cubicBezTo>
                  <a:cubicBezTo>
                    <a:pt x="40" y="765"/>
                    <a:pt x="28" y="765"/>
                    <a:pt x="36" y="761"/>
                  </a:cubicBezTo>
                  <a:cubicBezTo>
                    <a:pt x="45" y="758"/>
                    <a:pt x="47" y="760"/>
                    <a:pt x="46" y="755"/>
                  </a:cubicBezTo>
                  <a:cubicBezTo>
                    <a:pt x="45" y="749"/>
                    <a:pt x="40" y="751"/>
                    <a:pt x="43" y="746"/>
                  </a:cubicBezTo>
                  <a:cubicBezTo>
                    <a:pt x="47" y="741"/>
                    <a:pt x="51" y="741"/>
                    <a:pt x="46" y="737"/>
                  </a:cubicBezTo>
                  <a:cubicBezTo>
                    <a:pt x="40" y="733"/>
                    <a:pt x="25" y="724"/>
                    <a:pt x="26" y="714"/>
                  </a:cubicBezTo>
                  <a:cubicBezTo>
                    <a:pt x="26" y="705"/>
                    <a:pt x="26" y="703"/>
                    <a:pt x="22" y="697"/>
                  </a:cubicBezTo>
                  <a:cubicBezTo>
                    <a:pt x="18" y="692"/>
                    <a:pt x="14" y="685"/>
                    <a:pt x="18" y="683"/>
                  </a:cubicBezTo>
                  <a:cubicBezTo>
                    <a:pt x="22" y="682"/>
                    <a:pt x="28" y="685"/>
                    <a:pt x="22" y="680"/>
                  </a:cubicBezTo>
                  <a:cubicBezTo>
                    <a:pt x="16" y="674"/>
                    <a:pt x="9" y="681"/>
                    <a:pt x="10" y="669"/>
                  </a:cubicBezTo>
                  <a:cubicBezTo>
                    <a:pt x="11" y="657"/>
                    <a:pt x="20" y="655"/>
                    <a:pt x="15" y="652"/>
                  </a:cubicBezTo>
                  <a:cubicBezTo>
                    <a:pt x="10" y="649"/>
                    <a:pt x="4" y="644"/>
                    <a:pt x="4" y="644"/>
                  </a:cubicBezTo>
                  <a:cubicBezTo>
                    <a:pt x="4" y="644"/>
                    <a:pt x="4" y="632"/>
                    <a:pt x="3" y="629"/>
                  </a:cubicBezTo>
                  <a:cubicBezTo>
                    <a:pt x="2" y="626"/>
                    <a:pt x="1" y="621"/>
                    <a:pt x="0" y="618"/>
                  </a:cubicBezTo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89" name="Freeform 203">
              <a:extLst>
                <a:ext uri="{FF2B5EF4-FFF2-40B4-BE49-F238E27FC236}">
                  <a16:creationId xmlns:a16="http://schemas.microsoft.com/office/drawing/2014/main" id="{E35CB2BE-9166-40AD-B905-77F53A8A5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911" y="2826583"/>
              <a:ext cx="204325" cy="411368"/>
            </a:xfrm>
            <a:custGeom>
              <a:avLst/>
              <a:gdLst>
                <a:gd name="T0" fmla="*/ 2147483647 w 280"/>
                <a:gd name="T1" fmla="*/ 2147483647 h 646"/>
                <a:gd name="T2" fmla="*/ 2147483647 w 280"/>
                <a:gd name="T3" fmla="*/ 2147483647 h 646"/>
                <a:gd name="T4" fmla="*/ 2147483647 w 280"/>
                <a:gd name="T5" fmla="*/ 2147483647 h 646"/>
                <a:gd name="T6" fmla="*/ 2147483647 w 280"/>
                <a:gd name="T7" fmla="*/ 2147483647 h 646"/>
                <a:gd name="T8" fmla="*/ 2147483647 w 280"/>
                <a:gd name="T9" fmla="*/ 2147483647 h 646"/>
                <a:gd name="T10" fmla="*/ 2147483647 w 280"/>
                <a:gd name="T11" fmla="*/ 2147483647 h 646"/>
                <a:gd name="T12" fmla="*/ 2147483647 w 280"/>
                <a:gd name="T13" fmla="*/ 2147483647 h 646"/>
                <a:gd name="T14" fmla="*/ 2147483647 w 280"/>
                <a:gd name="T15" fmla="*/ 2147483647 h 646"/>
                <a:gd name="T16" fmla="*/ 2147483647 w 280"/>
                <a:gd name="T17" fmla="*/ 2147483647 h 646"/>
                <a:gd name="T18" fmla="*/ 2147483647 w 280"/>
                <a:gd name="T19" fmla="*/ 2147483647 h 646"/>
                <a:gd name="T20" fmla="*/ 2147483647 w 280"/>
                <a:gd name="T21" fmla="*/ 2147483647 h 646"/>
                <a:gd name="T22" fmla="*/ 2147483647 w 280"/>
                <a:gd name="T23" fmla="*/ 2147483647 h 646"/>
                <a:gd name="T24" fmla="*/ 2147483647 w 280"/>
                <a:gd name="T25" fmla="*/ 2147483647 h 646"/>
                <a:gd name="T26" fmla="*/ 2147483647 w 280"/>
                <a:gd name="T27" fmla="*/ 2147483647 h 646"/>
                <a:gd name="T28" fmla="*/ 2147483647 w 280"/>
                <a:gd name="T29" fmla="*/ 2147483647 h 646"/>
                <a:gd name="T30" fmla="*/ 2147483647 w 280"/>
                <a:gd name="T31" fmla="*/ 2147483647 h 646"/>
                <a:gd name="T32" fmla="*/ 2147483647 w 280"/>
                <a:gd name="T33" fmla="*/ 2147483647 h 646"/>
                <a:gd name="T34" fmla="*/ 2147483647 w 280"/>
                <a:gd name="T35" fmla="*/ 2147483647 h 646"/>
                <a:gd name="T36" fmla="*/ 2147483647 w 280"/>
                <a:gd name="T37" fmla="*/ 2147483647 h 646"/>
                <a:gd name="T38" fmla="*/ 2147483647 w 280"/>
                <a:gd name="T39" fmla="*/ 2147483647 h 646"/>
                <a:gd name="T40" fmla="*/ 2147483647 w 280"/>
                <a:gd name="T41" fmla="*/ 2147483647 h 646"/>
                <a:gd name="T42" fmla="*/ 2147483647 w 280"/>
                <a:gd name="T43" fmla="*/ 2147483647 h 646"/>
                <a:gd name="T44" fmla="*/ 2147483647 w 280"/>
                <a:gd name="T45" fmla="*/ 2147483647 h 646"/>
                <a:gd name="T46" fmla="*/ 2147483647 w 280"/>
                <a:gd name="T47" fmla="*/ 2147483647 h 646"/>
                <a:gd name="T48" fmla="*/ 2147483647 w 280"/>
                <a:gd name="T49" fmla="*/ 2147483647 h 646"/>
                <a:gd name="T50" fmla="*/ 2147483647 w 280"/>
                <a:gd name="T51" fmla="*/ 2147483647 h 646"/>
                <a:gd name="T52" fmla="*/ 2147483647 w 280"/>
                <a:gd name="T53" fmla="*/ 2147483647 h 646"/>
                <a:gd name="T54" fmla="*/ 2147483647 w 280"/>
                <a:gd name="T55" fmla="*/ 2147483647 h 646"/>
                <a:gd name="T56" fmla="*/ 2147483647 w 280"/>
                <a:gd name="T57" fmla="*/ 2147483647 h 646"/>
                <a:gd name="T58" fmla="*/ 2147483647 w 280"/>
                <a:gd name="T59" fmla="*/ 2147483647 h 646"/>
                <a:gd name="T60" fmla="*/ 2147483647 w 280"/>
                <a:gd name="T61" fmla="*/ 2147483647 h 646"/>
                <a:gd name="T62" fmla="*/ 2147483647 w 280"/>
                <a:gd name="T63" fmla="*/ 2147483647 h 646"/>
                <a:gd name="T64" fmla="*/ 2147483647 w 280"/>
                <a:gd name="T65" fmla="*/ 2147483647 h 646"/>
                <a:gd name="T66" fmla="*/ 2147483647 w 280"/>
                <a:gd name="T67" fmla="*/ 2147483647 h 646"/>
                <a:gd name="T68" fmla="*/ 2147483647 w 280"/>
                <a:gd name="T69" fmla="*/ 2147483647 h 646"/>
                <a:gd name="T70" fmla="*/ 2147483647 w 280"/>
                <a:gd name="T71" fmla="*/ 2147483647 h 646"/>
                <a:gd name="T72" fmla="*/ 2147483647 w 280"/>
                <a:gd name="T73" fmla="*/ 2147483647 h 646"/>
                <a:gd name="T74" fmla="*/ 2147483647 w 280"/>
                <a:gd name="T75" fmla="*/ 2147483647 h 646"/>
                <a:gd name="T76" fmla="*/ 2147483647 w 280"/>
                <a:gd name="T77" fmla="*/ 2147483647 h 646"/>
                <a:gd name="T78" fmla="*/ 2147483647 w 280"/>
                <a:gd name="T79" fmla="*/ 2147483647 h 646"/>
                <a:gd name="T80" fmla="*/ 2147483647 w 280"/>
                <a:gd name="T81" fmla="*/ 2147483647 h 646"/>
                <a:gd name="T82" fmla="*/ 2147483647 w 280"/>
                <a:gd name="T83" fmla="*/ 2147483647 h 646"/>
                <a:gd name="T84" fmla="*/ 2147483647 w 280"/>
                <a:gd name="T85" fmla="*/ 2147483647 h 646"/>
                <a:gd name="T86" fmla="*/ 2147483647 w 280"/>
                <a:gd name="T87" fmla="*/ 2147483647 h 646"/>
                <a:gd name="T88" fmla="*/ 2147483647 w 280"/>
                <a:gd name="T89" fmla="*/ 2147483647 h 646"/>
                <a:gd name="T90" fmla="*/ 2147483647 w 280"/>
                <a:gd name="T91" fmla="*/ 2147483647 h 646"/>
                <a:gd name="T92" fmla="*/ 2147483647 w 280"/>
                <a:gd name="T93" fmla="*/ 2147483647 h 646"/>
                <a:gd name="T94" fmla="*/ 2147483647 w 280"/>
                <a:gd name="T95" fmla="*/ 2147483647 h 646"/>
                <a:gd name="T96" fmla="*/ 2147483647 w 280"/>
                <a:gd name="T97" fmla="*/ 2147483647 h 646"/>
                <a:gd name="T98" fmla="*/ 2147483647 w 280"/>
                <a:gd name="T99" fmla="*/ 2147483647 h 646"/>
                <a:gd name="T100" fmla="*/ 2147483647 w 280"/>
                <a:gd name="T101" fmla="*/ 2147483647 h 646"/>
                <a:gd name="T102" fmla="*/ 2147483647 w 280"/>
                <a:gd name="T103" fmla="*/ 2147483647 h 646"/>
                <a:gd name="T104" fmla="*/ 2147483647 w 280"/>
                <a:gd name="T105" fmla="*/ 2147483647 h 646"/>
                <a:gd name="T106" fmla="*/ 2147483647 w 280"/>
                <a:gd name="T107" fmla="*/ 2147483647 h 646"/>
                <a:gd name="T108" fmla="*/ 2147483647 w 280"/>
                <a:gd name="T109" fmla="*/ 2147483647 h 646"/>
                <a:gd name="T110" fmla="*/ 2147483647 w 280"/>
                <a:gd name="T111" fmla="*/ 2147483647 h 646"/>
                <a:gd name="T112" fmla="*/ 2147483647 w 280"/>
                <a:gd name="T113" fmla="*/ 2147483647 h 646"/>
                <a:gd name="T114" fmla="*/ 2147483647 w 280"/>
                <a:gd name="T115" fmla="*/ 2147483647 h 646"/>
                <a:gd name="T116" fmla="*/ 2147483647 w 280"/>
                <a:gd name="T117" fmla="*/ 2147483647 h 646"/>
                <a:gd name="T118" fmla="*/ 2147483647 w 280"/>
                <a:gd name="T119" fmla="*/ 2147483647 h 646"/>
                <a:gd name="T120" fmla="*/ 2147483647 w 280"/>
                <a:gd name="T121" fmla="*/ 2147483647 h 646"/>
                <a:gd name="T122" fmla="*/ 2147483647 w 280"/>
                <a:gd name="T123" fmla="*/ 2147483647 h 646"/>
                <a:gd name="T124" fmla="*/ 2147483647 w 280"/>
                <a:gd name="T125" fmla="*/ 2147483647 h 6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0"/>
                <a:gd name="T190" fmla="*/ 0 h 646"/>
                <a:gd name="T191" fmla="*/ 280 w 280"/>
                <a:gd name="T192" fmla="*/ 646 h 6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0" h="646">
                  <a:moveTo>
                    <a:pt x="0" y="73"/>
                  </a:moveTo>
                  <a:cubicBezTo>
                    <a:pt x="1" y="74"/>
                    <a:pt x="3" y="76"/>
                    <a:pt x="4" y="79"/>
                  </a:cubicBezTo>
                  <a:cubicBezTo>
                    <a:pt x="6" y="73"/>
                    <a:pt x="4" y="67"/>
                    <a:pt x="7" y="61"/>
                  </a:cubicBezTo>
                  <a:cubicBezTo>
                    <a:pt x="26" y="64"/>
                    <a:pt x="26" y="92"/>
                    <a:pt x="40" y="101"/>
                  </a:cubicBezTo>
                  <a:cubicBezTo>
                    <a:pt x="53" y="109"/>
                    <a:pt x="75" y="91"/>
                    <a:pt x="78" y="103"/>
                  </a:cubicBezTo>
                  <a:cubicBezTo>
                    <a:pt x="82" y="103"/>
                    <a:pt x="86" y="102"/>
                    <a:pt x="89" y="98"/>
                  </a:cubicBezTo>
                  <a:cubicBezTo>
                    <a:pt x="94" y="103"/>
                    <a:pt x="97" y="111"/>
                    <a:pt x="102" y="117"/>
                  </a:cubicBezTo>
                  <a:cubicBezTo>
                    <a:pt x="105" y="110"/>
                    <a:pt x="107" y="101"/>
                    <a:pt x="111" y="95"/>
                  </a:cubicBezTo>
                  <a:cubicBezTo>
                    <a:pt x="114" y="91"/>
                    <a:pt x="123" y="85"/>
                    <a:pt x="123" y="83"/>
                  </a:cubicBezTo>
                  <a:cubicBezTo>
                    <a:pt x="126" y="77"/>
                    <a:pt x="121" y="74"/>
                    <a:pt x="122" y="69"/>
                  </a:cubicBezTo>
                  <a:cubicBezTo>
                    <a:pt x="124" y="63"/>
                    <a:pt x="129" y="58"/>
                    <a:pt x="134" y="53"/>
                  </a:cubicBezTo>
                  <a:cubicBezTo>
                    <a:pt x="133" y="50"/>
                    <a:pt x="129" y="44"/>
                    <a:pt x="129" y="40"/>
                  </a:cubicBezTo>
                  <a:cubicBezTo>
                    <a:pt x="128" y="32"/>
                    <a:pt x="130" y="34"/>
                    <a:pt x="132" y="26"/>
                  </a:cubicBezTo>
                  <a:cubicBezTo>
                    <a:pt x="137" y="13"/>
                    <a:pt x="140" y="10"/>
                    <a:pt x="152" y="7"/>
                  </a:cubicBezTo>
                  <a:cubicBezTo>
                    <a:pt x="161" y="5"/>
                    <a:pt x="167" y="0"/>
                    <a:pt x="175" y="4"/>
                  </a:cubicBezTo>
                  <a:cubicBezTo>
                    <a:pt x="188" y="11"/>
                    <a:pt x="186" y="21"/>
                    <a:pt x="205" y="16"/>
                  </a:cubicBezTo>
                  <a:cubicBezTo>
                    <a:pt x="212" y="28"/>
                    <a:pt x="211" y="30"/>
                    <a:pt x="208" y="43"/>
                  </a:cubicBezTo>
                  <a:cubicBezTo>
                    <a:pt x="205" y="52"/>
                    <a:pt x="201" y="59"/>
                    <a:pt x="204" y="69"/>
                  </a:cubicBezTo>
                  <a:cubicBezTo>
                    <a:pt x="205" y="71"/>
                    <a:pt x="205" y="71"/>
                    <a:pt x="205" y="71"/>
                  </a:cubicBezTo>
                  <a:cubicBezTo>
                    <a:pt x="204" y="72"/>
                    <a:pt x="204" y="72"/>
                    <a:pt x="204" y="72"/>
                  </a:cubicBezTo>
                  <a:cubicBezTo>
                    <a:pt x="199" y="75"/>
                    <a:pt x="195" y="78"/>
                    <a:pt x="191" y="84"/>
                  </a:cubicBezTo>
                  <a:cubicBezTo>
                    <a:pt x="183" y="95"/>
                    <a:pt x="186" y="102"/>
                    <a:pt x="187" y="116"/>
                  </a:cubicBezTo>
                  <a:cubicBezTo>
                    <a:pt x="199" y="123"/>
                    <a:pt x="223" y="147"/>
                    <a:pt x="230" y="160"/>
                  </a:cubicBezTo>
                  <a:cubicBezTo>
                    <a:pt x="236" y="170"/>
                    <a:pt x="232" y="171"/>
                    <a:pt x="225" y="183"/>
                  </a:cubicBezTo>
                  <a:cubicBezTo>
                    <a:pt x="221" y="190"/>
                    <a:pt x="217" y="196"/>
                    <a:pt x="219" y="204"/>
                  </a:cubicBezTo>
                  <a:cubicBezTo>
                    <a:pt x="190" y="217"/>
                    <a:pt x="231" y="267"/>
                    <a:pt x="237" y="284"/>
                  </a:cubicBezTo>
                  <a:cubicBezTo>
                    <a:pt x="241" y="297"/>
                    <a:pt x="238" y="290"/>
                    <a:pt x="234" y="303"/>
                  </a:cubicBezTo>
                  <a:cubicBezTo>
                    <a:pt x="232" y="310"/>
                    <a:pt x="235" y="312"/>
                    <a:pt x="232" y="319"/>
                  </a:cubicBezTo>
                  <a:cubicBezTo>
                    <a:pt x="229" y="328"/>
                    <a:pt x="226" y="328"/>
                    <a:pt x="225" y="337"/>
                  </a:cubicBezTo>
                  <a:cubicBezTo>
                    <a:pt x="225" y="346"/>
                    <a:pt x="227" y="356"/>
                    <a:pt x="227" y="365"/>
                  </a:cubicBezTo>
                  <a:cubicBezTo>
                    <a:pt x="231" y="367"/>
                    <a:pt x="236" y="368"/>
                    <a:pt x="241" y="367"/>
                  </a:cubicBezTo>
                  <a:cubicBezTo>
                    <a:pt x="244" y="377"/>
                    <a:pt x="242" y="381"/>
                    <a:pt x="236" y="388"/>
                  </a:cubicBezTo>
                  <a:cubicBezTo>
                    <a:pt x="239" y="388"/>
                    <a:pt x="242" y="390"/>
                    <a:pt x="245" y="391"/>
                  </a:cubicBezTo>
                  <a:cubicBezTo>
                    <a:pt x="245" y="397"/>
                    <a:pt x="246" y="398"/>
                    <a:pt x="250" y="402"/>
                  </a:cubicBezTo>
                  <a:cubicBezTo>
                    <a:pt x="243" y="406"/>
                    <a:pt x="239" y="413"/>
                    <a:pt x="245" y="419"/>
                  </a:cubicBezTo>
                  <a:cubicBezTo>
                    <a:pt x="241" y="421"/>
                    <a:pt x="239" y="424"/>
                    <a:pt x="236" y="427"/>
                  </a:cubicBezTo>
                  <a:cubicBezTo>
                    <a:pt x="239" y="432"/>
                    <a:pt x="248" y="433"/>
                    <a:pt x="248" y="441"/>
                  </a:cubicBezTo>
                  <a:cubicBezTo>
                    <a:pt x="260" y="448"/>
                    <a:pt x="270" y="453"/>
                    <a:pt x="275" y="467"/>
                  </a:cubicBezTo>
                  <a:cubicBezTo>
                    <a:pt x="280" y="483"/>
                    <a:pt x="270" y="496"/>
                    <a:pt x="261" y="509"/>
                  </a:cubicBezTo>
                  <a:cubicBezTo>
                    <a:pt x="253" y="520"/>
                    <a:pt x="243" y="533"/>
                    <a:pt x="233" y="541"/>
                  </a:cubicBezTo>
                  <a:cubicBezTo>
                    <a:pt x="226" y="548"/>
                    <a:pt x="204" y="553"/>
                    <a:pt x="213" y="566"/>
                  </a:cubicBezTo>
                  <a:cubicBezTo>
                    <a:pt x="201" y="571"/>
                    <a:pt x="184" y="587"/>
                    <a:pt x="181" y="601"/>
                  </a:cubicBezTo>
                  <a:cubicBezTo>
                    <a:pt x="180" y="601"/>
                    <a:pt x="180" y="601"/>
                    <a:pt x="180" y="601"/>
                  </a:cubicBezTo>
                  <a:cubicBezTo>
                    <a:pt x="179" y="603"/>
                    <a:pt x="178" y="604"/>
                    <a:pt x="177" y="605"/>
                  </a:cubicBezTo>
                  <a:cubicBezTo>
                    <a:pt x="175" y="606"/>
                    <a:pt x="174" y="607"/>
                    <a:pt x="169" y="605"/>
                  </a:cubicBezTo>
                  <a:cubicBezTo>
                    <a:pt x="164" y="603"/>
                    <a:pt x="163" y="600"/>
                    <a:pt x="157" y="604"/>
                  </a:cubicBezTo>
                  <a:cubicBezTo>
                    <a:pt x="152" y="609"/>
                    <a:pt x="150" y="607"/>
                    <a:pt x="146" y="608"/>
                  </a:cubicBezTo>
                  <a:cubicBezTo>
                    <a:pt x="142" y="610"/>
                    <a:pt x="149" y="609"/>
                    <a:pt x="139" y="612"/>
                  </a:cubicBezTo>
                  <a:cubicBezTo>
                    <a:pt x="129" y="614"/>
                    <a:pt x="127" y="613"/>
                    <a:pt x="125" y="617"/>
                  </a:cubicBezTo>
                  <a:cubicBezTo>
                    <a:pt x="124" y="620"/>
                    <a:pt x="122" y="623"/>
                    <a:pt x="116" y="623"/>
                  </a:cubicBezTo>
                  <a:cubicBezTo>
                    <a:pt x="110" y="624"/>
                    <a:pt x="109" y="619"/>
                    <a:pt x="107" y="623"/>
                  </a:cubicBezTo>
                  <a:cubicBezTo>
                    <a:pt x="105" y="626"/>
                    <a:pt x="102" y="621"/>
                    <a:pt x="100" y="624"/>
                  </a:cubicBezTo>
                  <a:cubicBezTo>
                    <a:pt x="99" y="628"/>
                    <a:pt x="99" y="627"/>
                    <a:pt x="95" y="630"/>
                  </a:cubicBezTo>
                  <a:cubicBezTo>
                    <a:pt x="92" y="633"/>
                    <a:pt x="85" y="636"/>
                    <a:pt x="84" y="634"/>
                  </a:cubicBezTo>
                  <a:cubicBezTo>
                    <a:pt x="82" y="633"/>
                    <a:pt x="81" y="625"/>
                    <a:pt x="79" y="630"/>
                  </a:cubicBezTo>
                  <a:cubicBezTo>
                    <a:pt x="77" y="634"/>
                    <a:pt x="76" y="638"/>
                    <a:pt x="73" y="635"/>
                  </a:cubicBezTo>
                  <a:cubicBezTo>
                    <a:pt x="70" y="633"/>
                    <a:pt x="68" y="634"/>
                    <a:pt x="68" y="634"/>
                  </a:cubicBezTo>
                  <a:cubicBezTo>
                    <a:pt x="68" y="634"/>
                    <a:pt x="65" y="646"/>
                    <a:pt x="60" y="642"/>
                  </a:cubicBezTo>
                  <a:cubicBezTo>
                    <a:pt x="56" y="638"/>
                    <a:pt x="65" y="635"/>
                    <a:pt x="61" y="634"/>
                  </a:cubicBezTo>
                  <a:cubicBezTo>
                    <a:pt x="57" y="633"/>
                    <a:pt x="51" y="637"/>
                    <a:pt x="51" y="634"/>
                  </a:cubicBezTo>
                  <a:cubicBezTo>
                    <a:pt x="51" y="631"/>
                    <a:pt x="49" y="626"/>
                    <a:pt x="53" y="625"/>
                  </a:cubicBezTo>
                  <a:cubicBezTo>
                    <a:pt x="57" y="624"/>
                    <a:pt x="55" y="623"/>
                    <a:pt x="58" y="621"/>
                  </a:cubicBezTo>
                  <a:cubicBezTo>
                    <a:pt x="60" y="618"/>
                    <a:pt x="59" y="617"/>
                    <a:pt x="60" y="615"/>
                  </a:cubicBezTo>
                  <a:cubicBezTo>
                    <a:pt x="61" y="613"/>
                    <a:pt x="61" y="611"/>
                    <a:pt x="61" y="611"/>
                  </a:cubicBezTo>
                  <a:cubicBezTo>
                    <a:pt x="54" y="616"/>
                    <a:pt x="54" y="616"/>
                    <a:pt x="54" y="616"/>
                  </a:cubicBezTo>
                  <a:cubicBezTo>
                    <a:pt x="54" y="616"/>
                    <a:pt x="47" y="616"/>
                    <a:pt x="46" y="613"/>
                  </a:cubicBezTo>
                  <a:cubicBezTo>
                    <a:pt x="45" y="609"/>
                    <a:pt x="45" y="606"/>
                    <a:pt x="42" y="607"/>
                  </a:cubicBezTo>
                  <a:cubicBezTo>
                    <a:pt x="39" y="607"/>
                    <a:pt x="36" y="608"/>
                    <a:pt x="34" y="606"/>
                  </a:cubicBezTo>
                  <a:cubicBezTo>
                    <a:pt x="31" y="604"/>
                    <a:pt x="35" y="601"/>
                    <a:pt x="31" y="601"/>
                  </a:cubicBezTo>
                  <a:cubicBezTo>
                    <a:pt x="26" y="601"/>
                    <a:pt x="26" y="598"/>
                    <a:pt x="23" y="600"/>
                  </a:cubicBezTo>
                  <a:cubicBezTo>
                    <a:pt x="21" y="602"/>
                    <a:pt x="19" y="603"/>
                    <a:pt x="17" y="600"/>
                  </a:cubicBezTo>
                  <a:cubicBezTo>
                    <a:pt x="16" y="598"/>
                    <a:pt x="13" y="596"/>
                    <a:pt x="15" y="593"/>
                  </a:cubicBezTo>
                  <a:cubicBezTo>
                    <a:pt x="17" y="591"/>
                    <a:pt x="18" y="588"/>
                    <a:pt x="18" y="588"/>
                  </a:cubicBezTo>
                  <a:cubicBezTo>
                    <a:pt x="19" y="583"/>
                    <a:pt x="19" y="583"/>
                    <a:pt x="19" y="583"/>
                  </a:cubicBezTo>
                  <a:cubicBezTo>
                    <a:pt x="16" y="576"/>
                    <a:pt x="16" y="576"/>
                    <a:pt x="16" y="576"/>
                  </a:cubicBezTo>
                  <a:cubicBezTo>
                    <a:pt x="17" y="571"/>
                    <a:pt x="17" y="571"/>
                    <a:pt x="17" y="571"/>
                  </a:cubicBezTo>
                  <a:cubicBezTo>
                    <a:pt x="21" y="567"/>
                    <a:pt x="21" y="567"/>
                    <a:pt x="21" y="567"/>
                  </a:cubicBezTo>
                  <a:cubicBezTo>
                    <a:pt x="21" y="567"/>
                    <a:pt x="17" y="564"/>
                    <a:pt x="17" y="562"/>
                  </a:cubicBezTo>
                  <a:cubicBezTo>
                    <a:pt x="17" y="561"/>
                    <a:pt x="22" y="554"/>
                    <a:pt x="21" y="551"/>
                  </a:cubicBezTo>
                  <a:cubicBezTo>
                    <a:pt x="21" y="551"/>
                    <a:pt x="20" y="547"/>
                    <a:pt x="21" y="547"/>
                  </a:cubicBezTo>
                  <a:cubicBezTo>
                    <a:pt x="23" y="547"/>
                    <a:pt x="25" y="544"/>
                    <a:pt x="23" y="541"/>
                  </a:cubicBezTo>
                  <a:cubicBezTo>
                    <a:pt x="21" y="538"/>
                    <a:pt x="19" y="537"/>
                    <a:pt x="19" y="535"/>
                  </a:cubicBezTo>
                  <a:cubicBezTo>
                    <a:pt x="20" y="532"/>
                    <a:pt x="21" y="530"/>
                    <a:pt x="20" y="529"/>
                  </a:cubicBezTo>
                  <a:cubicBezTo>
                    <a:pt x="20" y="527"/>
                    <a:pt x="21" y="529"/>
                    <a:pt x="17" y="525"/>
                  </a:cubicBezTo>
                  <a:cubicBezTo>
                    <a:pt x="14" y="520"/>
                    <a:pt x="12" y="516"/>
                    <a:pt x="14" y="513"/>
                  </a:cubicBezTo>
                  <a:cubicBezTo>
                    <a:pt x="16" y="510"/>
                    <a:pt x="19" y="508"/>
                    <a:pt x="17" y="506"/>
                  </a:cubicBezTo>
                  <a:cubicBezTo>
                    <a:pt x="16" y="504"/>
                    <a:pt x="13" y="506"/>
                    <a:pt x="12" y="500"/>
                  </a:cubicBezTo>
                  <a:cubicBezTo>
                    <a:pt x="11" y="495"/>
                    <a:pt x="10" y="490"/>
                    <a:pt x="10" y="487"/>
                  </a:cubicBezTo>
                  <a:cubicBezTo>
                    <a:pt x="10" y="485"/>
                    <a:pt x="10" y="479"/>
                    <a:pt x="11" y="477"/>
                  </a:cubicBezTo>
                  <a:cubicBezTo>
                    <a:pt x="12" y="476"/>
                    <a:pt x="16" y="471"/>
                    <a:pt x="16" y="471"/>
                  </a:cubicBezTo>
                  <a:cubicBezTo>
                    <a:pt x="16" y="471"/>
                    <a:pt x="25" y="466"/>
                    <a:pt x="23" y="462"/>
                  </a:cubicBezTo>
                  <a:cubicBezTo>
                    <a:pt x="22" y="459"/>
                    <a:pt x="28" y="450"/>
                    <a:pt x="31" y="450"/>
                  </a:cubicBezTo>
                  <a:cubicBezTo>
                    <a:pt x="34" y="450"/>
                    <a:pt x="35" y="450"/>
                    <a:pt x="39" y="449"/>
                  </a:cubicBezTo>
                  <a:cubicBezTo>
                    <a:pt x="44" y="449"/>
                    <a:pt x="48" y="441"/>
                    <a:pt x="48" y="436"/>
                  </a:cubicBezTo>
                  <a:cubicBezTo>
                    <a:pt x="49" y="432"/>
                    <a:pt x="48" y="429"/>
                    <a:pt x="51" y="426"/>
                  </a:cubicBezTo>
                  <a:cubicBezTo>
                    <a:pt x="54" y="424"/>
                    <a:pt x="53" y="422"/>
                    <a:pt x="58" y="418"/>
                  </a:cubicBezTo>
                  <a:cubicBezTo>
                    <a:pt x="63" y="414"/>
                    <a:pt x="71" y="405"/>
                    <a:pt x="74" y="401"/>
                  </a:cubicBezTo>
                  <a:cubicBezTo>
                    <a:pt x="78" y="398"/>
                    <a:pt x="80" y="395"/>
                    <a:pt x="84" y="393"/>
                  </a:cubicBezTo>
                  <a:cubicBezTo>
                    <a:pt x="88" y="391"/>
                    <a:pt x="87" y="386"/>
                    <a:pt x="89" y="382"/>
                  </a:cubicBezTo>
                  <a:cubicBezTo>
                    <a:pt x="90" y="378"/>
                    <a:pt x="86" y="374"/>
                    <a:pt x="91" y="372"/>
                  </a:cubicBezTo>
                  <a:cubicBezTo>
                    <a:pt x="96" y="371"/>
                    <a:pt x="94" y="369"/>
                    <a:pt x="97" y="364"/>
                  </a:cubicBezTo>
                  <a:cubicBezTo>
                    <a:pt x="100" y="360"/>
                    <a:pt x="100" y="359"/>
                    <a:pt x="103" y="358"/>
                  </a:cubicBezTo>
                  <a:cubicBezTo>
                    <a:pt x="106" y="357"/>
                    <a:pt x="104" y="355"/>
                    <a:pt x="107" y="354"/>
                  </a:cubicBezTo>
                  <a:cubicBezTo>
                    <a:pt x="110" y="352"/>
                    <a:pt x="109" y="349"/>
                    <a:pt x="112" y="351"/>
                  </a:cubicBezTo>
                  <a:cubicBezTo>
                    <a:pt x="115" y="353"/>
                    <a:pt x="117" y="351"/>
                    <a:pt x="118" y="349"/>
                  </a:cubicBezTo>
                  <a:cubicBezTo>
                    <a:pt x="119" y="347"/>
                    <a:pt x="116" y="341"/>
                    <a:pt x="116" y="341"/>
                  </a:cubicBezTo>
                  <a:cubicBezTo>
                    <a:pt x="116" y="341"/>
                    <a:pt x="122" y="335"/>
                    <a:pt x="120" y="326"/>
                  </a:cubicBezTo>
                  <a:cubicBezTo>
                    <a:pt x="117" y="317"/>
                    <a:pt x="118" y="315"/>
                    <a:pt x="117" y="313"/>
                  </a:cubicBezTo>
                  <a:cubicBezTo>
                    <a:pt x="116" y="311"/>
                    <a:pt x="109" y="307"/>
                    <a:pt x="109" y="307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4" y="296"/>
                    <a:pt x="103" y="286"/>
                    <a:pt x="100" y="290"/>
                  </a:cubicBezTo>
                  <a:cubicBezTo>
                    <a:pt x="99" y="293"/>
                    <a:pt x="97" y="294"/>
                    <a:pt x="95" y="294"/>
                  </a:cubicBezTo>
                  <a:cubicBezTo>
                    <a:pt x="93" y="294"/>
                    <a:pt x="93" y="294"/>
                    <a:pt x="93" y="294"/>
                  </a:cubicBezTo>
                  <a:cubicBezTo>
                    <a:pt x="88" y="285"/>
                    <a:pt x="81" y="276"/>
                    <a:pt x="77" y="266"/>
                  </a:cubicBezTo>
                  <a:cubicBezTo>
                    <a:pt x="69" y="251"/>
                    <a:pt x="76" y="250"/>
                    <a:pt x="82" y="235"/>
                  </a:cubicBezTo>
                  <a:cubicBezTo>
                    <a:pt x="79" y="236"/>
                    <a:pt x="76" y="233"/>
                    <a:pt x="74" y="233"/>
                  </a:cubicBezTo>
                  <a:cubicBezTo>
                    <a:pt x="75" y="231"/>
                    <a:pt x="75" y="226"/>
                    <a:pt x="78" y="223"/>
                  </a:cubicBezTo>
                  <a:cubicBezTo>
                    <a:pt x="76" y="222"/>
                    <a:pt x="74" y="220"/>
                    <a:pt x="71" y="219"/>
                  </a:cubicBezTo>
                  <a:cubicBezTo>
                    <a:pt x="70" y="207"/>
                    <a:pt x="70" y="195"/>
                    <a:pt x="71" y="183"/>
                  </a:cubicBezTo>
                  <a:cubicBezTo>
                    <a:pt x="71" y="172"/>
                    <a:pt x="76" y="158"/>
                    <a:pt x="75" y="147"/>
                  </a:cubicBezTo>
                  <a:cubicBezTo>
                    <a:pt x="73" y="147"/>
                    <a:pt x="70" y="147"/>
                    <a:pt x="68" y="147"/>
                  </a:cubicBezTo>
                  <a:cubicBezTo>
                    <a:pt x="72" y="122"/>
                    <a:pt x="52" y="138"/>
                    <a:pt x="47" y="119"/>
                  </a:cubicBezTo>
                  <a:cubicBezTo>
                    <a:pt x="45" y="122"/>
                    <a:pt x="41" y="123"/>
                    <a:pt x="40" y="124"/>
                  </a:cubicBezTo>
                  <a:cubicBezTo>
                    <a:pt x="39" y="119"/>
                    <a:pt x="38" y="115"/>
                    <a:pt x="38" y="110"/>
                  </a:cubicBezTo>
                  <a:cubicBezTo>
                    <a:pt x="34" y="111"/>
                    <a:pt x="31" y="110"/>
                    <a:pt x="27" y="113"/>
                  </a:cubicBezTo>
                  <a:cubicBezTo>
                    <a:pt x="19" y="101"/>
                    <a:pt x="8" y="93"/>
                    <a:pt x="1" y="79"/>
                  </a:cubicBezTo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0" name="Freeform 204">
              <a:extLst>
                <a:ext uri="{FF2B5EF4-FFF2-40B4-BE49-F238E27FC236}">
                  <a16:creationId xmlns:a16="http://schemas.microsoft.com/office/drawing/2014/main" id="{B0BA6B66-2345-499B-9709-50208952F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911" y="2826583"/>
              <a:ext cx="204325" cy="411368"/>
            </a:xfrm>
            <a:custGeom>
              <a:avLst/>
              <a:gdLst>
                <a:gd name="T0" fmla="*/ 2147483647 w 280"/>
                <a:gd name="T1" fmla="*/ 2147483647 h 646"/>
                <a:gd name="T2" fmla="*/ 2147483647 w 280"/>
                <a:gd name="T3" fmla="*/ 2147483647 h 646"/>
                <a:gd name="T4" fmla="*/ 2147483647 w 280"/>
                <a:gd name="T5" fmla="*/ 2147483647 h 646"/>
                <a:gd name="T6" fmla="*/ 2147483647 w 280"/>
                <a:gd name="T7" fmla="*/ 2147483647 h 646"/>
                <a:gd name="T8" fmla="*/ 2147483647 w 280"/>
                <a:gd name="T9" fmla="*/ 2147483647 h 646"/>
                <a:gd name="T10" fmla="*/ 2147483647 w 280"/>
                <a:gd name="T11" fmla="*/ 2147483647 h 646"/>
                <a:gd name="T12" fmla="*/ 2147483647 w 280"/>
                <a:gd name="T13" fmla="*/ 2147483647 h 646"/>
                <a:gd name="T14" fmla="*/ 2147483647 w 280"/>
                <a:gd name="T15" fmla="*/ 2147483647 h 646"/>
                <a:gd name="T16" fmla="*/ 2147483647 w 280"/>
                <a:gd name="T17" fmla="*/ 2147483647 h 646"/>
                <a:gd name="T18" fmla="*/ 2147483647 w 280"/>
                <a:gd name="T19" fmla="*/ 2147483647 h 646"/>
                <a:gd name="T20" fmla="*/ 2147483647 w 280"/>
                <a:gd name="T21" fmla="*/ 2147483647 h 646"/>
                <a:gd name="T22" fmla="*/ 2147483647 w 280"/>
                <a:gd name="T23" fmla="*/ 2147483647 h 646"/>
                <a:gd name="T24" fmla="*/ 2147483647 w 280"/>
                <a:gd name="T25" fmla="*/ 2147483647 h 646"/>
                <a:gd name="T26" fmla="*/ 2147483647 w 280"/>
                <a:gd name="T27" fmla="*/ 2147483647 h 646"/>
                <a:gd name="T28" fmla="*/ 2147483647 w 280"/>
                <a:gd name="T29" fmla="*/ 2147483647 h 646"/>
                <a:gd name="T30" fmla="*/ 2147483647 w 280"/>
                <a:gd name="T31" fmla="*/ 2147483647 h 646"/>
                <a:gd name="T32" fmla="*/ 2147483647 w 280"/>
                <a:gd name="T33" fmla="*/ 2147483647 h 646"/>
                <a:gd name="T34" fmla="*/ 2147483647 w 280"/>
                <a:gd name="T35" fmla="*/ 2147483647 h 646"/>
                <a:gd name="T36" fmla="*/ 2147483647 w 280"/>
                <a:gd name="T37" fmla="*/ 2147483647 h 646"/>
                <a:gd name="T38" fmla="*/ 2147483647 w 280"/>
                <a:gd name="T39" fmla="*/ 2147483647 h 646"/>
                <a:gd name="T40" fmla="*/ 2147483647 w 280"/>
                <a:gd name="T41" fmla="*/ 2147483647 h 646"/>
                <a:gd name="T42" fmla="*/ 2147483647 w 280"/>
                <a:gd name="T43" fmla="*/ 2147483647 h 646"/>
                <a:gd name="T44" fmla="*/ 2147483647 w 280"/>
                <a:gd name="T45" fmla="*/ 2147483647 h 646"/>
                <a:gd name="T46" fmla="*/ 2147483647 w 280"/>
                <a:gd name="T47" fmla="*/ 2147483647 h 646"/>
                <a:gd name="T48" fmla="*/ 2147483647 w 280"/>
                <a:gd name="T49" fmla="*/ 2147483647 h 646"/>
                <a:gd name="T50" fmla="*/ 2147483647 w 280"/>
                <a:gd name="T51" fmla="*/ 2147483647 h 646"/>
                <a:gd name="T52" fmla="*/ 2147483647 w 280"/>
                <a:gd name="T53" fmla="*/ 2147483647 h 646"/>
                <a:gd name="T54" fmla="*/ 2147483647 w 280"/>
                <a:gd name="T55" fmla="*/ 2147483647 h 646"/>
                <a:gd name="T56" fmla="*/ 2147483647 w 280"/>
                <a:gd name="T57" fmla="*/ 2147483647 h 646"/>
                <a:gd name="T58" fmla="*/ 2147483647 w 280"/>
                <a:gd name="T59" fmla="*/ 2147483647 h 646"/>
                <a:gd name="T60" fmla="*/ 2147483647 w 280"/>
                <a:gd name="T61" fmla="*/ 2147483647 h 646"/>
                <a:gd name="T62" fmla="*/ 2147483647 w 280"/>
                <a:gd name="T63" fmla="*/ 2147483647 h 646"/>
                <a:gd name="T64" fmla="*/ 2147483647 w 280"/>
                <a:gd name="T65" fmla="*/ 2147483647 h 646"/>
                <a:gd name="T66" fmla="*/ 2147483647 w 280"/>
                <a:gd name="T67" fmla="*/ 2147483647 h 646"/>
                <a:gd name="T68" fmla="*/ 2147483647 w 280"/>
                <a:gd name="T69" fmla="*/ 2147483647 h 646"/>
                <a:gd name="T70" fmla="*/ 2147483647 w 280"/>
                <a:gd name="T71" fmla="*/ 2147483647 h 646"/>
                <a:gd name="T72" fmla="*/ 2147483647 w 280"/>
                <a:gd name="T73" fmla="*/ 2147483647 h 646"/>
                <a:gd name="T74" fmla="*/ 2147483647 w 280"/>
                <a:gd name="T75" fmla="*/ 2147483647 h 646"/>
                <a:gd name="T76" fmla="*/ 2147483647 w 280"/>
                <a:gd name="T77" fmla="*/ 2147483647 h 646"/>
                <a:gd name="T78" fmla="*/ 2147483647 w 280"/>
                <a:gd name="T79" fmla="*/ 2147483647 h 646"/>
                <a:gd name="T80" fmla="*/ 2147483647 w 280"/>
                <a:gd name="T81" fmla="*/ 2147483647 h 646"/>
                <a:gd name="T82" fmla="*/ 2147483647 w 280"/>
                <a:gd name="T83" fmla="*/ 2147483647 h 646"/>
                <a:gd name="T84" fmla="*/ 2147483647 w 280"/>
                <a:gd name="T85" fmla="*/ 2147483647 h 646"/>
                <a:gd name="T86" fmla="*/ 2147483647 w 280"/>
                <a:gd name="T87" fmla="*/ 2147483647 h 646"/>
                <a:gd name="T88" fmla="*/ 2147483647 w 280"/>
                <a:gd name="T89" fmla="*/ 2147483647 h 646"/>
                <a:gd name="T90" fmla="*/ 2147483647 w 280"/>
                <a:gd name="T91" fmla="*/ 2147483647 h 646"/>
                <a:gd name="T92" fmla="*/ 2147483647 w 280"/>
                <a:gd name="T93" fmla="*/ 2147483647 h 646"/>
                <a:gd name="T94" fmla="*/ 2147483647 w 280"/>
                <a:gd name="T95" fmla="*/ 2147483647 h 646"/>
                <a:gd name="T96" fmla="*/ 2147483647 w 280"/>
                <a:gd name="T97" fmla="*/ 2147483647 h 646"/>
                <a:gd name="T98" fmla="*/ 2147483647 w 280"/>
                <a:gd name="T99" fmla="*/ 2147483647 h 646"/>
                <a:gd name="T100" fmla="*/ 2147483647 w 280"/>
                <a:gd name="T101" fmla="*/ 2147483647 h 646"/>
                <a:gd name="T102" fmla="*/ 2147483647 w 280"/>
                <a:gd name="T103" fmla="*/ 2147483647 h 646"/>
                <a:gd name="T104" fmla="*/ 2147483647 w 280"/>
                <a:gd name="T105" fmla="*/ 2147483647 h 646"/>
                <a:gd name="T106" fmla="*/ 2147483647 w 280"/>
                <a:gd name="T107" fmla="*/ 2147483647 h 646"/>
                <a:gd name="T108" fmla="*/ 2147483647 w 280"/>
                <a:gd name="T109" fmla="*/ 2147483647 h 646"/>
                <a:gd name="T110" fmla="*/ 2147483647 w 280"/>
                <a:gd name="T111" fmla="*/ 2147483647 h 646"/>
                <a:gd name="T112" fmla="*/ 2147483647 w 280"/>
                <a:gd name="T113" fmla="*/ 2147483647 h 646"/>
                <a:gd name="T114" fmla="*/ 2147483647 w 280"/>
                <a:gd name="T115" fmla="*/ 2147483647 h 646"/>
                <a:gd name="T116" fmla="*/ 2147483647 w 280"/>
                <a:gd name="T117" fmla="*/ 2147483647 h 646"/>
                <a:gd name="T118" fmla="*/ 2147483647 w 280"/>
                <a:gd name="T119" fmla="*/ 2147483647 h 646"/>
                <a:gd name="T120" fmla="*/ 2147483647 w 280"/>
                <a:gd name="T121" fmla="*/ 2147483647 h 646"/>
                <a:gd name="T122" fmla="*/ 2147483647 w 280"/>
                <a:gd name="T123" fmla="*/ 2147483647 h 646"/>
                <a:gd name="T124" fmla="*/ 2147483647 w 280"/>
                <a:gd name="T125" fmla="*/ 2147483647 h 6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0"/>
                <a:gd name="T190" fmla="*/ 0 h 646"/>
                <a:gd name="T191" fmla="*/ 280 w 280"/>
                <a:gd name="T192" fmla="*/ 646 h 6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0" h="646">
                  <a:moveTo>
                    <a:pt x="0" y="73"/>
                  </a:moveTo>
                  <a:cubicBezTo>
                    <a:pt x="1" y="74"/>
                    <a:pt x="3" y="76"/>
                    <a:pt x="4" y="79"/>
                  </a:cubicBezTo>
                  <a:cubicBezTo>
                    <a:pt x="6" y="73"/>
                    <a:pt x="4" y="67"/>
                    <a:pt x="7" y="61"/>
                  </a:cubicBezTo>
                  <a:cubicBezTo>
                    <a:pt x="26" y="64"/>
                    <a:pt x="26" y="92"/>
                    <a:pt x="40" y="101"/>
                  </a:cubicBezTo>
                  <a:cubicBezTo>
                    <a:pt x="53" y="109"/>
                    <a:pt x="75" y="91"/>
                    <a:pt x="78" y="103"/>
                  </a:cubicBezTo>
                  <a:cubicBezTo>
                    <a:pt x="82" y="103"/>
                    <a:pt x="86" y="102"/>
                    <a:pt x="89" y="98"/>
                  </a:cubicBezTo>
                  <a:cubicBezTo>
                    <a:pt x="94" y="103"/>
                    <a:pt x="97" y="111"/>
                    <a:pt x="102" y="117"/>
                  </a:cubicBezTo>
                  <a:cubicBezTo>
                    <a:pt x="105" y="110"/>
                    <a:pt x="107" y="101"/>
                    <a:pt x="111" y="95"/>
                  </a:cubicBezTo>
                  <a:cubicBezTo>
                    <a:pt x="114" y="91"/>
                    <a:pt x="123" y="85"/>
                    <a:pt x="123" y="83"/>
                  </a:cubicBezTo>
                  <a:cubicBezTo>
                    <a:pt x="126" y="77"/>
                    <a:pt x="121" y="74"/>
                    <a:pt x="122" y="69"/>
                  </a:cubicBezTo>
                  <a:cubicBezTo>
                    <a:pt x="124" y="63"/>
                    <a:pt x="129" y="58"/>
                    <a:pt x="134" y="53"/>
                  </a:cubicBezTo>
                  <a:cubicBezTo>
                    <a:pt x="133" y="50"/>
                    <a:pt x="129" y="44"/>
                    <a:pt x="129" y="40"/>
                  </a:cubicBezTo>
                  <a:cubicBezTo>
                    <a:pt x="128" y="32"/>
                    <a:pt x="130" y="34"/>
                    <a:pt x="132" y="26"/>
                  </a:cubicBezTo>
                  <a:cubicBezTo>
                    <a:pt x="137" y="13"/>
                    <a:pt x="140" y="10"/>
                    <a:pt x="152" y="7"/>
                  </a:cubicBezTo>
                  <a:cubicBezTo>
                    <a:pt x="161" y="5"/>
                    <a:pt x="167" y="0"/>
                    <a:pt x="175" y="4"/>
                  </a:cubicBezTo>
                  <a:cubicBezTo>
                    <a:pt x="188" y="11"/>
                    <a:pt x="186" y="21"/>
                    <a:pt x="205" y="16"/>
                  </a:cubicBezTo>
                  <a:cubicBezTo>
                    <a:pt x="212" y="28"/>
                    <a:pt x="211" y="30"/>
                    <a:pt x="208" y="43"/>
                  </a:cubicBezTo>
                  <a:cubicBezTo>
                    <a:pt x="205" y="52"/>
                    <a:pt x="201" y="59"/>
                    <a:pt x="204" y="69"/>
                  </a:cubicBezTo>
                  <a:cubicBezTo>
                    <a:pt x="205" y="71"/>
                    <a:pt x="205" y="71"/>
                    <a:pt x="205" y="71"/>
                  </a:cubicBezTo>
                  <a:cubicBezTo>
                    <a:pt x="204" y="72"/>
                    <a:pt x="204" y="72"/>
                    <a:pt x="204" y="72"/>
                  </a:cubicBezTo>
                  <a:cubicBezTo>
                    <a:pt x="199" y="75"/>
                    <a:pt x="195" y="78"/>
                    <a:pt x="191" y="84"/>
                  </a:cubicBezTo>
                  <a:cubicBezTo>
                    <a:pt x="183" y="95"/>
                    <a:pt x="186" y="102"/>
                    <a:pt x="187" y="116"/>
                  </a:cubicBezTo>
                  <a:cubicBezTo>
                    <a:pt x="199" y="123"/>
                    <a:pt x="223" y="147"/>
                    <a:pt x="230" y="160"/>
                  </a:cubicBezTo>
                  <a:cubicBezTo>
                    <a:pt x="236" y="170"/>
                    <a:pt x="232" y="171"/>
                    <a:pt x="225" y="183"/>
                  </a:cubicBezTo>
                  <a:cubicBezTo>
                    <a:pt x="221" y="190"/>
                    <a:pt x="217" y="196"/>
                    <a:pt x="219" y="204"/>
                  </a:cubicBezTo>
                  <a:cubicBezTo>
                    <a:pt x="190" y="217"/>
                    <a:pt x="231" y="267"/>
                    <a:pt x="237" y="284"/>
                  </a:cubicBezTo>
                  <a:cubicBezTo>
                    <a:pt x="241" y="297"/>
                    <a:pt x="238" y="290"/>
                    <a:pt x="234" y="303"/>
                  </a:cubicBezTo>
                  <a:cubicBezTo>
                    <a:pt x="232" y="310"/>
                    <a:pt x="235" y="312"/>
                    <a:pt x="232" y="319"/>
                  </a:cubicBezTo>
                  <a:cubicBezTo>
                    <a:pt x="229" y="328"/>
                    <a:pt x="226" y="328"/>
                    <a:pt x="225" y="337"/>
                  </a:cubicBezTo>
                  <a:cubicBezTo>
                    <a:pt x="225" y="346"/>
                    <a:pt x="227" y="356"/>
                    <a:pt x="227" y="365"/>
                  </a:cubicBezTo>
                  <a:cubicBezTo>
                    <a:pt x="231" y="367"/>
                    <a:pt x="236" y="368"/>
                    <a:pt x="241" y="367"/>
                  </a:cubicBezTo>
                  <a:cubicBezTo>
                    <a:pt x="244" y="377"/>
                    <a:pt x="242" y="381"/>
                    <a:pt x="236" y="388"/>
                  </a:cubicBezTo>
                  <a:cubicBezTo>
                    <a:pt x="239" y="388"/>
                    <a:pt x="242" y="390"/>
                    <a:pt x="245" y="391"/>
                  </a:cubicBezTo>
                  <a:cubicBezTo>
                    <a:pt x="245" y="397"/>
                    <a:pt x="246" y="398"/>
                    <a:pt x="250" y="402"/>
                  </a:cubicBezTo>
                  <a:cubicBezTo>
                    <a:pt x="243" y="406"/>
                    <a:pt x="239" y="413"/>
                    <a:pt x="245" y="419"/>
                  </a:cubicBezTo>
                  <a:cubicBezTo>
                    <a:pt x="241" y="421"/>
                    <a:pt x="239" y="424"/>
                    <a:pt x="236" y="427"/>
                  </a:cubicBezTo>
                  <a:cubicBezTo>
                    <a:pt x="239" y="432"/>
                    <a:pt x="248" y="433"/>
                    <a:pt x="248" y="441"/>
                  </a:cubicBezTo>
                  <a:cubicBezTo>
                    <a:pt x="260" y="448"/>
                    <a:pt x="270" y="453"/>
                    <a:pt x="275" y="467"/>
                  </a:cubicBezTo>
                  <a:cubicBezTo>
                    <a:pt x="280" y="483"/>
                    <a:pt x="270" y="496"/>
                    <a:pt x="261" y="509"/>
                  </a:cubicBezTo>
                  <a:cubicBezTo>
                    <a:pt x="253" y="520"/>
                    <a:pt x="243" y="533"/>
                    <a:pt x="233" y="541"/>
                  </a:cubicBezTo>
                  <a:cubicBezTo>
                    <a:pt x="226" y="548"/>
                    <a:pt x="204" y="553"/>
                    <a:pt x="213" y="566"/>
                  </a:cubicBezTo>
                  <a:cubicBezTo>
                    <a:pt x="201" y="571"/>
                    <a:pt x="184" y="587"/>
                    <a:pt x="181" y="601"/>
                  </a:cubicBezTo>
                  <a:cubicBezTo>
                    <a:pt x="180" y="601"/>
                    <a:pt x="180" y="601"/>
                    <a:pt x="180" y="601"/>
                  </a:cubicBezTo>
                  <a:cubicBezTo>
                    <a:pt x="179" y="603"/>
                    <a:pt x="178" y="604"/>
                    <a:pt x="177" y="605"/>
                  </a:cubicBezTo>
                  <a:cubicBezTo>
                    <a:pt x="175" y="606"/>
                    <a:pt x="174" y="607"/>
                    <a:pt x="169" y="605"/>
                  </a:cubicBezTo>
                  <a:cubicBezTo>
                    <a:pt x="164" y="603"/>
                    <a:pt x="163" y="600"/>
                    <a:pt x="157" y="604"/>
                  </a:cubicBezTo>
                  <a:cubicBezTo>
                    <a:pt x="152" y="609"/>
                    <a:pt x="150" y="607"/>
                    <a:pt x="146" y="608"/>
                  </a:cubicBezTo>
                  <a:cubicBezTo>
                    <a:pt x="142" y="610"/>
                    <a:pt x="149" y="609"/>
                    <a:pt x="139" y="612"/>
                  </a:cubicBezTo>
                  <a:cubicBezTo>
                    <a:pt x="129" y="614"/>
                    <a:pt x="127" y="613"/>
                    <a:pt x="125" y="617"/>
                  </a:cubicBezTo>
                  <a:cubicBezTo>
                    <a:pt x="124" y="620"/>
                    <a:pt x="122" y="623"/>
                    <a:pt x="116" y="623"/>
                  </a:cubicBezTo>
                  <a:cubicBezTo>
                    <a:pt x="110" y="624"/>
                    <a:pt x="109" y="619"/>
                    <a:pt x="107" y="623"/>
                  </a:cubicBezTo>
                  <a:cubicBezTo>
                    <a:pt x="105" y="626"/>
                    <a:pt x="102" y="621"/>
                    <a:pt x="100" y="624"/>
                  </a:cubicBezTo>
                  <a:cubicBezTo>
                    <a:pt x="99" y="628"/>
                    <a:pt x="99" y="627"/>
                    <a:pt x="95" y="630"/>
                  </a:cubicBezTo>
                  <a:cubicBezTo>
                    <a:pt x="92" y="633"/>
                    <a:pt x="85" y="636"/>
                    <a:pt x="84" y="634"/>
                  </a:cubicBezTo>
                  <a:cubicBezTo>
                    <a:pt x="82" y="633"/>
                    <a:pt x="81" y="625"/>
                    <a:pt x="79" y="630"/>
                  </a:cubicBezTo>
                  <a:cubicBezTo>
                    <a:pt x="77" y="634"/>
                    <a:pt x="76" y="638"/>
                    <a:pt x="73" y="635"/>
                  </a:cubicBezTo>
                  <a:cubicBezTo>
                    <a:pt x="70" y="633"/>
                    <a:pt x="68" y="634"/>
                    <a:pt x="68" y="634"/>
                  </a:cubicBezTo>
                  <a:cubicBezTo>
                    <a:pt x="68" y="634"/>
                    <a:pt x="65" y="646"/>
                    <a:pt x="60" y="642"/>
                  </a:cubicBezTo>
                  <a:cubicBezTo>
                    <a:pt x="56" y="638"/>
                    <a:pt x="65" y="635"/>
                    <a:pt x="61" y="634"/>
                  </a:cubicBezTo>
                  <a:cubicBezTo>
                    <a:pt x="57" y="633"/>
                    <a:pt x="51" y="637"/>
                    <a:pt x="51" y="634"/>
                  </a:cubicBezTo>
                  <a:cubicBezTo>
                    <a:pt x="51" y="631"/>
                    <a:pt x="49" y="626"/>
                    <a:pt x="53" y="625"/>
                  </a:cubicBezTo>
                  <a:cubicBezTo>
                    <a:pt x="57" y="624"/>
                    <a:pt x="55" y="623"/>
                    <a:pt x="58" y="621"/>
                  </a:cubicBezTo>
                  <a:cubicBezTo>
                    <a:pt x="60" y="618"/>
                    <a:pt x="59" y="617"/>
                    <a:pt x="60" y="615"/>
                  </a:cubicBezTo>
                  <a:cubicBezTo>
                    <a:pt x="61" y="613"/>
                    <a:pt x="61" y="611"/>
                    <a:pt x="61" y="611"/>
                  </a:cubicBezTo>
                  <a:cubicBezTo>
                    <a:pt x="54" y="616"/>
                    <a:pt x="54" y="616"/>
                    <a:pt x="54" y="616"/>
                  </a:cubicBezTo>
                  <a:cubicBezTo>
                    <a:pt x="54" y="616"/>
                    <a:pt x="47" y="616"/>
                    <a:pt x="46" y="613"/>
                  </a:cubicBezTo>
                  <a:cubicBezTo>
                    <a:pt x="45" y="609"/>
                    <a:pt x="45" y="606"/>
                    <a:pt x="42" y="607"/>
                  </a:cubicBezTo>
                  <a:cubicBezTo>
                    <a:pt x="39" y="607"/>
                    <a:pt x="36" y="608"/>
                    <a:pt x="34" y="606"/>
                  </a:cubicBezTo>
                  <a:cubicBezTo>
                    <a:pt x="31" y="604"/>
                    <a:pt x="35" y="601"/>
                    <a:pt x="31" y="601"/>
                  </a:cubicBezTo>
                  <a:cubicBezTo>
                    <a:pt x="26" y="601"/>
                    <a:pt x="26" y="598"/>
                    <a:pt x="23" y="600"/>
                  </a:cubicBezTo>
                  <a:cubicBezTo>
                    <a:pt x="21" y="602"/>
                    <a:pt x="19" y="603"/>
                    <a:pt x="17" y="600"/>
                  </a:cubicBezTo>
                  <a:cubicBezTo>
                    <a:pt x="16" y="598"/>
                    <a:pt x="13" y="596"/>
                    <a:pt x="15" y="593"/>
                  </a:cubicBezTo>
                  <a:cubicBezTo>
                    <a:pt x="17" y="591"/>
                    <a:pt x="18" y="588"/>
                    <a:pt x="18" y="588"/>
                  </a:cubicBezTo>
                  <a:cubicBezTo>
                    <a:pt x="19" y="583"/>
                    <a:pt x="19" y="583"/>
                    <a:pt x="19" y="583"/>
                  </a:cubicBezTo>
                  <a:cubicBezTo>
                    <a:pt x="16" y="576"/>
                    <a:pt x="16" y="576"/>
                    <a:pt x="16" y="576"/>
                  </a:cubicBezTo>
                  <a:cubicBezTo>
                    <a:pt x="17" y="571"/>
                    <a:pt x="17" y="571"/>
                    <a:pt x="17" y="571"/>
                  </a:cubicBezTo>
                  <a:cubicBezTo>
                    <a:pt x="21" y="567"/>
                    <a:pt x="21" y="567"/>
                    <a:pt x="21" y="567"/>
                  </a:cubicBezTo>
                  <a:cubicBezTo>
                    <a:pt x="21" y="567"/>
                    <a:pt x="17" y="564"/>
                    <a:pt x="17" y="562"/>
                  </a:cubicBezTo>
                  <a:cubicBezTo>
                    <a:pt x="17" y="561"/>
                    <a:pt x="22" y="554"/>
                    <a:pt x="21" y="551"/>
                  </a:cubicBezTo>
                  <a:cubicBezTo>
                    <a:pt x="21" y="551"/>
                    <a:pt x="20" y="547"/>
                    <a:pt x="21" y="547"/>
                  </a:cubicBezTo>
                  <a:cubicBezTo>
                    <a:pt x="23" y="547"/>
                    <a:pt x="25" y="544"/>
                    <a:pt x="23" y="541"/>
                  </a:cubicBezTo>
                  <a:cubicBezTo>
                    <a:pt x="21" y="538"/>
                    <a:pt x="19" y="537"/>
                    <a:pt x="19" y="535"/>
                  </a:cubicBezTo>
                  <a:cubicBezTo>
                    <a:pt x="20" y="532"/>
                    <a:pt x="21" y="530"/>
                    <a:pt x="20" y="529"/>
                  </a:cubicBezTo>
                  <a:cubicBezTo>
                    <a:pt x="20" y="527"/>
                    <a:pt x="21" y="529"/>
                    <a:pt x="17" y="525"/>
                  </a:cubicBezTo>
                  <a:cubicBezTo>
                    <a:pt x="14" y="520"/>
                    <a:pt x="12" y="516"/>
                    <a:pt x="14" y="513"/>
                  </a:cubicBezTo>
                  <a:cubicBezTo>
                    <a:pt x="16" y="510"/>
                    <a:pt x="19" y="508"/>
                    <a:pt x="17" y="506"/>
                  </a:cubicBezTo>
                  <a:cubicBezTo>
                    <a:pt x="16" y="504"/>
                    <a:pt x="13" y="506"/>
                    <a:pt x="12" y="500"/>
                  </a:cubicBezTo>
                  <a:cubicBezTo>
                    <a:pt x="11" y="495"/>
                    <a:pt x="10" y="490"/>
                    <a:pt x="10" y="487"/>
                  </a:cubicBezTo>
                  <a:cubicBezTo>
                    <a:pt x="10" y="485"/>
                    <a:pt x="10" y="479"/>
                    <a:pt x="11" y="477"/>
                  </a:cubicBezTo>
                  <a:cubicBezTo>
                    <a:pt x="12" y="476"/>
                    <a:pt x="16" y="471"/>
                    <a:pt x="16" y="471"/>
                  </a:cubicBezTo>
                  <a:cubicBezTo>
                    <a:pt x="16" y="471"/>
                    <a:pt x="25" y="466"/>
                    <a:pt x="23" y="462"/>
                  </a:cubicBezTo>
                  <a:cubicBezTo>
                    <a:pt x="22" y="459"/>
                    <a:pt x="28" y="450"/>
                    <a:pt x="31" y="450"/>
                  </a:cubicBezTo>
                  <a:cubicBezTo>
                    <a:pt x="34" y="450"/>
                    <a:pt x="35" y="450"/>
                    <a:pt x="39" y="449"/>
                  </a:cubicBezTo>
                  <a:cubicBezTo>
                    <a:pt x="44" y="449"/>
                    <a:pt x="48" y="441"/>
                    <a:pt x="48" y="436"/>
                  </a:cubicBezTo>
                  <a:cubicBezTo>
                    <a:pt x="49" y="432"/>
                    <a:pt x="48" y="429"/>
                    <a:pt x="51" y="426"/>
                  </a:cubicBezTo>
                  <a:cubicBezTo>
                    <a:pt x="54" y="424"/>
                    <a:pt x="53" y="422"/>
                    <a:pt x="58" y="418"/>
                  </a:cubicBezTo>
                  <a:cubicBezTo>
                    <a:pt x="63" y="414"/>
                    <a:pt x="71" y="405"/>
                    <a:pt x="74" y="401"/>
                  </a:cubicBezTo>
                  <a:cubicBezTo>
                    <a:pt x="78" y="398"/>
                    <a:pt x="80" y="395"/>
                    <a:pt x="84" y="393"/>
                  </a:cubicBezTo>
                  <a:cubicBezTo>
                    <a:pt x="88" y="391"/>
                    <a:pt x="87" y="386"/>
                    <a:pt x="89" y="382"/>
                  </a:cubicBezTo>
                  <a:cubicBezTo>
                    <a:pt x="90" y="378"/>
                    <a:pt x="86" y="374"/>
                    <a:pt x="91" y="372"/>
                  </a:cubicBezTo>
                  <a:cubicBezTo>
                    <a:pt x="96" y="371"/>
                    <a:pt x="94" y="369"/>
                    <a:pt x="97" y="364"/>
                  </a:cubicBezTo>
                  <a:cubicBezTo>
                    <a:pt x="100" y="360"/>
                    <a:pt x="100" y="359"/>
                    <a:pt x="103" y="358"/>
                  </a:cubicBezTo>
                  <a:cubicBezTo>
                    <a:pt x="106" y="357"/>
                    <a:pt x="104" y="355"/>
                    <a:pt x="107" y="354"/>
                  </a:cubicBezTo>
                  <a:cubicBezTo>
                    <a:pt x="110" y="352"/>
                    <a:pt x="109" y="349"/>
                    <a:pt x="112" y="351"/>
                  </a:cubicBezTo>
                  <a:cubicBezTo>
                    <a:pt x="115" y="353"/>
                    <a:pt x="117" y="351"/>
                    <a:pt x="118" y="349"/>
                  </a:cubicBezTo>
                  <a:cubicBezTo>
                    <a:pt x="119" y="347"/>
                    <a:pt x="116" y="341"/>
                    <a:pt x="116" y="341"/>
                  </a:cubicBezTo>
                  <a:cubicBezTo>
                    <a:pt x="116" y="341"/>
                    <a:pt x="122" y="335"/>
                    <a:pt x="120" y="326"/>
                  </a:cubicBezTo>
                  <a:cubicBezTo>
                    <a:pt x="117" y="317"/>
                    <a:pt x="118" y="315"/>
                    <a:pt x="117" y="313"/>
                  </a:cubicBezTo>
                  <a:cubicBezTo>
                    <a:pt x="116" y="311"/>
                    <a:pt x="109" y="307"/>
                    <a:pt x="109" y="307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4" y="296"/>
                    <a:pt x="103" y="286"/>
                    <a:pt x="100" y="290"/>
                  </a:cubicBezTo>
                  <a:cubicBezTo>
                    <a:pt x="99" y="293"/>
                    <a:pt x="97" y="294"/>
                    <a:pt x="95" y="294"/>
                  </a:cubicBezTo>
                  <a:cubicBezTo>
                    <a:pt x="93" y="294"/>
                    <a:pt x="93" y="294"/>
                    <a:pt x="93" y="294"/>
                  </a:cubicBezTo>
                  <a:cubicBezTo>
                    <a:pt x="88" y="285"/>
                    <a:pt x="81" y="276"/>
                    <a:pt x="77" y="266"/>
                  </a:cubicBezTo>
                  <a:cubicBezTo>
                    <a:pt x="69" y="251"/>
                    <a:pt x="76" y="250"/>
                    <a:pt x="82" y="235"/>
                  </a:cubicBezTo>
                  <a:cubicBezTo>
                    <a:pt x="79" y="236"/>
                    <a:pt x="76" y="233"/>
                    <a:pt x="74" y="233"/>
                  </a:cubicBezTo>
                  <a:cubicBezTo>
                    <a:pt x="75" y="231"/>
                    <a:pt x="75" y="226"/>
                    <a:pt x="78" y="223"/>
                  </a:cubicBezTo>
                  <a:cubicBezTo>
                    <a:pt x="76" y="222"/>
                    <a:pt x="74" y="220"/>
                    <a:pt x="71" y="219"/>
                  </a:cubicBezTo>
                  <a:cubicBezTo>
                    <a:pt x="70" y="207"/>
                    <a:pt x="70" y="195"/>
                    <a:pt x="71" y="183"/>
                  </a:cubicBezTo>
                  <a:cubicBezTo>
                    <a:pt x="71" y="172"/>
                    <a:pt x="76" y="158"/>
                    <a:pt x="75" y="147"/>
                  </a:cubicBezTo>
                  <a:cubicBezTo>
                    <a:pt x="73" y="147"/>
                    <a:pt x="70" y="147"/>
                    <a:pt x="68" y="147"/>
                  </a:cubicBezTo>
                  <a:cubicBezTo>
                    <a:pt x="72" y="122"/>
                    <a:pt x="52" y="138"/>
                    <a:pt x="47" y="119"/>
                  </a:cubicBezTo>
                  <a:cubicBezTo>
                    <a:pt x="45" y="122"/>
                    <a:pt x="41" y="123"/>
                    <a:pt x="40" y="124"/>
                  </a:cubicBezTo>
                  <a:cubicBezTo>
                    <a:pt x="39" y="119"/>
                    <a:pt x="38" y="115"/>
                    <a:pt x="38" y="110"/>
                  </a:cubicBezTo>
                  <a:cubicBezTo>
                    <a:pt x="34" y="111"/>
                    <a:pt x="31" y="110"/>
                    <a:pt x="27" y="113"/>
                  </a:cubicBezTo>
                  <a:cubicBezTo>
                    <a:pt x="19" y="101"/>
                    <a:pt x="8" y="93"/>
                    <a:pt x="1" y="79"/>
                  </a:cubicBezTo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1" name="Freeform 205">
              <a:extLst>
                <a:ext uri="{FF2B5EF4-FFF2-40B4-BE49-F238E27FC236}">
                  <a16:creationId xmlns:a16="http://schemas.microsoft.com/office/drawing/2014/main" id="{933C66E4-0D0F-4B7A-B103-34C9C8377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974" y="2585476"/>
              <a:ext cx="349710" cy="255962"/>
            </a:xfrm>
            <a:custGeom>
              <a:avLst/>
              <a:gdLst>
                <a:gd name="T0" fmla="*/ 2147483647 w 480"/>
                <a:gd name="T1" fmla="*/ 2147483647 h 402"/>
                <a:gd name="T2" fmla="*/ 2147483647 w 480"/>
                <a:gd name="T3" fmla="*/ 2147483647 h 402"/>
                <a:gd name="T4" fmla="*/ 2147483647 w 480"/>
                <a:gd name="T5" fmla="*/ 2147483647 h 402"/>
                <a:gd name="T6" fmla="*/ 2147483647 w 480"/>
                <a:gd name="T7" fmla="*/ 2147483647 h 402"/>
                <a:gd name="T8" fmla="*/ 2147483647 w 480"/>
                <a:gd name="T9" fmla="*/ 2147483647 h 402"/>
                <a:gd name="T10" fmla="*/ 2147483647 w 480"/>
                <a:gd name="T11" fmla="*/ 2147483647 h 402"/>
                <a:gd name="T12" fmla="*/ 2147483647 w 480"/>
                <a:gd name="T13" fmla="*/ 2147483647 h 402"/>
                <a:gd name="T14" fmla="*/ 2147483647 w 480"/>
                <a:gd name="T15" fmla="*/ 2147483647 h 402"/>
                <a:gd name="T16" fmla="*/ 2147483647 w 480"/>
                <a:gd name="T17" fmla="*/ 2147483647 h 402"/>
                <a:gd name="T18" fmla="*/ 2147483647 w 480"/>
                <a:gd name="T19" fmla="*/ 2147483647 h 402"/>
                <a:gd name="T20" fmla="*/ 2147483647 w 480"/>
                <a:gd name="T21" fmla="*/ 2147483647 h 402"/>
                <a:gd name="T22" fmla="*/ 2147483647 w 480"/>
                <a:gd name="T23" fmla="*/ 2147483647 h 402"/>
                <a:gd name="T24" fmla="*/ 2147483647 w 480"/>
                <a:gd name="T25" fmla="*/ 2147483647 h 402"/>
                <a:gd name="T26" fmla="*/ 2147483647 w 480"/>
                <a:gd name="T27" fmla="*/ 2147483647 h 402"/>
                <a:gd name="T28" fmla="*/ 2147483647 w 480"/>
                <a:gd name="T29" fmla="*/ 2147483647 h 402"/>
                <a:gd name="T30" fmla="*/ 2147483647 w 480"/>
                <a:gd name="T31" fmla="*/ 2147483647 h 402"/>
                <a:gd name="T32" fmla="*/ 2147483647 w 480"/>
                <a:gd name="T33" fmla="*/ 2147483647 h 402"/>
                <a:gd name="T34" fmla="*/ 2147483647 w 480"/>
                <a:gd name="T35" fmla="*/ 2147483647 h 402"/>
                <a:gd name="T36" fmla="*/ 2147483647 w 480"/>
                <a:gd name="T37" fmla="*/ 2147483647 h 402"/>
                <a:gd name="T38" fmla="*/ 2147483647 w 480"/>
                <a:gd name="T39" fmla="*/ 2147483647 h 402"/>
                <a:gd name="T40" fmla="*/ 2147483647 w 480"/>
                <a:gd name="T41" fmla="*/ 2147483647 h 402"/>
                <a:gd name="T42" fmla="*/ 2147483647 w 480"/>
                <a:gd name="T43" fmla="*/ 2147483647 h 402"/>
                <a:gd name="T44" fmla="*/ 2147483647 w 480"/>
                <a:gd name="T45" fmla="*/ 2147483647 h 402"/>
                <a:gd name="T46" fmla="*/ 2147483647 w 480"/>
                <a:gd name="T47" fmla="*/ 2147483647 h 402"/>
                <a:gd name="T48" fmla="*/ 2147483647 w 480"/>
                <a:gd name="T49" fmla="*/ 2147483647 h 402"/>
                <a:gd name="T50" fmla="*/ 2147483647 w 480"/>
                <a:gd name="T51" fmla="*/ 2147483647 h 402"/>
                <a:gd name="T52" fmla="*/ 2147483647 w 480"/>
                <a:gd name="T53" fmla="*/ 2147483647 h 402"/>
                <a:gd name="T54" fmla="*/ 2147483647 w 480"/>
                <a:gd name="T55" fmla="*/ 2147483647 h 402"/>
                <a:gd name="T56" fmla="*/ 2147483647 w 480"/>
                <a:gd name="T57" fmla="*/ 2147483647 h 402"/>
                <a:gd name="T58" fmla="*/ 2147483647 w 480"/>
                <a:gd name="T59" fmla="*/ 2147483647 h 402"/>
                <a:gd name="T60" fmla="*/ 2147483647 w 480"/>
                <a:gd name="T61" fmla="*/ 2147483647 h 402"/>
                <a:gd name="T62" fmla="*/ 2147483647 w 480"/>
                <a:gd name="T63" fmla="*/ 2147483647 h 402"/>
                <a:gd name="T64" fmla="*/ 2147483647 w 480"/>
                <a:gd name="T65" fmla="*/ 2147483647 h 4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80"/>
                <a:gd name="T100" fmla="*/ 0 h 402"/>
                <a:gd name="T101" fmla="*/ 480 w 480"/>
                <a:gd name="T102" fmla="*/ 402 h 40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80" h="402">
                  <a:moveTo>
                    <a:pt x="127" y="227"/>
                  </a:moveTo>
                  <a:cubicBezTo>
                    <a:pt x="127" y="227"/>
                    <a:pt x="131" y="239"/>
                    <a:pt x="120" y="251"/>
                  </a:cubicBezTo>
                  <a:cubicBezTo>
                    <a:pt x="109" y="263"/>
                    <a:pt x="104" y="268"/>
                    <a:pt x="96" y="284"/>
                  </a:cubicBezTo>
                  <a:cubicBezTo>
                    <a:pt x="89" y="301"/>
                    <a:pt x="79" y="317"/>
                    <a:pt x="84" y="334"/>
                  </a:cubicBezTo>
                  <a:cubicBezTo>
                    <a:pt x="88" y="352"/>
                    <a:pt x="116" y="402"/>
                    <a:pt x="97" y="401"/>
                  </a:cubicBezTo>
                  <a:cubicBezTo>
                    <a:pt x="79" y="399"/>
                    <a:pt x="87" y="391"/>
                    <a:pt x="70" y="394"/>
                  </a:cubicBezTo>
                  <a:cubicBezTo>
                    <a:pt x="53" y="397"/>
                    <a:pt x="35" y="398"/>
                    <a:pt x="31" y="391"/>
                  </a:cubicBezTo>
                  <a:cubicBezTo>
                    <a:pt x="26" y="384"/>
                    <a:pt x="19" y="383"/>
                    <a:pt x="26" y="375"/>
                  </a:cubicBezTo>
                  <a:cubicBezTo>
                    <a:pt x="32" y="367"/>
                    <a:pt x="31" y="365"/>
                    <a:pt x="38" y="366"/>
                  </a:cubicBezTo>
                  <a:cubicBezTo>
                    <a:pt x="45" y="366"/>
                    <a:pt x="40" y="354"/>
                    <a:pt x="40" y="354"/>
                  </a:cubicBezTo>
                  <a:cubicBezTo>
                    <a:pt x="33" y="345"/>
                    <a:pt x="30" y="338"/>
                    <a:pt x="37" y="339"/>
                  </a:cubicBezTo>
                  <a:cubicBezTo>
                    <a:pt x="44" y="339"/>
                    <a:pt x="53" y="323"/>
                    <a:pt x="44" y="327"/>
                  </a:cubicBezTo>
                  <a:cubicBezTo>
                    <a:pt x="36" y="331"/>
                    <a:pt x="44" y="329"/>
                    <a:pt x="36" y="331"/>
                  </a:cubicBezTo>
                  <a:cubicBezTo>
                    <a:pt x="28" y="334"/>
                    <a:pt x="40" y="344"/>
                    <a:pt x="31" y="330"/>
                  </a:cubicBezTo>
                  <a:cubicBezTo>
                    <a:pt x="22" y="316"/>
                    <a:pt x="33" y="318"/>
                    <a:pt x="22" y="316"/>
                  </a:cubicBezTo>
                  <a:cubicBezTo>
                    <a:pt x="11" y="314"/>
                    <a:pt x="7" y="313"/>
                    <a:pt x="6" y="307"/>
                  </a:cubicBezTo>
                  <a:cubicBezTo>
                    <a:pt x="2" y="283"/>
                    <a:pt x="0" y="275"/>
                    <a:pt x="9" y="278"/>
                  </a:cubicBezTo>
                  <a:cubicBezTo>
                    <a:pt x="18" y="282"/>
                    <a:pt x="16" y="279"/>
                    <a:pt x="22" y="277"/>
                  </a:cubicBezTo>
                  <a:cubicBezTo>
                    <a:pt x="27" y="276"/>
                    <a:pt x="27" y="273"/>
                    <a:pt x="30" y="268"/>
                  </a:cubicBezTo>
                  <a:cubicBezTo>
                    <a:pt x="38" y="255"/>
                    <a:pt x="40" y="256"/>
                    <a:pt x="41" y="262"/>
                  </a:cubicBezTo>
                  <a:cubicBezTo>
                    <a:pt x="50" y="252"/>
                    <a:pt x="50" y="252"/>
                    <a:pt x="50" y="252"/>
                  </a:cubicBezTo>
                  <a:cubicBezTo>
                    <a:pt x="50" y="252"/>
                    <a:pt x="51" y="225"/>
                    <a:pt x="56" y="234"/>
                  </a:cubicBezTo>
                  <a:cubicBezTo>
                    <a:pt x="62" y="243"/>
                    <a:pt x="68" y="236"/>
                    <a:pt x="68" y="236"/>
                  </a:cubicBezTo>
                  <a:cubicBezTo>
                    <a:pt x="68" y="236"/>
                    <a:pt x="54" y="229"/>
                    <a:pt x="56" y="225"/>
                  </a:cubicBezTo>
                  <a:cubicBezTo>
                    <a:pt x="58" y="220"/>
                    <a:pt x="64" y="207"/>
                    <a:pt x="69" y="213"/>
                  </a:cubicBezTo>
                  <a:cubicBezTo>
                    <a:pt x="73" y="220"/>
                    <a:pt x="77" y="206"/>
                    <a:pt x="80" y="217"/>
                  </a:cubicBezTo>
                  <a:cubicBezTo>
                    <a:pt x="83" y="229"/>
                    <a:pt x="78" y="226"/>
                    <a:pt x="87" y="225"/>
                  </a:cubicBezTo>
                  <a:cubicBezTo>
                    <a:pt x="96" y="225"/>
                    <a:pt x="102" y="213"/>
                    <a:pt x="102" y="213"/>
                  </a:cubicBezTo>
                  <a:cubicBezTo>
                    <a:pt x="114" y="203"/>
                    <a:pt x="111" y="193"/>
                    <a:pt x="116" y="195"/>
                  </a:cubicBezTo>
                  <a:cubicBezTo>
                    <a:pt x="120" y="197"/>
                    <a:pt x="141" y="183"/>
                    <a:pt x="133" y="180"/>
                  </a:cubicBezTo>
                  <a:cubicBezTo>
                    <a:pt x="125" y="177"/>
                    <a:pt x="104" y="186"/>
                    <a:pt x="105" y="179"/>
                  </a:cubicBezTo>
                  <a:cubicBezTo>
                    <a:pt x="110" y="161"/>
                    <a:pt x="115" y="156"/>
                    <a:pt x="122" y="161"/>
                  </a:cubicBezTo>
                  <a:cubicBezTo>
                    <a:pt x="130" y="165"/>
                    <a:pt x="131" y="150"/>
                    <a:pt x="138" y="157"/>
                  </a:cubicBezTo>
                  <a:cubicBezTo>
                    <a:pt x="144" y="165"/>
                    <a:pt x="140" y="155"/>
                    <a:pt x="149" y="154"/>
                  </a:cubicBezTo>
                  <a:cubicBezTo>
                    <a:pt x="158" y="154"/>
                    <a:pt x="165" y="140"/>
                    <a:pt x="160" y="133"/>
                  </a:cubicBezTo>
                  <a:cubicBezTo>
                    <a:pt x="155" y="127"/>
                    <a:pt x="139" y="112"/>
                    <a:pt x="159" y="122"/>
                  </a:cubicBezTo>
                  <a:cubicBezTo>
                    <a:pt x="178" y="133"/>
                    <a:pt x="183" y="129"/>
                    <a:pt x="184" y="121"/>
                  </a:cubicBezTo>
                  <a:cubicBezTo>
                    <a:pt x="185" y="112"/>
                    <a:pt x="191" y="101"/>
                    <a:pt x="182" y="101"/>
                  </a:cubicBezTo>
                  <a:cubicBezTo>
                    <a:pt x="173" y="101"/>
                    <a:pt x="164" y="98"/>
                    <a:pt x="172" y="90"/>
                  </a:cubicBezTo>
                  <a:cubicBezTo>
                    <a:pt x="180" y="83"/>
                    <a:pt x="197" y="75"/>
                    <a:pt x="199" y="86"/>
                  </a:cubicBezTo>
                  <a:cubicBezTo>
                    <a:pt x="202" y="98"/>
                    <a:pt x="200" y="79"/>
                    <a:pt x="210" y="90"/>
                  </a:cubicBezTo>
                  <a:cubicBezTo>
                    <a:pt x="221" y="101"/>
                    <a:pt x="218" y="99"/>
                    <a:pt x="230" y="90"/>
                  </a:cubicBezTo>
                  <a:cubicBezTo>
                    <a:pt x="242" y="80"/>
                    <a:pt x="233" y="80"/>
                    <a:pt x="244" y="70"/>
                  </a:cubicBezTo>
                  <a:cubicBezTo>
                    <a:pt x="254" y="60"/>
                    <a:pt x="263" y="59"/>
                    <a:pt x="271" y="62"/>
                  </a:cubicBezTo>
                  <a:cubicBezTo>
                    <a:pt x="279" y="65"/>
                    <a:pt x="287" y="62"/>
                    <a:pt x="295" y="58"/>
                  </a:cubicBezTo>
                  <a:cubicBezTo>
                    <a:pt x="304" y="54"/>
                    <a:pt x="297" y="43"/>
                    <a:pt x="315" y="37"/>
                  </a:cubicBezTo>
                  <a:cubicBezTo>
                    <a:pt x="333" y="31"/>
                    <a:pt x="323" y="24"/>
                    <a:pt x="333" y="31"/>
                  </a:cubicBezTo>
                  <a:cubicBezTo>
                    <a:pt x="342" y="38"/>
                    <a:pt x="341" y="17"/>
                    <a:pt x="351" y="24"/>
                  </a:cubicBezTo>
                  <a:cubicBezTo>
                    <a:pt x="361" y="31"/>
                    <a:pt x="358" y="25"/>
                    <a:pt x="370" y="29"/>
                  </a:cubicBezTo>
                  <a:cubicBezTo>
                    <a:pt x="383" y="33"/>
                    <a:pt x="377" y="21"/>
                    <a:pt x="388" y="23"/>
                  </a:cubicBezTo>
                  <a:cubicBezTo>
                    <a:pt x="400" y="25"/>
                    <a:pt x="401" y="27"/>
                    <a:pt x="406" y="22"/>
                  </a:cubicBezTo>
                  <a:cubicBezTo>
                    <a:pt x="411" y="17"/>
                    <a:pt x="400" y="4"/>
                    <a:pt x="421" y="10"/>
                  </a:cubicBezTo>
                  <a:cubicBezTo>
                    <a:pt x="442" y="16"/>
                    <a:pt x="442" y="9"/>
                    <a:pt x="446" y="12"/>
                  </a:cubicBezTo>
                  <a:cubicBezTo>
                    <a:pt x="451" y="15"/>
                    <a:pt x="452" y="0"/>
                    <a:pt x="463" y="11"/>
                  </a:cubicBezTo>
                  <a:cubicBezTo>
                    <a:pt x="473" y="21"/>
                    <a:pt x="480" y="3"/>
                    <a:pt x="474" y="27"/>
                  </a:cubicBezTo>
                  <a:cubicBezTo>
                    <a:pt x="469" y="52"/>
                    <a:pt x="470" y="64"/>
                    <a:pt x="446" y="72"/>
                  </a:cubicBezTo>
                  <a:cubicBezTo>
                    <a:pt x="423" y="79"/>
                    <a:pt x="428" y="84"/>
                    <a:pt x="404" y="92"/>
                  </a:cubicBezTo>
                  <a:cubicBezTo>
                    <a:pt x="381" y="99"/>
                    <a:pt x="358" y="109"/>
                    <a:pt x="330" y="114"/>
                  </a:cubicBezTo>
                  <a:cubicBezTo>
                    <a:pt x="301" y="120"/>
                    <a:pt x="275" y="111"/>
                    <a:pt x="255" y="134"/>
                  </a:cubicBezTo>
                  <a:cubicBezTo>
                    <a:pt x="234" y="156"/>
                    <a:pt x="225" y="162"/>
                    <a:pt x="216" y="164"/>
                  </a:cubicBezTo>
                  <a:cubicBezTo>
                    <a:pt x="206" y="166"/>
                    <a:pt x="215" y="170"/>
                    <a:pt x="202" y="180"/>
                  </a:cubicBezTo>
                  <a:cubicBezTo>
                    <a:pt x="188" y="189"/>
                    <a:pt x="181" y="185"/>
                    <a:pt x="181" y="185"/>
                  </a:cubicBezTo>
                  <a:cubicBezTo>
                    <a:pt x="177" y="199"/>
                    <a:pt x="170" y="209"/>
                    <a:pt x="170" y="209"/>
                  </a:cubicBezTo>
                  <a:cubicBezTo>
                    <a:pt x="170" y="209"/>
                    <a:pt x="152" y="205"/>
                    <a:pt x="149" y="210"/>
                  </a:cubicBezTo>
                  <a:cubicBezTo>
                    <a:pt x="136" y="225"/>
                    <a:pt x="132" y="217"/>
                    <a:pt x="122" y="215"/>
                  </a:cubicBezTo>
                  <a:cubicBezTo>
                    <a:pt x="113" y="213"/>
                    <a:pt x="127" y="227"/>
                    <a:pt x="127" y="227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2" name="Freeform 206">
              <a:extLst>
                <a:ext uri="{FF2B5EF4-FFF2-40B4-BE49-F238E27FC236}">
                  <a16:creationId xmlns:a16="http://schemas.microsoft.com/office/drawing/2014/main" id="{6D7F4058-B4DC-4C5E-84EA-7B8176CFC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3500" y="2809443"/>
              <a:ext cx="47152" cy="49136"/>
            </a:xfrm>
            <a:custGeom>
              <a:avLst/>
              <a:gdLst>
                <a:gd name="T0" fmla="*/ 2147483647 w 64"/>
                <a:gd name="T1" fmla="*/ 0 h 76"/>
                <a:gd name="T2" fmla="*/ 2147483647 w 64"/>
                <a:gd name="T3" fmla="*/ 2147483647 h 76"/>
                <a:gd name="T4" fmla="*/ 2147483647 w 64"/>
                <a:gd name="T5" fmla="*/ 2147483647 h 76"/>
                <a:gd name="T6" fmla="*/ 0 w 64"/>
                <a:gd name="T7" fmla="*/ 2147483647 h 76"/>
                <a:gd name="T8" fmla="*/ 2147483647 w 64"/>
                <a:gd name="T9" fmla="*/ 2147483647 h 76"/>
                <a:gd name="T10" fmla="*/ 2147483647 w 64"/>
                <a:gd name="T11" fmla="*/ 2147483647 h 76"/>
                <a:gd name="T12" fmla="*/ 2147483647 w 64"/>
                <a:gd name="T13" fmla="*/ 2147483647 h 76"/>
                <a:gd name="T14" fmla="*/ 2147483647 w 64"/>
                <a:gd name="T15" fmla="*/ 2147483647 h 76"/>
                <a:gd name="T16" fmla="*/ 2147483647 w 64"/>
                <a:gd name="T17" fmla="*/ 2147483647 h 76"/>
                <a:gd name="T18" fmla="*/ 2147483647 w 64"/>
                <a:gd name="T19" fmla="*/ 2147483647 h 76"/>
                <a:gd name="T20" fmla="*/ 2147483647 w 64"/>
                <a:gd name="T21" fmla="*/ 2147483647 h 76"/>
                <a:gd name="T22" fmla="*/ 2147483647 w 64"/>
                <a:gd name="T23" fmla="*/ 2147483647 h 76"/>
                <a:gd name="T24" fmla="*/ 2147483647 w 64"/>
                <a:gd name="T25" fmla="*/ 2147483647 h 76"/>
                <a:gd name="T26" fmla="*/ 2147483647 w 64"/>
                <a:gd name="T27" fmla="*/ 2147483647 h 76"/>
                <a:gd name="T28" fmla="*/ 2147483647 w 64"/>
                <a:gd name="T29" fmla="*/ 0 h 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"/>
                <a:gd name="T46" fmla="*/ 0 h 76"/>
                <a:gd name="T47" fmla="*/ 64 w 64"/>
                <a:gd name="T48" fmla="*/ 76 h 7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" h="76">
                  <a:moveTo>
                    <a:pt x="20" y="0"/>
                  </a:moveTo>
                  <a:cubicBezTo>
                    <a:pt x="17" y="0"/>
                    <a:pt x="17" y="1"/>
                    <a:pt x="14" y="7"/>
                  </a:cubicBezTo>
                  <a:cubicBezTo>
                    <a:pt x="12" y="12"/>
                    <a:pt x="16" y="13"/>
                    <a:pt x="11" y="16"/>
                  </a:cubicBezTo>
                  <a:cubicBezTo>
                    <a:pt x="5" y="20"/>
                    <a:pt x="0" y="14"/>
                    <a:pt x="0" y="21"/>
                  </a:cubicBezTo>
                  <a:cubicBezTo>
                    <a:pt x="0" y="28"/>
                    <a:pt x="6" y="31"/>
                    <a:pt x="10" y="38"/>
                  </a:cubicBezTo>
                  <a:cubicBezTo>
                    <a:pt x="13" y="45"/>
                    <a:pt x="15" y="45"/>
                    <a:pt x="18" y="44"/>
                  </a:cubicBezTo>
                  <a:cubicBezTo>
                    <a:pt x="21" y="44"/>
                    <a:pt x="22" y="40"/>
                    <a:pt x="22" y="45"/>
                  </a:cubicBezTo>
                  <a:cubicBezTo>
                    <a:pt x="22" y="51"/>
                    <a:pt x="19" y="55"/>
                    <a:pt x="21" y="58"/>
                  </a:cubicBezTo>
                  <a:cubicBezTo>
                    <a:pt x="23" y="62"/>
                    <a:pt x="28" y="60"/>
                    <a:pt x="31" y="66"/>
                  </a:cubicBezTo>
                  <a:cubicBezTo>
                    <a:pt x="34" y="72"/>
                    <a:pt x="40" y="76"/>
                    <a:pt x="42" y="75"/>
                  </a:cubicBezTo>
                  <a:cubicBezTo>
                    <a:pt x="45" y="75"/>
                    <a:pt x="44" y="63"/>
                    <a:pt x="50" y="60"/>
                  </a:cubicBezTo>
                  <a:cubicBezTo>
                    <a:pt x="56" y="57"/>
                    <a:pt x="55" y="55"/>
                    <a:pt x="59" y="57"/>
                  </a:cubicBezTo>
                  <a:cubicBezTo>
                    <a:pt x="63" y="58"/>
                    <a:pt x="64" y="48"/>
                    <a:pt x="64" y="48"/>
                  </a:cubicBezTo>
                  <a:cubicBezTo>
                    <a:pt x="64" y="48"/>
                    <a:pt x="57" y="33"/>
                    <a:pt x="55" y="32"/>
                  </a:cubicBezTo>
                  <a:cubicBezTo>
                    <a:pt x="52" y="31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3" name="Freeform 207">
              <a:extLst>
                <a:ext uri="{FF2B5EF4-FFF2-40B4-BE49-F238E27FC236}">
                  <a16:creationId xmlns:a16="http://schemas.microsoft.com/office/drawing/2014/main" id="{D8FFBC4C-1C4E-4F4A-9FDE-16D55ECF0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6681" y="2870005"/>
              <a:ext cx="27505" cy="30853"/>
            </a:xfrm>
            <a:custGeom>
              <a:avLst/>
              <a:gdLst>
                <a:gd name="T0" fmla="*/ 2147483647 w 39"/>
                <a:gd name="T1" fmla="*/ 0 h 49"/>
                <a:gd name="T2" fmla="*/ 0 w 39"/>
                <a:gd name="T3" fmla="*/ 2147483647 h 49"/>
                <a:gd name="T4" fmla="*/ 2147483647 w 39"/>
                <a:gd name="T5" fmla="*/ 2147483647 h 49"/>
                <a:gd name="T6" fmla="*/ 2147483647 w 39"/>
                <a:gd name="T7" fmla="*/ 2147483647 h 49"/>
                <a:gd name="T8" fmla="*/ 2147483647 w 39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49"/>
                <a:gd name="T17" fmla="*/ 39 w 39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49">
                  <a:moveTo>
                    <a:pt x="15" y="0"/>
                  </a:moveTo>
                  <a:cubicBezTo>
                    <a:pt x="6" y="4"/>
                    <a:pt x="0" y="2"/>
                    <a:pt x="0" y="18"/>
                  </a:cubicBezTo>
                  <a:cubicBezTo>
                    <a:pt x="0" y="33"/>
                    <a:pt x="12" y="49"/>
                    <a:pt x="20" y="44"/>
                  </a:cubicBezTo>
                  <a:cubicBezTo>
                    <a:pt x="28" y="40"/>
                    <a:pt x="36" y="35"/>
                    <a:pt x="37" y="27"/>
                  </a:cubicBezTo>
                  <a:cubicBezTo>
                    <a:pt x="39" y="19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4" name="Freeform 208">
              <a:extLst>
                <a:ext uri="{FF2B5EF4-FFF2-40B4-BE49-F238E27FC236}">
                  <a16:creationId xmlns:a16="http://schemas.microsoft.com/office/drawing/2014/main" id="{5F641930-E9E5-4B59-AC33-B621F1AC8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092" y="2652894"/>
              <a:ext cx="32744" cy="19426"/>
            </a:xfrm>
            <a:custGeom>
              <a:avLst/>
              <a:gdLst>
                <a:gd name="T0" fmla="*/ 2147483647 w 46"/>
                <a:gd name="T1" fmla="*/ 2147483647 h 32"/>
                <a:gd name="T2" fmla="*/ 2147483647 w 46"/>
                <a:gd name="T3" fmla="*/ 2147483647 h 32"/>
                <a:gd name="T4" fmla="*/ 2147483647 w 46"/>
                <a:gd name="T5" fmla="*/ 2147483647 h 32"/>
                <a:gd name="T6" fmla="*/ 2147483647 w 46"/>
                <a:gd name="T7" fmla="*/ 2147483647 h 32"/>
                <a:gd name="T8" fmla="*/ 2147483647 w 46"/>
                <a:gd name="T9" fmla="*/ 2147483647 h 32"/>
                <a:gd name="T10" fmla="*/ 2147483647 w 46"/>
                <a:gd name="T11" fmla="*/ 2147483647 h 32"/>
                <a:gd name="T12" fmla="*/ 2147483647 w 46"/>
                <a:gd name="T13" fmla="*/ 2147483647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32"/>
                <a:gd name="T23" fmla="*/ 46 w 46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32">
                  <a:moveTo>
                    <a:pt x="20" y="1"/>
                  </a:moveTo>
                  <a:cubicBezTo>
                    <a:pt x="11" y="1"/>
                    <a:pt x="0" y="0"/>
                    <a:pt x="3" y="5"/>
                  </a:cubicBezTo>
                  <a:cubicBezTo>
                    <a:pt x="5" y="11"/>
                    <a:pt x="10" y="7"/>
                    <a:pt x="6" y="15"/>
                  </a:cubicBezTo>
                  <a:cubicBezTo>
                    <a:pt x="2" y="23"/>
                    <a:pt x="13" y="32"/>
                    <a:pt x="23" y="30"/>
                  </a:cubicBezTo>
                  <a:cubicBezTo>
                    <a:pt x="32" y="27"/>
                    <a:pt x="39" y="27"/>
                    <a:pt x="42" y="26"/>
                  </a:cubicBezTo>
                  <a:cubicBezTo>
                    <a:pt x="46" y="25"/>
                    <a:pt x="45" y="9"/>
                    <a:pt x="43" y="5"/>
                  </a:cubicBezTo>
                  <a:cubicBezTo>
                    <a:pt x="41" y="2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5" name="Freeform 209">
              <a:extLst>
                <a:ext uri="{FF2B5EF4-FFF2-40B4-BE49-F238E27FC236}">
                  <a16:creationId xmlns:a16="http://schemas.microsoft.com/office/drawing/2014/main" id="{FD94BD8E-C878-457B-88F3-BD0478AD7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9013" y="2264380"/>
              <a:ext cx="87755" cy="94843"/>
            </a:xfrm>
            <a:custGeom>
              <a:avLst/>
              <a:gdLst>
                <a:gd name="T0" fmla="*/ 2147483647 w 120"/>
                <a:gd name="T1" fmla="*/ 2147483647 h 150"/>
                <a:gd name="T2" fmla="*/ 2147483647 w 120"/>
                <a:gd name="T3" fmla="*/ 2147483647 h 150"/>
                <a:gd name="T4" fmla="*/ 2147483647 w 120"/>
                <a:gd name="T5" fmla="*/ 2147483647 h 150"/>
                <a:gd name="T6" fmla="*/ 2147483647 w 120"/>
                <a:gd name="T7" fmla="*/ 2147483647 h 150"/>
                <a:gd name="T8" fmla="*/ 2147483647 w 120"/>
                <a:gd name="T9" fmla="*/ 2147483647 h 150"/>
                <a:gd name="T10" fmla="*/ 2147483647 w 120"/>
                <a:gd name="T11" fmla="*/ 2147483647 h 150"/>
                <a:gd name="T12" fmla="*/ 2147483647 w 120"/>
                <a:gd name="T13" fmla="*/ 2147483647 h 150"/>
                <a:gd name="T14" fmla="*/ 2147483647 w 120"/>
                <a:gd name="T15" fmla="*/ 2147483647 h 150"/>
                <a:gd name="T16" fmla="*/ 0 w 120"/>
                <a:gd name="T17" fmla="*/ 2147483647 h 150"/>
                <a:gd name="T18" fmla="*/ 2147483647 w 120"/>
                <a:gd name="T19" fmla="*/ 2147483647 h 150"/>
                <a:gd name="T20" fmla="*/ 2147483647 w 120"/>
                <a:gd name="T21" fmla="*/ 2147483647 h 150"/>
                <a:gd name="T22" fmla="*/ 2147483647 w 120"/>
                <a:gd name="T23" fmla="*/ 2147483647 h 150"/>
                <a:gd name="T24" fmla="*/ 2147483647 w 120"/>
                <a:gd name="T25" fmla="*/ 2147483647 h 150"/>
                <a:gd name="T26" fmla="*/ 2147483647 w 120"/>
                <a:gd name="T27" fmla="*/ 2147483647 h 150"/>
                <a:gd name="T28" fmla="*/ 2147483647 w 120"/>
                <a:gd name="T29" fmla="*/ 2147483647 h 150"/>
                <a:gd name="T30" fmla="*/ 2147483647 w 120"/>
                <a:gd name="T31" fmla="*/ 2147483647 h 150"/>
                <a:gd name="T32" fmla="*/ 2147483647 w 120"/>
                <a:gd name="T33" fmla="*/ 2147483647 h 1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0"/>
                <a:gd name="T52" fmla="*/ 0 h 150"/>
                <a:gd name="T53" fmla="*/ 120 w 120"/>
                <a:gd name="T54" fmla="*/ 150 h 1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0" h="150">
                  <a:moveTo>
                    <a:pt x="65" y="33"/>
                  </a:moveTo>
                  <a:cubicBezTo>
                    <a:pt x="64" y="27"/>
                    <a:pt x="64" y="18"/>
                    <a:pt x="61" y="16"/>
                  </a:cubicBezTo>
                  <a:cubicBezTo>
                    <a:pt x="59" y="14"/>
                    <a:pt x="53" y="0"/>
                    <a:pt x="51" y="7"/>
                  </a:cubicBezTo>
                  <a:cubicBezTo>
                    <a:pt x="50" y="14"/>
                    <a:pt x="50" y="29"/>
                    <a:pt x="45" y="27"/>
                  </a:cubicBezTo>
                  <a:cubicBezTo>
                    <a:pt x="39" y="25"/>
                    <a:pt x="41" y="7"/>
                    <a:pt x="35" y="18"/>
                  </a:cubicBezTo>
                  <a:cubicBezTo>
                    <a:pt x="28" y="29"/>
                    <a:pt x="27" y="36"/>
                    <a:pt x="28" y="46"/>
                  </a:cubicBezTo>
                  <a:cubicBezTo>
                    <a:pt x="28" y="56"/>
                    <a:pt x="22" y="47"/>
                    <a:pt x="21" y="66"/>
                  </a:cubicBezTo>
                  <a:cubicBezTo>
                    <a:pt x="21" y="85"/>
                    <a:pt x="22" y="96"/>
                    <a:pt x="17" y="106"/>
                  </a:cubicBezTo>
                  <a:cubicBezTo>
                    <a:pt x="11" y="115"/>
                    <a:pt x="0" y="128"/>
                    <a:pt x="0" y="131"/>
                  </a:cubicBezTo>
                  <a:cubicBezTo>
                    <a:pt x="0" y="133"/>
                    <a:pt x="0" y="150"/>
                    <a:pt x="13" y="143"/>
                  </a:cubicBezTo>
                  <a:cubicBezTo>
                    <a:pt x="26" y="136"/>
                    <a:pt x="12" y="116"/>
                    <a:pt x="45" y="123"/>
                  </a:cubicBezTo>
                  <a:cubicBezTo>
                    <a:pt x="78" y="130"/>
                    <a:pt x="55" y="125"/>
                    <a:pt x="84" y="121"/>
                  </a:cubicBezTo>
                  <a:cubicBezTo>
                    <a:pt x="113" y="118"/>
                    <a:pt x="118" y="111"/>
                    <a:pt x="119" y="102"/>
                  </a:cubicBezTo>
                  <a:cubicBezTo>
                    <a:pt x="120" y="93"/>
                    <a:pt x="118" y="71"/>
                    <a:pt x="110" y="73"/>
                  </a:cubicBezTo>
                  <a:cubicBezTo>
                    <a:pt x="103" y="75"/>
                    <a:pt x="94" y="66"/>
                    <a:pt x="102" y="62"/>
                  </a:cubicBezTo>
                  <a:cubicBezTo>
                    <a:pt x="110" y="58"/>
                    <a:pt x="94" y="35"/>
                    <a:pt x="88" y="36"/>
                  </a:cubicBezTo>
                  <a:cubicBezTo>
                    <a:pt x="82" y="36"/>
                    <a:pt x="65" y="33"/>
                    <a:pt x="65" y="33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6" name="Freeform 210">
              <a:extLst>
                <a:ext uri="{FF2B5EF4-FFF2-40B4-BE49-F238E27FC236}">
                  <a16:creationId xmlns:a16="http://schemas.microsoft.com/office/drawing/2014/main" id="{76A72B93-8571-4DF3-8144-2E768ADA4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736" y="2226672"/>
              <a:ext cx="89065" cy="86844"/>
            </a:xfrm>
            <a:custGeom>
              <a:avLst/>
              <a:gdLst>
                <a:gd name="T0" fmla="*/ 2147483647 w 123"/>
                <a:gd name="T1" fmla="*/ 2147483647 h 137"/>
                <a:gd name="T2" fmla="*/ 2147483647 w 123"/>
                <a:gd name="T3" fmla="*/ 2147483647 h 137"/>
                <a:gd name="T4" fmla="*/ 2147483647 w 123"/>
                <a:gd name="T5" fmla="*/ 2147483647 h 137"/>
                <a:gd name="T6" fmla="*/ 2147483647 w 123"/>
                <a:gd name="T7" fmla="*/ 2147483647 h 137"/>
                <a:gd name="T8" fmla="*/ 2147483647 w 123"/>
                <a:gd name="T9" fmla="*/ 2147483647 h 137"/>
                <a:gd name="T10" fmla="*/ 2147483647 w 123"/>
                <a:gd name="T11" fmla="*/ 2147483647 h 137"/>
                <a:gd name="T12" fmla="*/ 2147483647 w 123"/>
                <a:gd name="T13" fmla="*/ 2147483647 h 137"/>
                <a:gd name="T14" fmla="*/ 2147483647 w 123"/>
                <a:gd name="T15" fmla="*/ 2147483647 h 137"/>
                <a:gd name="T16" fmla="*/ 2147483647 w 123"/>
                <a:gd name="T17" fmla="*/ 2147483647 h 137"/>
                <a:gd name="T18" fmla="*/ 2147483647 w 123"/>
                <a:gd name="T19" fmla="*/ 2147483647 h 137"/>
                <a:gd name="T20" fmla="*/ 2147483647 w 123"/>
                <a:gd name="T21" fmla="*/ 2147483647 h 137"/>
                <a:gd name="T22" fmla="*/ 2147483647 w 123"/>
                <a:gd name="T23" fmla="*/ 2147483647 h 1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3"/>
                <a:gd name="T37" fmla="*/ 0 h 137"/>
                <a:gd name="T38" fmla="*/ 123 w 123"/>
                <a:gd name="T39" fmla="*/ 137 h 1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3" h="137">
                  <a:moveTo>
                    <a:pt x="79" y="29"/>
                  </a:moveTo>
                  <a:cubicBezTo>
                    <a:pt x="77" y="20"/>
                    <a:pt x="77" y="3"/>
                    <a:pt x="69" y="2"/>
                  </a:cubicBezTo>
                  <a:cubicBezTo>
                    <a:pt x="61" y="0"/>
                    <a:pt x="46" y="4"/>
                    <a:pt x="42" y="8"/>
                  </a:cubicBezTo>
                  <a:cubicBezTo>
                    <a:pt x="38" y="12"/>
                    <a:pt x="21" y="19"/>
                    <a:pt x="19" y="27"/>
                  </a:cubicBezTo>
                  <a:cubicBezTo>
                    <a:pt x="16" y="36"/>
                    <a:pt x="0" y="36"/>
                    <a:pt x="4" y="52"/>
                  </a:cubicBezTo>
                  <a:cubicBezTo>
                    <a:pt x="8" y="67"/>
                    <a:pt x="17" y="61"/>
                    <a:pt x="33" y="77"/>
                  </a:cubicBezTo>
                  <a:cubicBezTo>
                    <a:pt x="49" y="94"/>
                    <a:pt x="44" y="105"/>
                    <a:pt x="44" y="105"/>
                  </a:cubicBezTo>
                  <a:cubicBezTo>
                    <a:pt x="44" y="105"/>
                    <a:pt x="57" y="102"/>
                    <a:pt x="75" y="120"/>
                  </a:cubicBezTo>
                  <a:cubicBezTo>
                    <a:pt x="93" y="137"/>
                    <a:pt x="105" y="75"/>
                    <a:pt x="107" y="73"/>
                  </a:cubicBezTo>
                  <a:cubicBezTo>
                    <a:pt x="109" y="70"/>
                    <a:pt x="123" y="34"/>
                    <a:pt x="119" y="25"/>
                  </a:cubicBezTo>
                  <a:cubicBezTo>
                    <a:pt x="115" y="16"/>
                    <a:pt x="104" y="5"/>
                    <a:pt x="102" y="8"/>
                  </a:cubicBezTo>
                  <a:cubicBezTo>
                    <a:pt x="99" y="10"/>
                    <a:pt x="79" y="29"/>
                    <a:pt x="79" y="29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7" name="Freeform 211">
              <a:extLst>
                <a:ext uri="{FF2B5EF4-FFF2-40B4-BE49-F238E27FC236}">
                  <a16:creationId xmlns:a16="http://schemas.microsoft.com/office/drawing/2014/main" id="{4BE47929-2060-42CF-B7A1-D47D26FD8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372" y="2155825"/>
              <a:ext cx="89065" cy="75417"/>
            </a:xfrm>
            <a:custGeom>
              <a:avLst/>
              <a:gdLst>
                <a:gd name="T0" fmla="*/ 2147483647 w 122"/>
                <a:gd name="T1" fmla="*/ 0 h 119"/>
                <a:gd name="T2" fmla="*/ 2147483647 w 122"/>
                <a:gd name="T3" fmla="*/ 2147483647 h 119"/>
                <a:gd name="T4" fmla="*/ 2147483647 w 122"/>
                <a:gd name="T5" fmla="*/ 2147483647 h 119"/>
                <a:gd name="T6" fmla="*/ 2147483647 w 122"/>
                <a:gd name="T7" fmla="*/ 2147483647 h 119"/>
                <a:gd name="T8" fmla="*/ 2147483647 w 122"/>
                <a:gd name="T9" fmla="*/ 2147483647 h 119"/>
                <a:gd name="T10" fmla="*/ 2147483647 w 122"/>
                <a:gd name="T11" fmla="*/ 2147483647 h 119"/>
                <a:gd name="T12" fmla="*/ 2147483647 w 122"/>
                <a:gd name="T13" fmla="*/ 2147483647 h 119"/>
                <a:gd name="T14" fmla="*/ 2147483647 w 122"/>
                <a:gd name="T15" fmla="*/ 2147483647 h 119"/>
                <a:gd name="T16" fmla="*/ 2147483647 w 122"/>
                <a:gd name="T17" fmla="*/ 2147483647 h 119"/>
                <a:gd name="T18" fmla="*/ 2147483647 w 122"/>
                <a:gd name="T19" fmla="*/ 2147483647 h 119"/>
                <a:gd name="T20" fmla="*/ 2147483647 w 122"/>
                <a:gd name="T21" fmla="*/ 2147483647 h 119"/>
                <a:gd name="T22" fmla="*/ 2147483647 w 122"/>
                <a:gd name="T23" fmla="*/ 2147483647 h 119"/>
                <a:gd name="T24" fmla="*/ 2147483647 w 122"/>
                <a:gd name="T25" fmla="*/ 0 h 1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2"/>
                <a:gd name="T40" fmla="*/ 0 h 119"/>
                <a:gd name="T41" fmla="*/ 122 w 122"/>
                <a:gd name="T42" fmla="*/ 119 h 1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2" h="119">
                  <a:moveTo>
                    <a:pt x="86" y="0"/>
                  </a:moveTo>
                  <a:cubicBezTo>
                    <a:pt x="74" y="7"/>
                    <a:pt x="61" y="14"/>
                    <a:pt x="57" y="30"/>
                  </a:cubicBezTo>
                  <a:cubicBezTo>
                    <a:pt x="52" y="45"/>
                    <a:pt x="54" y="51"/>
                    <a:pt x="41" y="60"/>
                  </a:cubicBezTo>
                  <a:cubicBezTo>
                    <a:pt x="29" y="70"/>
                    <a:pt x="13" y="68"/>
                    <a:pt x="13" y="79"/>
                  </a:cubicBezTo>
                  <a:cubicBezTo>
                    <a:pt x="13" y="90"/>
                    <a:pt x="18" y="84"/>
                    <a:pt x="20" y="92"/>
                  </a:cubicBezTo>
                  <a:cubicBezTo>
                    <a:pt x="22" y="101"/>
                    <a:pt x="0" y="105"/>
                    <a:pt x="14" y="112"/>
                  </a:cubicBezTo>
                  <a:cubicBezTo>
                    <a:pt x="29" y="119"/>
                    <a:pt x="33" y="115"/>
                    <a:pt x="47" y="113"/>
                  </a:cubicBezTo>
                  <a:cubicBezTo>
                    <a:pt x="60" y="110"/>
                    <a:pt x="56" y="95"/>
                    <a:pt x="72" y="99"/>
                  </a:cubicBezTo>
                  <a:cubicBezTo>
                    <a:pt x="89" y="104"/>
                    <a:pt x="89" y="92"/>
                    <a:pt x="103" y="91"/>
                  </a:cubicBezTo>
                  <a:cubicBezTo>
                    <a:pt x="117" y="91"/>
                    <a:pt x="118" y="72"/>
                    <a:pt x="117" y="61"/>
                  </a:cubicBezTo>
                  <a:cubicBezTo>
                    <a:pt x="115" y="50"/>
                    <a:pt x="122" y="44"/>
                    <a:pt x="121" y="38"/>
                  </a:cubicBezTo>
                  <a:cubicBezTo>
                    <a:pt x="120" y="33"/>
                    <a:pt x="117" y="9"/>
                    <a:pt x="113" y="8"/>
                  </a:cubicBezTo>
                  <a:cubicBezTo>
                    <a:pt x="109" y="6"/>
                    <a:pt x="86" y="0"/>
                    <a:pt x="86" y="0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8" name="Freeform 212">
              <a:extLst>
                <a:ext uri="{FF2B5EF4-FFF2-40B4-BE49-F238E27FC236}">
                  <a16:creationId xmlns:a16="http://schemas.microsoft.com/office/drawing/2014/main" id="{7D08F04A-33D8-4640-A8F7-79A299238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8992" y="2228957"/>
              <a:ext cx="39293" cy="22854"/>
            </a:xfrm>
            <a:custGeom>
              <a:avLst/>
              <a:gdLst>
                <a:gd name="T0" fmla="*/ 2147483647 w 54"/>
                <a:gd name="T1" fmla="*/ 2147483647 h 36"/>
                <a:gd name="T2" fmla="*/ 2147483647 w 54"/>
                <a:gd name="T3" fmla="*/ 2147483647 h 36"/>
                <a:gd name="T4" fmla="*/ 2147483647 w 54"/>
                <a:gd name="T5" fmla="*/ 2147483647 h 36"/>
                <a:gd name="T6" fmla="*/ 2147483647 w 54"/>
                <a:gd name="T7" fmla="*/ 2147483647 h 36"/>
                <a:gd name="T8" fmla="*/ 2147483647 w 54"/>
                <a:gd name="T9" fmla="*/ 2147483647 h 36"/>
                <a:gd name="T10" fmla="*/ 2147483647 w 54"/>
                <a:gd name="T11" fmla="*/ 2147483647 h 36"/>
                <a:gd name="T12" fmla="*/ 2147483647 w 54"/>
                <a:gd name="T13" fmla="*/ 2147483647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36"/>
                <a:gd name="T23" fmla="*/ 54 w 54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36">
                  <a:moveTo>
                    <a:pt x="17" y="9"/>
                  </a:moveTo>
                  <a:cubicBezTo>
                    <a:pt x="8" y="9"/>
                    <a:pt x="0" y="0"/>
                    <a:pt x="1" y="15"/>
                  </a:cubicBezTo>
                  <a:cubicBezTo>
                    <a:pt x="1" y="30"/>
                    <a:pt x="4" y="36"/>
                    <a:pt x="16" y="36"/>
                  </a:cubicBezTo>
                  <a:cubicBezTo>
                    <a:pt x="28" y="36"/>
                    <a:pt x="23" y="27"/>
                    <a:pt x="35" y="25"/>
                  </a:cubicBezTo>
                  <a:cubicBezTo>
                    <a:pt x="47" y="23"/>
                    <a:pt x="52" y="15"/>
                    <a:pt x="52" y="12"/>
                  </a:cubicBezTo>
                  <a:cubicBezTo>
                    <a:pt x="52" y="10"/>
                    <a:pt x="54" y="5"/>
                    <a:pt x="50" y="6"/>
                  </a:cubicBezTo>
                  <a:cubicBezTo>
                    <a:pt x="45" y="8"/>
                    <a:pt x="17" y="9"/>
                    <a:pt x="17" y="9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9" name="Freeform 213">
              <a:extLst>
                <a:ext uri="{FF2B5EF4-FFF2-40B4-BE49-F238E27FC236}">
                  <a16:creationId xmlns:a16="http://schemas.microsoft.com/office/drawing/2014/main" id="{DDD04AC7-00B5-4EE6-BEB0-8B63C7FC0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7602" y="2532912"/>
              <a:ext cx="100853" cy="87987"/>
            </a:xfrm>
            <a:custGeom>
              <a:avLst/>
              <a:gdLst>
                <a:gd name="T0" fmla="*/ 2147483647 w 139"/>
                <a:gd name="T1" fmla="*/ 2147483647 h 137"/>
                <a:gd name="T2" fmla="*/ 2147483647 w 139"/>
                <a:gd name="T3" fmla="*/ 2147483647 h 137"/>
                <a:gd name="T4" fmla="*/ 2147483647 w 139"/>
                <a:gd name="T5" fmla="*/ 2147483647 h 137"/>
                <a:gd name="T6" fmla="*/ 2147483647 w 139"/>
                <a:gd name="T7" fmla="*/ 2147483647 h 137"/>
                <a:gd name="T8" fmla="*/ 2147483647 w 139"/>
                <a:gd name="T9" fmla="*/ 2147483647 h 137"/>
                <a:gd name="T10" fmla="*/ 2147483647 w 139"/>
                <a:gd name="T11" fmla="*/ 2147483647 h 137"/>
                <a:gd name="T12" fmla="*/ 2147483647 w 139"/>
                <a:gd name="T13" fmla="*/ 2147483647 h 137"/>
                <a:gd name="T14" fmla="*/ 2147483647 w 139"/>
                <a:gd name="T15" fmla="*/ 2147483647 h 137"/>
                <a:gd name="T16" fmla="*/ 2147483647 w 139"/>
                <a:gd name="T17" fmla="*/ 2147483647 h 137"/>
                <a:gd name="T18" fmla="*/ 2147483647 w 139"/>
                <a:gd name="T19" fmla="*/ 2147483647 h 137"/>
                <a:gd name="T20" fmla="*/ 2147483647 w 139"/>
                <a:gd name="T21" fmla="*/ 2147483647 h 137"/>
                <a:gd name="T22" fmla="*/ 2147483647 w 139"/>
                <a:gd name="T23" fmla="*/ 2147483647 h 1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9"/>
                <a:gd name="T37" fmla="*/ 0 h 137"/>
                <a:gd name="T38" fmla="*/ 139 w 139"/>
                <a:gd name="T39" fmla="*/ 137 h 1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9" h="137">
                  <a:moveTo>
                    <a:pt x="90" y="33"/>
                  </a:moveTo>
                  <a:cubicBezTo>
                    <a:pt x="80" y="23"/>
                    <a:pt x="74" y="16"/>
                    <a:pt x="69" y="10"/>
                  </a:cubicBezTo>
                  <a:cubicBezTo>
                    <a:pt x="64" y="5"/>
                    <a:pt x="58" y="0"/>
                    <a:pt x="48" y="9"/>
                  </a:cubicBezTo>
                  <a:cubicBezTo>
                    <a:pt x="37" y="17"/>
                    <a:pt x="32" y="37"/>
                    <a:pt x="25" y="44"/>
                  </a:cubicBezTo>
                  <a:cubicBezTo>
                    <a:pt x="18" y="51"/>
                    <a:pt x="0" y="24"/>
                    <a:pt x="7" y="54"/>
                  </a:cubicBezTo>
                  <a:cubicBezTo>
                    <a:pt x="14" y="84"/>
                    <a:pt x="25" y="67"/>
                    <a:pt x="36" y="102"/>
                  </a:cubicBezTo>
                  <a:cubicBezTo>
                    <a:pt x="46" y="137"/>
                    <a:pt x="101" y="95"/>
                    <a:pt x="117" y="105"/>
                  </a:cubicBezTo>
                  <a:cubicBezTo>
                    <a:pt x="132" y="116"/>
                    <a:pt x="139" y="109"/>
                    <a:pt x="139" y="109"/>
                  </a:cubicBezTo>
                  <a:cubicBezTo>
                    <a:pt x="139" y="109"/>
                    <a:pt x="131" y="81"/>
                    <a:pt x="127" y="74"/>
                  </a:cubicBezTo>
                  <a:cubicBezTo>
                    <a:pt x="124" y="67"/>
                    <a:pt x="122" y="30"/>
                    <a:pt x="122" y="30"/>
                  </a:cubicBezTo>
                  <a:cubicBezTo>
                    <a:pt x="110" y="7"/>
                    <a:pt x="110" y="7"/>
                    <a:pt x="110" y="7"/>
                  </a:cubicBezTo>
                  <a:lnTo>
                    <a:pt x="90" y="33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00" name="Freeform 214">
              <a:extLst>
                <a:ext uri="{FF2B5EF4-FFF2-40B4-BE49-F238E27FC236}">
                  <a16:creationId xmlns:a16="http://schemas.microsoft.com/office/drawing/2014/main" id="{EC3119B1-2881-41F4-AE86-5E9F08AC2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5835" y="2548910"/>
              <a:ext cx="30125" cy="50278"/>
            </a:xfrm>
            <a:custGeom>
              <a:avLst/>
              <a:gdLst>
                <a:gd name="T0" fmla="*/ 2147483647 w 40"/>
                <a:gd name="T1" fmla="*/ 2147483647 h 80"/>
                <a:gd name="T2" fmla="*/ 2147483647 w 40"/>
                <a:gd name="T3" fmla="*/ 2147483647 h 80"/>
                <a:gd name="T4" fmla="*/ 2147483647 w 40"/>
                <a:gd name="T5" fmla="*/ 2147483647 h 80"/>
                <a:gd name="T6" fmla="*/ 2147483647 w 40"/>
                <a:gd name="T7" fmla="*/ 2147483647 h 80"/>
                <a:gd name="T8" fmla="*/ 2147483647 w 40"/>
                <a:gd name="T9" fmla="*/ 2147483647 h 80"/>
                <a:gd name="T10" fmla="*/ 2147483647 w 40"/>
                <a:gd name="T11" fmla="*/ 2147483647 h 80"/>
                <a:gd name="T12" fmla="*/ 2147483647 w 40"/>
                <a:gd name="T13" fmla="*/ 2147483647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80"/>
                <a:gd name="T23" fmla="*/ 40 w 40"/>
                <a:gd name="T24" fmla="*/ 80 h 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80">
                  <a:moveTo>
                    <a:pt x="23" y="11"/>
                  </a:moveTo>
                  <a:cubicBezTo>
                    <a:pt x="12" y="7"/>
                    <a:pt x="0" y="0"/>
                    <a:pt x="2" y="16"/>
                  </a:cubicBezTo>
                  <a:cubicBezTo>
                    <a:pt x="3" y="32"/>
                    <a:pt x="2" y="46"/>
                    <a:pt x="9" y="59"/>
                  </a:cubicBezTo>
                  <a:cubicBezTo>
                    <a:pt x="16" y="71"/>
                    <a:pt x="10" y="76"/>
                    <a:pt x="16" y="78"/>
                  </a:cubicBezTo>
                  <a:cubicBezTo>
                    <a:pt x="21" y="80"/>
                    <a:pt x="32" y="64"/>
                    <a:pt x="33" y="57"/>
                  </a:cubicBezTo>
                  <a:cubicBezTo>
                    <a:pt x="35" y="50"/>
                    <a:pt x="40" y="43"/>
                    <a:pt x="39" y="36"/>
                  </a:cubicBezTo>
                  <a:cubicBezTo>
                    <a:pt x="37" y="29"/>
                    <a:pt x="23" y="11"/>
                    <a:pt x="23" y="11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01" name="Freeform 215">
              <a:extLst>
                <a:ext uri="{FF2B5EF4-FFF2-40B4-BE49-F238E27FC236}">
                  <a16:creationId xmlns:a16="http://schemas.microsoft.com/office/drawing/2014/main" id="{1E3E10CC-61DA-4485-A76E-F864ED0D4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678" y="2563765"/>
              <a:ext cx="58940" cy="53706"/>
            </a:xfrm>
            <a:custGeom>
              <a:avLst/>
              <a:gdLst>
                <a:gd name="T0" fmla="*/ 2147483647 w 81"/>
                <a:gd name="T1" fmla="*/ 2147483647 h 85"/>
                <a:gd name="T2" fmla="*/ 2147483647 w 81"/>
                <a:gd name="T3" fmla="*/ 2147483647 h 85"/>
                <a:gd name="T4" fmla="*/ 2147483647 w 81"/>
                <a:gd name="T5" fmla="*/ 2147483647 h 85"/>
                <a:gd name="T6" fmla="*/ 2147483647 w 81"/>
                <a:gd name="T7" fmla="*/ 2147483647 h 85"/>
                <a:gd name="T8" fmla="*/ 2147483647 w 81"/>
                <a:gd name="T9" fmla="*/ 2147483647 h 85"/>
                <a:gd name="T10" fmla="*/ 2147483647 w 81"/>
                <a:gd name="T11" fmla="*/ 2147483647 h 85"/>
                <a:gd name="T12" fmla="*/ 2147483647 w 81"/>
                <a:gd name="T13" fmla="*/ 2147483647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"/>
                <a:gd name="T22" fmla="*/ 0 h 85"/>
                <a:gd name="T23" fmla="*/ 81 w 81"/>
                <a:gd name="T24" fmla="*/ 85 h 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" h="85">
                  <a:moveTo>
                    <a:pt x="28" y="23"/>
                  </a:moveTo>
                  <a:cubicBezTo>
                    <a:pt x="19" y="21"/>
                    <a:pt x="10" y="0"/>
                    <a:pt x="5" y="20"/>
                  </a:cubicBezTo>
                  <a:cubicBezTo>
                    <a:pt x="0" y="39"/>
                    <a:pt x="10" y="55"/>
                    <a:pt x="19" y="64"/>
                  </a:cubicBezTo>
                  <a:cubicBezTo>
                    <a:pt x="28" y="73"/>
                    <a:pt x="31" y="78"/>
                    <a:pt x="45" y="81"/>
                  </a:cubicBezTo>
                  <a:cubicBezTo>
                    <a:pt x="59" y="85"/>
                    <a:pt x="67" y="69"/>
                    <a:pt x="74" y="69"/>
                  </a:cubicBezTo>
                  <a:cubicBezTo>
                    <a:pt x="81" y="69"/>
                    <a:pt x="74" y="27"/>
                    <a:pt x="67" y="29"/>
                  </a:cubicBezTo>
                  <a:cubicBezTo>
                    <a:pt x="59" y="30"/>
                    <a:pt x="28" y="23"/>
                    <a:pt x="28" y="23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02" name="Freeform 216">
              <a:extLst>
                <a:ext uri="{FF2B5EF4-FFF2-40B4-BE49-F238E27FC236}">
                  <a16:creationId xmlns:a16="http://schemas.microsoft.com/office/drawing/2014/main" id="{DC1DBB80-A095-4BA3-9137-516D7905C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7374" y="2648324"/>
              <a:ext cx="62869" cy="31995"/>
            </a:xfrm>
            <a:custGeom>
              <a:avLst/>
              <a:gdLst>
                <a:gd name="T0" fmla="*/ 2147483647 w 86"/>
                <a:gd name="T1" fmla="*/ 0 h 50"/>
                <a:gd name="T2" fmla="*/ 2147483647 w 86"/>
                <a:gd name="T3" fmla="*/ 2147483647 h 50"/>
                <a:gd name="T4" fmla="*/ 2147483647 w 86"/>
                <a:gd name="T5" fmla="*/ 2147483647 h 50"/>
                <a:gd name="T6" fmla="*/ 2147483647 w 86"/>
                <a:gd name="T7" fmla="*/ 2147483647 h 50"/>
                <a:gd name="T8" fmla="*/ 2147483647 w 86"/>
                <a:gd name="T9" fmla="*/ 2147483647 h 50"/>
                <a:gd name="T10" fmla="*/ 2147483647 w 86"/>
                <a:gd name="T11" fmla="*/ 2147483647 h 50"/>
                <a:gd name="T12" fmla="*/ 2147483647 w 86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"/>
                <a:gd name="T22" fmla="*/ 0 h 50"/>
                <a:gd name="T23" fmla="*/ 86 w 86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" h="50">
                  <a:moveTo>
                    <a:pt x="51" y="0"/>
                  </a:moveTo>
                  <a:cubicBezTo>
                    <a:pt x="46" y="0"/>
                    <a:pt x="39" y="2"/>
                    <a:pt x="30" y="13"/>
                  </a:cubicBezTo>
                  <a:cubicBezTo>
                    <a:pt x="21" y="23"/>
                    <a:pt x="0" y="35"/>
                    <a:pt x="11" y="39"/>
                  </a:cubicBezTo>
                  <a:cubicBezTo>
                    <a:pt x="21" y="42"/>
                    <a:pt x="35" y="7"/>
                    <a:pt x="49" y="28"/>
                  </a:cubicBezTo>
                  <a:cubicBezTo>
                    <a:pt x="63" y="50"/>
                    <a:pt x="86" y="18"/>
                    <a:pt x="79" y="14"/>
                  </a:cubicBezTo>
                  <a:cubicBezTo>
                    <a:pt x="72" y="11"/>
                    <a:pt x="69" y="2"/>
                    <a:pt x="69" y="2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03" name="Freeform 217">
              <a:extLst>
                <a:ext uri="{FF2B5EF4-FFF2-40B4-BE49-F238E27FC236}">
                  <a16:creationId xmlns:a16="http://schemas.microsoft.com/office/drawing/2014/main" id="{DB626955-E6D7-4928-83F8-B56FBF28E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9767" y="2755736"/>
              <a:ext cx="107402" cy="50278"/>
            </a:xfrm>
            <a:custGeom>
              <a:avLst/>
              <a:gdLst>
                <a:gd name="T0" fmla="*/ 2147483647 w 147"/>
                <a:gd name="T1" fmla="*/ 2147483647 h 78"/>
                <a:gd name="T2" fmla="*/ 2147483647 w 147"/>
                <a:gd name="T3" fmla="*/ 2147483647 h 78"/>
                <a:gd name="T4" fmla="*/ 2147483647 w 147"/>
                <a:gd name="T5" fmla="*/ 2147483647 h 78"/>
                <a:gd name="T6" fmla="*/ 2147483647 w 147"/>
                <a:gd name="T7" fmla="*/ 2147483647 h 78"/>
                <a:gd name="T8" fmla="*/ 2147483647 w 147"/>
                <a:gd name="T9" fmla="*/ 2147483647 h 78"/>
                <a:gd name="T10" fmla="*/ 2147483647 w 147"/>
                <a:gd name="T11" fmla="*/ 2147483647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7"/>
                <a:gd name="T19" fmla="*/ 0 h 78"/>
                <a:gd name="T20" fmla="*/ 147 w 147"/>
                <a:gd name="T21" fmla="*/ 78 h 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7" h="78">
                  <a:moveTo>
                    <a:pt x="79" y="7"/>
                  </a:moveTo>
                  <a:cubicBezTo>
                    <a:pt x="68" y="0"/>
                    <a:pt x="61" y="3"/>
                    <a:pt x="35" y="24"/>
                  </a:cubicBezTo>
                  <a:cubicBezTo>
                    <a:pt x="9" y="45"/>
                    <a:pt x="0" y="78"/>
                    <a:pt x="18" y="73"/>
                  </a:cubicBezTo>
                  <a:cubicBezTo>
                    <a:pt x="37" y="68"/>
                    <a:pt x="61" y="35"/>
                    <a:pt x="82" y="47"/>
                  </a:cubicBezTo>
                  <a:cubicBezTo>
                    <a:pt x="103" y="59"/>
                    <a:pt x="147" y="21"/>
                    <a:pt x="138" y="19"/>
                  </a:cubicBezTo>
                  <a:cubicBezTo>
                    <a:pt x="129" y="17"/>
                    <a:pt x="79" y="7"/>
                    <a:pt x="79" y="7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04" name="Freeform 218">
              <a:extLst>
                <a:ext uri="{FF2B5EF4-FFF2-40B4-BE49-F238E27FC236}">
                  <a16:creationId xmlns:a16="http://schemas.microsoft.com/office/drawing/2014/main" id="{D7764D28-A0F8-4462-8738-A42ADC1DC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5480" y="2596903"/>
              <a:ext cx="31435" cy="29710"/>
            </a:xfrm>
            <a:custGeom>
              <a:avLst/>
              <a:gdLst>
                <a:gd name="T0" fmla="*/ 2147483647 w 43"/>
                <a:gd name="T1" fmla="*/ 0 h 46"/>
                <a:gd name="T2" fmla="*/ 2147483647 w 43"/>
                <a:gd name="T3" fmla="*/ 2147483647 h 46"/>
                <a:gd name="T4" fmla="*/ 2147483647 w 43"/>
                <a:gd name="T5" fmla="*/ 2147483647 h 46"/>
                <a:gd name="T6" fmla="*/ 2147483647 w 43"/>
                <a:gd name="T7" fmla="*/ 2147483647 h 46"/>
                <a:gd name="T8" fmla="*/ 2147483647 w 43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46"/>
                <a:gd name="T17" fmla="*/ 43 w 43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46">
                  <a:moveTo>
                    <a:pt x="30" y="0"/>
                  </a:moveTo>
                  <a:cubicBezTo>
                    <a:pt x="18" y="0"/>
                    <a:pt x="0" y="0"/>
                    <a:pt x="5" y="13"/>
                  </a:cubicBezTo>
                  <a:cubicBezTo>
                    <a:pt x="10" y="26"/>
                    <a:pt x="28" y="46"/>
                    <a:pt x="35" y="38"/>
                  </a:cubicBezTo>
                  <a:cubicBezTo>
                    <a:pt x="43" y="31"/>
                    <a:pt x="43" y="15"/>
                    <a:pt x="43" y="15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05" name="Freeform 219">
              <a:extLst>
                <a:ext uri="{FF2B5EF4-FFF2-40B4-BE49-F238E27FC236}">
                  <a16:creationId xmlns:a16="http://schemas.microsoft.com/office/drawing/2014/main" id="{71CCF812-0480-47F9-8176-915D91237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4645" y="2666607"/>
              <a:ext cx="23576" cy="30853"/>
            </a:xfrm>
            <a:custGeom>
              <a:avLst/>
              <a:gdLst>
                <a:gd name="T0" fmla="*/ 2147483647 w 33"/>
                <a:gd name="T1" fmla="*/ 0 h 49"/>
                <a:gd name="T2" fmla="*/ 2147483647 w 33"/>
                <a:gd name="T3" fmla="*/ 2147483647 h 49"/>
                <a:gd name="T4" fmla="*/ 2147483647 w 33"/>
                <a:gd name="T5" fmla="*/ 2147483647 h 49"/>
                <a:gd name="T6" fmla="*/ 2147483647 w 33"/>
                <a:gd name="T7" fmla="*/ 2147483647 h 49"/>
                <a:gd name="T8" fmla="*/ 2147483647 w 33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49"/>
                <a:gd name="T17" fmla="*/ 33 w 33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49">
                  <a:moveTo>
                    <a:pt x="15" y="0"/>
                  </a:moveTo>
                  <a:cubicBezTo>
                    <a:pt x="5" y="0"/>
                    <a:pt x="0" y="21"/>
                    <a:pt x="2" y="28"/>
                  </a:cubicBezTo>
                  <a:cubicBezTo>
                    <a:pt x="5" y="36"/>
                    <a:pt x="23" y="49"/>
                    <a:pt x="28" y="41"/>
                  </a:cubicBezTo>
                  <a:cubicBezTo>
                    <a:pt x="33" y="33"/>
                    <a:pt x="23" y="5"/>
                    <a:pt x="23" y="5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06" name="Freeform 220">
              <a:extLst>
                <a:ext uri="{FF2B5EF4-FFF2-40B4-BE49-F238E27FC236}">
                  <a16:creationId xmlns:a16="http://schemas.microsoft.com/office/drawing/2014/main" id="{40598842-45DD-486E-A6EA-CA39F8DB0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6744" y="2265523"/>
              <a:ext cx="53701" cy="68561"/>
            </a:xfrm>
            <a:custGeom>
              <a:avLst/>
              <a:gdLst>
                <a:gd name="T0" fmla="*/ 2147483647 w 74"/>
                <a:gd name="T1" fmla="*/ 2147483647 h 107"/>
                <a:gd name="T2" fmla="*/ 2147483647 w 74"/>
                <a:gd name="T3" fmla="*/ 2147483647 h 107"/>
                <a:gd name="T4" fmla="*/ 2147483647 w 74"/>
                <a:gd name="T5" fmla="*/ 2147483647 h 107"/>
                <a:gd name="T6" fmla="*/ 2147483647 w 74"/>
                <a:gd name="T7" fmla="*/ 2147483647 h 107"/>
                <a:gd name="T8" fmla="*/ 2147483647 w 74"/>
                <a:gd name="T9" fmla="*/ 2147483647 h 107"/>
                <a:gd name="T10" fmla="*/ 2147483647 w 74"/>
                <a:gd name="T11" fmla="*/ 2147483647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107"/>
                <a:gd name="T20" fmla="*/ 74 w 74"/>
                <a:gd name="T21" fmla="*/ 107 h 1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107">
                  <a:moveTo>
                    <a:pt x="44" y="15"/>
                  </a:moveTo>
                  <a:cubicBezTo>
                    <a:pt x="31" y="8"/>
                    <a:pt x="21" y="0"/>
                    <a:pt x="11" y="33"/>
                  </a:cubicBezTo>
                  <a:cubicBezTo>
                    <a:pt x="0" y="66"/>
                    <a:pt x="0" y="107"/>
                    <a:pt x="16" y="97"/>
                  </a:cubicBezTo>
                  <a:cubicBezTo>
                    <a:pt x="31" y="86"/>
                    <a:pt x="46" y="71"/>
                    <a:pt x="56" y="64"/>
                  </a:cubicBezTo>
                  <a:cubicBezTo>
                    <a:pt x="66" y="56"/>
                    <a:pt x="74" y="36"/>
                    <a:pt x="74" y="36"/>
                  </a:cubicBezTo>
                  <a:lnTo>
                    <a:pt x="44" y="15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07" name="Freeform 221">
              <a:extLst>
                <a:ext uri="{FF2B5EF4-FFF2-40B4-BE49-F238E27FC236}">
                  <a16:creationId xmlns:a16="http://schemas.microsoft.com/office/drawing/2014/main" id="{17994141-7D30-48D4-B442-52453D5D31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0424" y="2311231"/>
              <a:ext cx="44532" cy="53706"/>
            </a:xfrm>
            <a:custGeom>
              <a:avLst/>
              <a:gdLst>
                <a:gd name="T0" fmla="*/ 2147483647 w 61"/>
                <a:gd name="T1" fmla="*/ 0 h 84"/>
                <a:gd name="T2" fmla="*/ 2147483647 w 61"/>
                <a:gd name="T3" fmla="*/ 2147483647 h 84"/>
                <a:gd name="T4" fmla="*/ 2147483647 w 61"/>
                <a:gd name="T5" fmla="*/ 2147483647 h 84"/>
                <a:gd name="T6" fmla="*/ 2147483647 w 61"/>
                <a:gd name="T7" fmla="*/ 2147483647 h 84"/>
                <a:gd name="T8" fmla="*/ 2147483647 w 61"/>
                <a:gd name="T9" fmla="*/ 2147483647 h 84"/>
                <a:gd name="T10" fmla="*/ 2147483647 w 61"/>
                <a:gd name="T11" fmla="*/ 0 h 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84"/>
                <a:gd name="T20" fmla="*/ 61 w 61"/>
                <a:gd name="T21" fmla="*/ 84 h 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84">
                  <a:moveTo>
                    <a:pt x="53" y="0"/>
                  </a:moveTo>
                  <a:cubicBezTo>
                    <a:pt x="40" y="10"/>
                    <a:pt x="17" y="8"/>
                    <a:pt x="17" y="8"/>
                  </a:cubicBezTo>
                  <a:cubicBezTo>
                    <a:pt x="17" y="8"/>
                    <a:pt x="0" y="43"/>
                    <a:pt x="17" y="64"/>
                  </a:cubicBezTo>
                  <a:cubicBezTo>
                    <a:pt x="35" y="84"/>
                    <a:pt x="45" y="76"/>
                    <a:pt x="53" y="71"/>
                  </a:cubicBezTo>
                  <a:cubicBezTo>
                    <a:pt x="61" y="66"/>
                    <a:pt x="58" y="36"/>
                    <a:pt x="58" y="36"/>
                  </a:cubicBezTo>
                  <a:lnTo>
                    <a:pt x="53" y="0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08" name="Freeform 222">
              <a:extLst>
                <a:ext uri="{FF2B5EF4-FFF2-40B4-BE49-F238E27FC236}">
                  <a16:creationId xmlns:a16="http://schemas.microsoft.com/office/drawing/2014/main" id="{BB609944-04EC-4DB9-BAC9-1EC93FE08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1131" y="2355795"/>
              <a:ext cx="34054" cy="26282"/>
            </a:xfrm>
            <a:custGeom>
              <a:avLst/>
              <a:gdLst>
                <a:gd name="T0" fmla="*/ 2147483647 w 48"/>
                <a:gd name="T1" fmla="*/ 0 h 41"/>
                <a:gd name="T2" fmla="*/ 2147483647 w 48"/>
                <a:gd name="T3" fmla="*/ 2147483647 h 41"/>
                <a:gd name="T4" fmla="*/ 2147483647 w 48"/>
                <a:gd name="T5" fmla="*/ 2147483647 h 41"/>
                <a:gd name="T6" fmla="*/ 2147483647 w 48"/>
                <a:gd name="T7" fmla="*/ 2147483647 h 41"/>
                <a:gd name="T8" fmla="*/ 2147483647 w 48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41"/>
                <a:gd name="T17" fmla="*/ 48 w 48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41">
                  <a:moveTo>
                    <a:pt x="26" y="0"/>
                  </a:moveTo>
                  <a:cubicBezTo>
                    <a:pt x="13" y="0"/>
                    <a:pt x="0" y="31"/>
                    <a:pt x="10" y="36"/>
                  </a:cubicBezTo>
                  <a:cubicBezTo>
                    <a:pt x="21" y="41"/>
                    <a:pt x="33" y="31"/>
                    <a:pt x="41" y="28"/>
                  </a:cubicBezTo>
                  <a:cubicBezTo>
                    <a:pt x="48" y="26"/>
                    <a:pt x="46" y="11"/>
                    <a:pt x="46" y="11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09" name="Freeform 223">
              <a:extLst>
                <a:ext uri="{FF2B5EF4-FFF2-40B4-BE49-F238E27FC236}">
                  <a16:creationId xmlns:a16="http://schemas.microsoft.com/office/drawing/2014/main" id="{4CA53217-D333-4BA2-8E24-B1B37240D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159" y="2299804"/>
              <a:ext cx="130978" cy="92558"/>
            </a:xfrm>
            <a:custGeom>
              <a:avLst/>
              <a:gdLst>
                <a:gd name="T0" fmla="*/ 2147483647 w 180"/>
                <a:gd name="T1" fmla="*/ 2147483647 h 145"/>
                <a:gd name="T2" fmla="*/ 2147483647 w 180"/>
                <a:gd name="T3" fmla="*/ 2147483647 h 145"/>
                <a:gd name="T4" fmla="*/ 2147483647 w 180"/>
                <a:gd name="T5" fmla="*/ 2147483647 h 145"/>
                <a:gd name="T6" fmla="*/ 2147483647 w 180"/>
                <a:gd name="T7" fmla="*/ 2147483647 h 145"/>
                <a:gd name="T8" fmla="*/ 2147483647 w 180"/>
                <a:gd name="T9" fmla="*/ 2147483647 h 145"/>
                <a:gd name="T10" fmla="*/ 2147483647 w 180"/>
                <a:gd name="T11" fmla="*/ 2147483647 h 145"/>
                <a:gd name="T12" fmla="*/ 2147483647 w 180"/>
                <a:gd name="T13" fmla="*/ 2147483647 h 145"/>
                <a:gd name="T14" fmla="*/ 2147483647 w 180"/>
                <a:gd name="T15" fmla="*/ 2147483647 h 145"/>
                <a:gd name="T16" fmla="*/ 2147483647 w 180"/>
                <a:gd name="T17" fmla="*/ 2147483647 h 145"/>
                <a:gd name="T18" fmla="*/ 2147483647 w 180"/>
                <a:gd name="T19" fmla="*/ 0 h 145"/>
                <a:gd name="T20" fmla="*/ 2147483647 w 180"/>
                <a:gd name="T21" fmla="*/ 2147483647 h 1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0"/>
                <a:gd name="T34" fmla="*/ 0 h 145"/>
                <a:gd name="T35" fmla="*/ 180 w 180"/>
                <a:gd name="T36" fmla="*/ 145 h 1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0" h="145">
                  <a:moveTo>
                    <a:pt x="104" y="61"/>
                  </a:moveTo>
                  <a:cubicBezTo>
                    <a:pt x="91" y="69"/>
                    <a:pt x="68" y="59"/>
                    <a:pt x="56" y="59"/>
                  </a:cubicBezTo>
                  <a:cubicBezTo>
                    <a:pt x="43" y="59"/>
                    <a:pt x="20" y="77"/>
                    <a:pt x="35" y="87"/>
                  </a:cubicBezTo>
                  <a:cubicBezTo>
                    <a:pt x="51" y="97"/>
                    <a:pt x="0" y="115"/>
                    <a:pt x="33" y="130"/>
                  </a:cubicBezTo>
                  <a:cubicBezTo>
                    <a:pt x="66" y="145"/>
                    <a:pt x="81" y="138"/>
                    <a:pt x="89" y="122"/>
                  </a:cubicBezTo>
                  <a:cubicBezTo>
                    <a:pt x="96" y="107"/>
                    <a:pt x="107" y="105"/>
                    <a:pt x="117" y="110"/>
                  </a:cubicBezTo>
                  <a:cubicBezTo>
                    <a:pt x="127" y="115"/>
                    <a:pt x="127" y="92"/>
                    <a:pt x="140" y="94"/>
                  </a:cubicBezTo>
                  <a:cubicBezTo>
                    <a:pt x="152" y="97"/>
                    <a:pt x="152" y="72"/>
                    <a:pt x="162" y="69"/>
                  </a:cubicBezTo>
                  <a:cubicBezTo>
                    <a:pt x="173" y="67"/>
                    <a:pt x="180" y="44"/>
                    <a:pt x="165" y="41"/>
                  </a:cubicBezTo>
                  <a:cubicBezTo>
                    <a:pt x="150" y="39"/>
                    <a:pt x="129" y="0"/>
                    <a:pt x="129" y="0"/>
                  </a:cubicBezTo>
                  <a:lnTo>
                    <a:pt x="104" y="61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0" name="Freeform 224">
              <a:extLst>
                <a:ext uri="{FF2B5EF4-FFF2-40B4-BE49-F238E27FC236}">
                  <a16:creationId xmlns:a16="http://schemas.microsoft.com/office/drawing/2014/main" id="{2AC4CFF9-C719-444F-873A-9FD101107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050" y="2307803"/>
              <a:ext cx="116570" cy="51421"/>
            </a:xfrm>
            <a:custGeom>
              <a:avLst/>
              <a:gdLst>
                <a:gd name="T0" fmla="*/ 2147483647 w 160"/>
                <a:gd name="T1" fmla="*/ 0 h 81"/>
                <a:gd name="T2" fmla="*/ 2147483647 w 160"/>
                <a:gd name="T3" fmla="*/ 2147483647 h 81"/>
                <a:gd name="T4" fmla="*/ 2147483647 w 160"/>
                <a:gd name="T5" fmla="*/ 2147483647 h 81"/>
                <a:gd name="T6" fmla="*/ 2147483647 w 160"/>
                <a:gd name="T7" fmla="*/ 2147483647 h 81"/>
                <a:gd name="T8" fmla="*/ 2147483647 w 160"/>
                <a:gd name="T9" fmla="*/ 2147483647 h 81"/>
                <a:gd name="T10" fmla="*/ 2147483647 w 160"/>
                <a:gd name="T11" fmla="*/ 2147483647 h 81"/>
                <a:gd name="T12" fmla="*/ 2147483647 w 160"/>
                <a:gd name="T13" fmla="*/ 2147483647 h 81"/>
                <a:gd name="T14" fmla="*/ 2147483647 w 160"/>
                <a:gd name="T15" fmla="*/ 0 h 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0"/>
                <a:gd name="T25" fmla="*/ 0 h 81"/>
                <a:gd name="T26" fmla="*/ 160 w 160"/>
                <a:gd name="T27" fmla="*/ 81 h 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0" h="81">
                  <a:moveTo>
                    <a:pt x="130" y="0"/>
                  </a:moveTo>
                  <a:cubicBezTo>
                    <a:pt x="125" y="10"/>
                    <a:pt x="110" y="15"/>
                    <a:pt x="92" y="20"/>
                  </a:cubicBezTo>
                  <a:cubicBezTo>
                    <a:pt x="74" y="26"/>
                    <a:pt x="61" y="23"/>
                    <a:pt x="49" y="36"/>
                  </a:cubicBezTo>
                  <a:cubicBezTo>
                    <a:pt x="36" y="48"/>
                    <a:pt x="0" y="56"/>
                    <a:pt x="31" y="69"/>
                  </a:cubicBezTo>
                  <a:cubicBezTo>
                    <a:pt x="61" y="81"/>
                    <a:pt x="82" y="69"/>
                    <a:pt x="97" y="56"/>
                  </a:cubicBezTo>
                  <a:cubicBezTo>
                    <a:pt x="112" y="43"/>
                    <a:pt x="122" y="8"/>
                    <a:pt x="135" y="20"/>
                  </a:cubicBezTo>
                  <a:cubicBezTo>
                    <a:pt x="148" y="33"/>
                    <a:pt x="160" y="20"/>
                    <a:pt x="160" y="20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1" name="Freeform 225">
              <a:extLst>
                <a:ext uri="{FF2B5EF4-FFF2-40B4-BE49-F238E27FC236}">
                  <a16:creationId xmlns:a16="http://schemas.microsoft.com/office/drawing/2014/main" id="{0FBC8F50-FF7D-4249-A70E-81A18C5CC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403" y="2291805"/>
              <a:ext cx="70728" cy="43422"/>
            </a:xfrm>
            <a:custGeom>
              <a:avLst/>
              <a:gdLst>
                <a:gd name="T0" fmla="*/ 2147483647 w 96"/>
                <a:gd name="T1" fmla="*/ 0 h 68"/>
                <a:gd name="T2" fmla="*/ 2147483647 w 96"/>
                <a:gd name="T3" fmla="*/ 2147483647 h 68"/>
                <a:gd name="T4" fmla="*/ 2147483647 w 96"/>
                <a:gd name="T5" fmla="*/ 2147483647 h 68"/>
                <a:gd name="T6" fmla="*/ 2147483647 w 96"/>
                <a:gd name="T7" fmla="*/ 2147483647 h 68"/>
                <a:gd name="T8" fmla="*/ 2147483647 w 96"/>
                <a:gd name="T9" fmla="*/ 2147483647 h 68"/>
                <a:gd name="T10" fmla="*/ 2147483647 w 96"/>
                <a:gd name="T11" fmla="*/ 2147483647 h 68"/>
                <a:gd name="T12" fmla="*/ 2147483647 w 96"/>
                <a:gd name="T13" fmla="*/ 2147483647 h 68"/>
                <a:gd name="T14" fmla="*/ 2147483647 w 96"/>
                <a:gd name="T15" fmla="*/ 2147483647 h 68"/>
                <a:gd name="T16" fmla="*/ 2147483647 w 96"/>
                <a:gd name="T17" fmla="*/ 2147483647 h 68"/>
                <a:gd name="T18" fmla="*/ 2147483647 w 96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6"/>
                <a:gd name="T31" fmla="*/ 0 h 68"/>
                <a:gd name="T32" fmla="*/ 96 w 96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6" h="68">
                  <a:moveTo>
                    <a:pt x="40" y="0"/>
                  </a:moveTo>
                  <a:cubicBezTo>
                    <a:pt x="40" y="0"/>
                    <a:pt x="63" y="0"/>
                    <a:pt x="73" y="15"/>
                  </a:cubicBezTo>
                  <a:cubicBezTo>
                    <a:pt x="84" y="30"/>
                    <a:pt x="96" y="56"/>
                    <a:pt x="96" y="56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8"/>
                    <a:pt x="53" y="53"/>
                    <a:pt x="43" y="61"/>
                  </a:cubicBezTo>
                  <a:cubicBezTo>
                    <a:pt x="33" y="68"/>
                    <a:pt x="15" y="61"/>
                    <a:pt x="7" y="53"/>
                  </a:cubicBezTo>
                  <a:cubicBezTo>
                    <a:pt x="0" y="45"/>
                    <a:pt x="10" y="25"/>
                    <a:pt x="25" y="35"/>
                  </a:cubicBezTo>
                  <a:cubicBezTo>
                    <a:pt x="40" y="45"/>
                    <a:pt x="63" y="51"/>
                    <a:pt x="63" y="51"/>
                  </a:cubicBezTo>
                  <a:cubicBezTo>
                    <a:pt x="50" y="15"/>
                    <a:pt x="50" y="15"/>
                    <a:pt x="50" y="15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2" name="Freeform 226">
              <a:extLst>
                <a:ext uri="{FF2B5EF4-FFF2-40B4-BE49-F238E27FC236}">
                  <a16:creationId xmlns:a16="http://schemas.microsoft.com/office/drawing/2014/main" id="{5B0F3E8F-00B1-43D7-A404-84AAD4761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8864" y="2249525"/>
              <a:ext cx="24886" cy="26282"/>
            </a:xfrm>
            <a:custGeom>
              <a:avLst/>
              <a:gdLst>
                <a:gd name="T0" fmla="*/ 2147483647 w 35"/>
                <a:gd name="T1" fmla="*/ 2147483647 h 40"/>
                <a:gd name="T2" fmla="*/ 2147483647 w 35"/>
                <a:gd name="T3" fmla="*/ 2147483647 h 40"/>
                <a:gd name="T4" fmla="*/ 2147483647 w 35"/>
                <a:gd name="T5" fmla="*/ 2147483647 h 40"/>
                <a:gd name="T6" fmla="*/ 2147483647 w 35"/>
                <a:gd name="T7" fmla="*/ 2147483647 h 40"/>
                <a:gd name="T8" fmla="*/ 2147483647 w 35"/>
                <a:gd name="T9" fmla="*/ 0 h 40"/>
                <a:gd name="T10" fmla="*/ 2147483647 w 35"/>
                <a:gd name="T11" fmla="*/ 2147483647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40"/>
                <a:gd name="T20" fmla="*/ 35 w 35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40">
                  <a:moveTo>
                    <a:pt x="20" y="10"/>
                  </a:moveTo>
                  <a:cubicBezTo>
                    <a:pt x="12" y="15"/>
                    <a:pt x="0" y="20"/>
                    <a:pt x="2" y="30"/>
                  </a:cubicBezTo>
                  <a:cubicBezTo>
                    <a:pt x="5" y="40"/>
                    <a:pt x="23" y="38"/>
                    <a:pt x="23" y="38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20" y="10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3" name="Freeform 227">
              <a:extLst>
                <a:ext uri="{FF2B5EF4-FFF2-40B4-BE49-F238E27FC236}">
                  <a16:creationId xmlns:a16="http://schemas.microsoft.com/office/drawing/2014/main" id="{1250424E-2C2F-4602-AA1A-D4715A9B6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679" y="2276950"/>
              <a:ext cx="20956" cy="29710"/>
            </a:xfrm>
            <a:custGeom>
              <a:avLst/>
              <a:gdLst>
                <a:gd name="T0" fmla="*/ 2147483647 w 16"/>
                <a:gd name="T1" fmla="*/ 2147483647 h 26"/>
                <a:gd name="T2" fmla="*/ 0 w 16"/>
                <a:gd name="T3" fmla="*/ 2147483647 h 26"/>
                <a:gd name="T4" fmla="*/ 2147483647 w 16"/>
                <a:gd name="T5" fmla="*/ 2147483647 h 26"/>
                <a:gd name="T6" fmla="*/ 2147483647 w 16"/>
                <a:gd name="T7" fmla="*/ 2147483647 h 26"/>
                <a:gd name="T8" fmla="*/ 2147483647 w 16"/>
                <a:gd name="T9" fmla="*/ 0 h 26"/>
                <a:gd name="T10" fmla="*/ 2147483647 w 16"/>
                <a:gd name="T11" fmla="*/ 2147483647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6"/>
                <a:gd name="T20" fmla="*/ 16 w 16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6">
                  <a:moveTo>
                    <a:pt x="2" y="9"/>
                  </a:moveTo>
                  <a:lnTo>
                    <a:pt x="0" y="26"/>
                  </a:lnTo>
                  <a:lnTo>
                    <a:pt x="9" y="24"/>
                  </a:lnTo>
                  <a:lnTo>
                    <a:pt x="16" y="13"/>
                  </a:lnTo>
                  <a:lnTo>
                    <a:pt x="16" y="0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4" name="Freeform 228">
              <a:extLst>
                <a:ext uri="{FF2B5EF4-FFF2-40B4-BE49-F238E27FC236}">
                  <a16:creationId xmlns:a16="http://schemas.microsoft.com/office/drawing/2014/main" id="{53E88617-776D-4926-A40D-A43FF5440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4228" y="2236956"/>
              <a:ext cx="19647" cy="20568"/>
            </a:xfrm>
            <a:custGeom>
              <a:avLst/>
              <a:gdLst>
                <a:gd name="T0" fmla="*/ 0 w 28"/>
                <a:gd name="T1" fmla="*/ 2147483647 h 33"/>
                <a:gd name="T2" fmla="*/ 2147483647 w 28"/>
                <a:gd name="T3" fmla="*/ 2147483647 h 33"/>
                <a:gd name="T4" fmla="*/ 2147483647 w 28"/>
                <a:gd name="T5" fmla="*/ 2147483647 h 33"/>
                <a:gd name="T6" fmla="*/ 0 w 28"/>
                <a:gd name="T7" fmla="*/ 2147483647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33"/>
                <a:gd name="T14" fmla="*/ 28 w 28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33">
                  <a:moveTo>
                    <a:pt x="0" y="8"/>
                  </a:moveTo>
                  <a:cubicBezTo>
                    <a:pt x="8" y="23"/>
                    <a:pt x="25" y="33"/>
                    <a:pt x="25" y="3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13" y="0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5" name="Freeform 229">
              <a:extLst>
                <a:ext uri="{FF2B5EF4-FFF2-40B4-BE49-F238E27FC236}">
                  <a16:creationId xmlns:a16="http://schemas.microsoft.com/office/drawing/2014/main" id="{6FA488B8-EEE1-4B27-B0EE-D925A1C2A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462" y="2230100"/>
              <a:ext cx="32744" cy="21711"/>
            </a:xfrm>
            <a:custGeom>
              <a:avLst/>
              <a:gdLst>
                <a:gd name="T0" fmla="*/ 2147483647 w 45"/>
                <a:gd name="T1" fmla="*/ 0 h 33"/>
                <a:gd name="T2" fmla="*/ 2147483647 w 45"/>
                <a:gd name="T3" fmla="*/ 2147483647 h 33"/>
                <a:gd name="T4" fmla="*/ 2147483647 w 45"/>
                <a:gd name="T5" fmla="*/ 2147483647 h 33"/>
                <a:gd name="T6" fmla="*/ 2147483647 w 45"/>
                <a:gd name="T7" fmla="*/ 2147483647 h 33"/>
                <a:gd name="T8" fmla="*/ 2147483647 w 45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3"/>
                <a:gd name="T17" fmla="*/ 45 w 45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3">
                  <a:moveTo>
                    <a:pt x="15" y="0"/>
                  </a:moveTo>
                  <a:cubicBezTo>
                    <a:pt x="5" y="18"/>
                    <a:pt x="0" y="33"/>
                    <a:pt x="15" y="33"/>
                  </a:cubicBezTo>
                  <a:cubicBezTo>
                    <a:pt x="30" y="33"/>
                    <a:pt x="35" y="26"/>
                    <a:pt x="35" y="26"/>
                  </a:cubicBezTo>
                  <a:cubicBezTo>
                    <a:pt x="35" y="26"/>
                    <a:pt x="45" y="15"/>
                    <a:pt x="38" y="1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6" name="Freeform 230">
              <a:extLst>
                <a:ext uri="{FF2B5EF4-FFF2-40B4-BE49-F238E27FC236}">
                  <a16:creationId xmlns:a16="http://schemas.microsoft.com/office/drawing/2014/main" id="{7C010CA5-DB3A-432A-A30C-AE120ACA3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446" y="2359224"/>
              <a:ext cx="30125" cy="22854"/>
            </a:xfrm>
            <a:custGeom>
              <a:avLst/>
              <a:gdLst>
                <a:gd name="T0" fmla="*/ 0 w 40"/>
                <a:gd name="T1" fmla="*/ 2147483647 h 36"/>
                <a:gd name="T2" fmla="*/ 2147483647 w 40"/>
                <a:gd name="T3" fmla="*/ 2147483647 h 36"/>
                <a:gd name="T4" fmla="*/ 2147483647 w 40"/>
                <a:gd name="T5" fmla="*/ 2147483647 h 36"/>
                <a:gd name="T6" fmla="*/ 2147483647 w 40"/>
                <a:gd name="T7" fmla="*/ 2147483647 h 36"/>
                <a:gd name="T8" fmla="*/ 0 w 40"/>
                <a:gd name="T9" fmla="*/ 214748364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36"/>
                <a:gd name="T17" fmla="*/ 40 w 40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36">
                  <a:moveTo>
                    <a:pt x="0" y="16"/>
                  </a:moveTo>
                  <a:cubicBezTo>
                    <a:pt x="0" y="16"/>
                    <a:pt x="7" y="0"/>
                    <a:pt x="15" y="6"/>
                  </a:cubicBezTo>
                  <a:cubicBezTo>
                    <a:pt x="23" y="11"/>
                    <a:pt x="35" y="13"/>
                    <a:pt x="38" y="21"/>
                  </a:cubicBezTo>
                  <a:cubicBezTo>
                    <a:pt x="40" y="28"/>
                    <a:pt x="23" y="36"/>
                    <a:pt x="23" y="3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7" name="Freeform 231">
              <a:extLst>
                <a:ext uri="{FF2B5EF4-FFF2-40B4-BE49-F238E27FC236}">
                  <a16:creationId xmlns:a16="http://schemas.microsoft.com/office/drawing/2014/main" id="{87370E60-8B03-4340-8520-F44EA6D34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533" y="2377507"/>
              <a:ext cx="23576" cy="10284"/>
            </a:xfrm>
            <a:custGeom>
              <a:avLst/>
              <a:gdLst>
                <a:gd name="T0" fmla="*/ 0 w 33"/>
                <a:gd name="T1" fmla="*/ 2147483647 h 16"/>
                <a:gd name="T2" fmla="*/ 2147483647 w 33"/>
                <a:gd name="T3" fmla="*/ 0 h 16"/>
                <a:gd name="T4" fmla="*/ 2147483647 w 33"/>
                <a:gd name="T5" fmla="*/ 2147483647 h 16"/>
                <a:gd name="T6" fmla="*/ 2147483647 w 33"/>
                <a:gd name="T7" fmla="*/ 2147483647 h 16"/>
                <a:gd name="T8" fmla="*/ 0 w 33"/>
                <a:gd name="T9" fmla="*/ 214748364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6"/>
                <a:gd name="T17" fmla="*/ 33 w 33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6">
                  <a:moveTo>
                    <a:pt x="0" y="13"/>
                  </a:moveTo>
                  <a:cubicBezTo>
                    <a:pt x="5" y="0"/>
                    <a:pt x="16" y="0"/>
                    <a:pt x="16" y="0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6"/>
                    <a:pt x="33" y="16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8" name="Freeform 232">
              <a:extLst>
                <a:ext uri="{FF2B5EF4-FFF2-40B4-BE49-F238E27FC236}">
                  <a16:creationId xmlns:a16="http://schemas.microsoft.com/office/drawing/2014/main" id="{A44ADE70-5802-45DC-9B3C-212CB96D0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007" y="3395642"/>
              <a:ext cx="768839" cy="355376"/>
            </a:xfrm>
            <a:custGeom>
              <a:avLst/>
              <a:gdLst>
                <a:gd name="T0" fmla="*/ 2147483647 w 1053"/>
                <a:gd name="T1" fmla="*/ 2147483647 h 558"/>
                <a:gd name="T2" fmla="*/ 2147483647 w 1053"/>
                <a:gd name="T3" fmla="*/ 2147483647 h 558"/>
                <a:gd name="T4" fmla="*/ 2147483647 w 1053"/>
                <a:gd name="T5" fmla="*/ 2147483647 h 558"/>
                <a:gd name="T6" fmla="*/ 2147483647 w 1053"/>
                <a:gd name="T7" fmla="*/ 2147483647 h 558"/>
                <a:gd name="T8" fmla="*/ 2147483647 w 1053"/>
                <a:gd name="T9" fmla="*/ 2147483647 h 558"/>
                <a:gd name="T10" fmla="*/ 2147483647 w 1053"/>
                <a:gd name="T11" fmla="*/ 2147483647 h 558"/>
                <a:gd name="T12" fmla="*/ 2147483647 w 1053"/>
                <a:gd name="T13" fmla="*/ 2147483647 h 558"/>
                <a:gd name="T14" fmla="*/ 2147483647 w 1053"/>
                <a:gd name="T15" fmla="*/ 2147483647 h 558"/>
                <a:gd name="T16" fmla="*/ 2147483647 w 1053"/>
                <a:gd name="T17" fmla="*/ 2147483647 h 558"/>
                <a:gd name="T18" fmla="*/ 2147483647 w 1053"/>
                <a:gd name="T19" fmla="*/ 2147483647 h 558"/>
                <a:gd name="T20" fmla="*/ 2147483647 w 1053"/>
                <a:gd name="T21" fmla="*/ 2147483647 h 558"/>
                <a:gd name="T22" fmla="*/ 2147483647 w 1053"/>
                <a:gd name="T23" fmla="*/ 2147483647 h 558"/>
                <a:gd name="T24" fmla="*/ 2147483647 w 1053"/>
                <a:gd name="T25" fmla="*/ 2147483647 h 558"/>
                <a:gd name="T26" fmla="*/ 2147483647 w 1053"/>
                <a:gd name="T27" fmla="*/ 2147483647 h 558"/>
                <a:gd name="T28" fmla="*/ 2147483647 w 1053"/>
                <a:gd name="T29" fmla="*/ 2147483647 h 558"/>
                <a:gd name="T30" fmla="*/ 2147483647 w 1053"/>
                <a:gd name="T31" fmla="*/ 2147483647 h 558"/>
                <a:gd name="T32" fmla="*/ 2147483647 w 1053"/>
                <a:gd name="T33" fmla="*/ 2147483647 h 558"/>
                <a:gd name="T34" fmla="*/ 2147483647 w 1053"/>
                <a:gd name="T35" fmla="*/ 2147483647 h 558"/>
                <a:gd name="T36" fmla="*/ 2147483647 w 1053"/>
                <a:gd name="T37" fmla="*/ 2147483647 h 558"/>
                <a:gd name="T38" fmla="*/ 2147483647 w 1053"/>
                <a:gd name="T39" fmla="*/ 2147483647 h 558"/>
                <a:gd name="T40" fmla="*/ 2147483647 w 1053"/>
                <a:gd name="T41" fmla="*/ 2147483647 h 558"/>
                <a:gd name="T42" fmla="*/ 2147483647 w 1053"/>
                <a:gd name="T43" fmla="*/ 2147483647 h 558"/>
                <a:gd name="T44" fmla="*/ 2147483647 w 1053"/>
                <a:gd name="T45" fmla="*/ 2147483647 h 558"/>
                <a:gd name="T46" fmla="*/ 2147483647 w 1053"/>
                <a:gd name="T47" fmla="*/ 2147483647 h 558"/>
                <a:gd name="T48" fmla="*/ 2147483647 w 1053"/>
                <a:gd name="T49" fmla="*/ 2147483647 h 558"/>
                <a:gd name="T50" fmla="*/ 2147483647 w 1053"/>
                <a:gd name="T51" fmla="*/ 2147483647 h 558"/>
                <a:gd name="T52" fmla="*/ 2147483647 w 1053"/>
                <a:gd name="T53" fmla="*/ 2147483647 h 558"/>
                <a:gd name="T54" fmla="*/ 2147483647 w 1053"/>
                <a:gd name="T55" fmla="*/ 2147483647 h 558"/>
                <a:gd name="T56" fmla="*/ 2147483647 w 1053"/>
                <a:gd name="T57" fmla="*/ 2147483647 h 558"/>
                <a:gd name="T58" fmla="*/ 2147483647 w 1053"/>
                <a:gd name="T59" fmla="*/ 2147483647 h 558"/>
                <a:gd name="T60" fmla="*/ 2147483647 w 1053"/>
                <a:gd name="T61" fmla="*/ 2147483647 h 558"/>
                <a:gd name="T62" fmla="*/ 2147483647 w 1053"/>
                <a:gd name="T63" fmla="*/ 2147483647 h 558"/>
                <a:gd name="T64" fmla="*/ 2147483647 w 1053"/>
                <a:gd name="T65" fmla="*/ 2147483647 h 558"/>
                <a:gd name="T66" fmla="*/ 2147483647 w 1053"/>
                <a:gd name="T67" fmla="*/ 2147483647 h 558"/>
                <a:gd name="T68" fmla="*/ 2147483647 w 1053"/>
                <a:gd name="T69" fmla="*/ 2147483647 h 558"/>
                <a:gd name="T70" fmla="*/ 2147483647 w 1053"/>
                <a:gd name="T71" fmla="*/ 2147483647 h 558"/>
                <a:gd name="T72" fmla="*/ 2147483647 w 1053"/>
                <a:gd name="T73" fmla="*/ 2147483647 h 558"/>
                <a:gd name="T74" fmla="*/ 2147483647 w 1053"/>
                <a:gd name="T75" fmla="*/ 2147483647 h 558"/>
                <a:gd name="T76" fmla="*/ 2147483647 w 1053"/>
                <a:gd name="T77" fmla="*/ 2147483647 h 558"/>
                <a:gd name="T78" fmla="*/ 2147483647 w 1053"/>
                <a:gd name="T79" fmla="*/ 2147483647 h 558"/>
                <a:gd name="T80" fmla="*/ 2147483647 w 1053"/>
                <a:gd name="T81" fmla="*/ 2147483647 h 558"/>
                <a:gd name="T82" fmla="*/ 2147483647 w 1053"/>
                <a:gd name="T83" fmla="*/ 2147483647 h 558"/>
                <a:gd name="T84" fmla="*/ 2147483647 w 1053"/>
                <a:gd name="T85" fmla="*/ 2147483647 h 558"/>
                <a:gd name="T86" fmla="*/ 2147483647 w 1053"/>
                <a:gd name="T87" fmla="*/ 2147483647 h 558"/>
                <a:gd name="T88" fmla="*/ 2147483647 w 1053"/>
                <a:gd name="T89" fmla="*/ 2147483647 h 558"/>
                <a:gd name="T90" fmla="*/ 2147483647 w 1053"/>
                <a:gd name="T91" fmla="*/ 2147483647 h 558"/>
                <a:gd name="T92" fmla="*/ 2147483647 w 1053"/>
                <a:gd name="T93" fmla="*/ 2147483647 h 558"/>
                <a:gd name="T94" fmla="*/ 2147483647 w 1053"/>
                <a:gd name="T95" fmla="*/ 2147483647 h 558"/>
                <a:gd name="T96" fmla="*/ 2147483647 w 1053"/>
                <a:gd name="T97" fmla="*/ 2147483647 h 55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53"/>
                <a:gd name="T148" fmla="*/ 0 h 558"/>
                <a:gd name="T149" fmla="*/ 1053 w 1053"/>
                <a:gd name="T150" fmla="*/ 558 h 55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53" h="558">
                  <a:moveTo>
                    <a:pt x="10" y="418"/>
                  </a:moveTo>
                  <a:cubicBezTo>
                    <a:pt x="0" y="400"/>
                    <a:pt x="19" y="382"/>
                    <a:pt x="23" y="366"/>
                  </a:cubicBezTo>
                  <a:cubicBezTo>
                    <a:pt x="26" y="349"/>
                    <a:pt x="34" y="377"/>
                    <a:pt x="34" y="377"/>
                  </a:cubicBezTo>
                  <a:cubicBezTo>
                    <a:pt x="34" y="377"/>
                    <a:pt x="47" y="377"/>
                    <a:pt x="54" y="348"/>
                  </a:cubicBezTo>
                  <a:cubicBezTo>
                    <a:pt x="60" y="319"/>
                    <a:pt x="52" y="325"/>
                    <a:pt x="52" y="325"/>
                  </a:cubicBezTo>
                  <a:cubicBezTo>
                    <a:pt x="52" y="325"/>
                    <a:pt x="44" y="315"/>
                    <a:pt x="29" y="302"/>
                  </a:cubicBezTo>
                  <a:cubicBezTo>
                    <a:pt x="15" y="289"/>
                    <a:pt x="3" y="258"/>
                    <a:pt x="3" y="258"/>
                  </a:cubicBezTo>
                  <a:cubicBezTo>
                    <a:pt x="3" y="258"/>
                    <a:pt x="5" y="240"/>
                    <a:pt x="29" y="223"/>
                  </a:cubicBezTo>
                  <a:cubicBezTo>
                    <a:pt x="54" y="205"/>
                    <a:pt x="60" y="244"/>
                    <a:pt x="60" y="244"/>
                  </a:cubicBezTo>
                  <a:cubicBezTo>
                    <a:pt x="60" y="244"/>
                    <a:pt x="65" y="239"/>
                    <a:pt x="57" y="218"/>
                  </a:cubicBezTo>
                  <a:cubicBezTo>
                    <a:pt x="49" y="197"/>
                    <a:pt x="76" y="193"/>
                    <a:pt x="93" y="180"/>
                  </a:cubicBezTo>
                  <a:cubicBezTo>
                    <a:pt x="109" y="167"/>
                    <a:pt x="130" y="156"/>
                    <a:pt x="156" y="156"/>
                  </a:cubicBezTo>
                  <a:cubicBezTo>
                    <a:pt x="182" y="156"/>
                    <a:pt x="176" y="169"/>
                    <a:pt x="194" y="179"/>
                  </a:cubicBezTo>
                  <a:cubicBezTo>
                    <a:pt x="211" y="188"/>
                    <a:pt x="226" y="198"/>
                    <a:pt x="226" y="198"/>
                  </a:cubicBezTo>
                  <a:cubicBezTo>
                    <a:pt x="226" y="198"/>
                    <a:pt x="244" y="190"/>
                    <a:pt x="262" y="169"/>
                  </a:cubicBezTo>
                  <a:cubicBezTo>
                    <a:pt x="280" y="148"/>
                    <a:pt x="275" y="182"/>
                    <a:pt x="281" y="188"/>
                  </a:cubicBezTo>
                  <a:cubicBezTo>
                    <a:pt x="288" y="195"/>
                    <a:pt x="304" y="192"/>
                    <a:pt x="316" y="179"/>
                  </a:cubicBezTo>
                  <a:cubicBezTo>
                    <a:pt x="327" y="166"/>
                    <a:pt x="337" y="182"/>
                    <a:pt x="337" y="182"/>
                  </a:cubicBezTo>
                  <a:cubicBezTo>
                    <a:pt x="337" y="182"/>
                    <a:pt x="359" y="185"/>
                    <a:pt x="371" y="184"/>
                  </a:cubicBezTo>
                  <a:cubicBezTo>
                    <a:pt x="382" y="182"/>
                    <a:pt x="381" y="177"/>
                    <a:pt x="381" y="161"/>
                  </a:cubicBezTo>
                  <a:cubicBezTo>
                    <a:pt x="381" y="144"/>
                    <a:pt x="359" y="148"/>
                    <a:pt x="359" y="148"/>
                  </a:cubicBezTo>
                  <a:cubicBezTo>
                    <a:pt x="359" y="148"/>
                    <a:pt x="351" y="120"/>
                    <a:pt x="355" y="109"/>
                  </a:cubicBezTo>
                  <a:cubicBezTo>
                    <a:pt x="358" y="97"/>
                    <a:pt x="381" y="104"/>
                    <a:pt x="381" y="104"/>
                  </a:cubicBezTo>
                  <a:cubicBezTo>
                    <a:pt x="386" y="88"/>
                    <a:pt x="386" y="88"/>
                    <a:pt x="386" y="88"/>
                  </a:cubicBezTo>
                  <a:cubicBezTo>
                    <a:pt x="386" y="88"/>
                    <a:pt x="386" y="88"/>
                    <a:pt x="377" y="55"/>
                  </a:cubicBezTo>
                  <a:cubicBezTo>
                    <a:pt x="369" y="22"/>
                    <a:pt x="399" y="48"/>
                    <a:pt x="425" y="42"/>
                  </a:cubicBezTo>
                  <a:cubicBezTo>
                    <a:pt x="451" y="35"/>
                    <a:pt x="465" y="34"/>
                    <a:pt x="491" y="31"/>
                  </a:cubicBezTo>
                  <a:cubicBezTo>
                    <a:pt x="517" y="27"/>
                    <a:pt x="534" y="26"/>
                    <a:pt x="547" y="13"/>
                  </a:cubicBezTo>
                  <a:cubicBezTo>
                    <a:pt x="560" y="0"/>
                    <a:pt x="569" y="9"/>
                    <a:pt x="586" y="6"/>
                  </a:cubicBezTo>
                  <a:cubicBezTo>
                    <a:pt x="602" y="3"/>
                    <a:pt x="615" y="0"/>
                    <a:pt x="621" y="21"/>
                  </a:cubicBezTo>
                  <a:cubicBezTo>
                    <a:pt x="628" y="42"/>
                    <a:pt x="634" y="35"/>
                    <a:pt x="647" y="34"/>
                  </a:cubicBezTo>
                  <a:cubicBezTo>
                    <a:pt x="661" y="32"/>
                    <a:pt x="677" y="44"/>
                    <a:pt x="691" y="53"/>
                  </a:cubicBezTo>
                  <a:cubicBezTo>
                    <a:pt x="706" y="63"/>
                    <a:pt x="711" y="63"/>
                    <a:pt x="721" y="63"/>
                  </a:cubicBezTo>
                  <a:cubicBezTo>
                    <a:pt x="730" y="63"/>
                    <a:pt x="740" y="48"/>
                    <a:pt x="757" y="32"/>
                  </a:cubicBezTo>
                  <a:cubicBezTo>
                    <a:pt x="773" y="16"/>
                    <a:pt x="771" y="31"/>
                    <a:pt x="784" y="31"/>
                  </a:cubicBezTo>
                  <a:cubicBezTo>
                    <a:pt x="797" y="31"/>
                    <a:pt x="781" y="53"/>
                    <a:pt x="792" y="73"/>
                  </a:cubicBezTo>
                  <a:cubicBezTo>
                    <a:pt x="804" y="92"/>
                    <a:pt x="870" y="195"/>
                    <a:pt x="887" y="195"/>
                  </a:cubicBezTo>
                  <a:cubicBezTo>
                    <a:pt x="903" y="195"/>
                    <a:pt x="937" y="192"/>
                    <a:pt x="958" y="195"/>
                  </a:cubicBezTo>
                  <a:cubicBezTo>
                    <a:pt x="979" y="198"/>
                    <a:pt x="983" y="223"/>
                    <a:pt x="996" y="229"/>
                  </a:cubicBezTo>
                  <a:cubicBezTo>
                    <a:pt x="1009" y="236"/>
                    <a:pt x="1053" y="240"/>
                    <a:pt x="1053" y="240"/>
                  </a:cubicBezTo>
                  <a:cubicBezTo>
                    <a:pt x="1053" y="240"/>
                    <a:pt x="1025" y="251"/>
                    <a:pt x="1025" y="262"/>
                  </a:cubicBezTo>
                  <a:cubicBezTo>
                    <a:pt x="1025" y="273"/>
                    <a:pt x="1012" y="284"/>
                    <a:pt x="1004" y="284"/>
                  </a:cubicBezTo>
                  <a:cubicBezTo>
                    <a:pt x="997" y="284"/>
                    <a:pt x="982" y="284"/>
                    <a:pt x="986" y="296"/>
                  </a:cubicBezTo>
                  <a:cubicBezTo>
                    <a:pt x="989" y="307"/>
                    <a:pt x="997" y="322"/>
                    <a:pt x="986" y="322"/>
                  </a:cubicBezTo>
                  <a:cubicBezTo>
                    <a:pt x="974" y="322"/>
                    <a:pt x="961" y="316"/>
                    <a:pt x="961" y="316"/>
                  </a:cubicBezTo>
                  <a:cubicBezTo>
                    <a:pt x="961" y="316"/>
                    <a:pt x="944" y="292"/>
                    <a:pt x="928" y="307"/>
                  </a:cubicBezTo>
                  <a:cubicBezTo>
                    <a:pt x="911" y="322"/>
                    <a:pt x="907" y="335"/>
                    <a:pt x="911" y="346"/>
                  </a:cubicBezTo>
                  <a:cubicBezTo>
                    <a:pt x="915" y="357"/>
                    <a:pt x="911" y="372"/>
                    <a:pt x="918" y="386"/>
                  </a:cubicBezTo>
                  <a:cubicBezTo>
                    <a:pt x="926" y="399"/>
                    <a:pt x="926" y="406"/>
                    <a:pt x="926" y="406"/>
                  </a:cubicBezTo>
                  <a:cubicBezTo>
                    <a:pt x="926" y="406"/>
                    <a:pt x="903" y="389"/>
                    <a:pt x="892" y="395"/>
                  </a:cubicBezTo>
                  <a:cubicBezTo>
                    <a:pt x="881" y="401"/>
                    <a:pt x="870" y="406"/>
                    <a:pt x="870" y="406"/>
                  </a:cubicBezTo>
                  <a:cubicBezTo>
                    <a:pt x="870" y="406"/>
                    <a:pt x="881" y="453"/>
                    <a:pt x="885" y="459"/>
                  </a:cubicBezTo>
                  <a:cubicBezTo>
                    <a:pt x="888" y="464"/>
                    <a:pt x="875" y="518"/>
                    <a:pt x="866" y="522"/>
                  </a:cubicBezTo>
                  <a:cubicBezTo>
                    <a:pt x="866" y="522"/>
                    <a:pt x="842" y="503"/>
                    <a:pt x="830" y="500"/>
                  </a:cubicBezTo>
                  <a:cubicBezTo>
                    <a:pt x="819" y="496"/>
                    <a:pt x="785" y="492"/>
                    <a:pt x="770" y="492"/>
                  </a:cubicBezTo>
                  <a:cubicBezTo>
                    <a:pt x="755" y="492"/>
                    <a:pt x="748" y="485"/>
                    <a:pt x="740" y="492"/>
                  </a:cubicBezTo>
                  <a:cubicBezTo>
                    <a:pt x="733" y="500"/>
                    <a:pt x="722" y="503"/>
                    <a:pt x="720" y="496"/>
                  </a:cubicBezTo>
                  <a:cubicBezTo>
                    <a:pt x="718" y="488"/>
                    <a:pt x="722" y="472"/>
                    <a:pt x="712" y="481"/>
                  </a:cubicBezTo>
                  <a:cubicBezTo>
                    <a:pt x="703" y="490"/>
                    <a:pt x="692" y="483"/>
                    <a:pt x="694" y="488"/>
                  </a:cubicBezTo>
                  <a:cubicBezTo>
                    <a:pt x="695" y="494"/>
                    <a:pt x="701" y="494"/>
                    <a:pt x="697" y="502"/>
                  </a:cubicBezTo>
                  <a:cubicBezTo>
                    <a:pt x="694" y="509"/>
                    <a:pt x="684" y="509"/>
                    <a:pt x="684" y="509"/>
                  </a:cubicBezTo>
                  <a:cubicBezTo>
                    <a:pt x="684" y="509"/>
                    <a:pt x="678" y="499"/>
                    <a:pt x="673" y="498"/>
                  </a:cubicBezTo>
                  <a:cubicBezTo>
                    <a:pt x="660" y="494"/>
                    <a:pt x="660" y="499"/>
                    <a:pt x="652" y="502"/>
                  </a:cubicBezTo>
                  <a:cubicBezTo>
                    <a:pt x="637" y="507"/>
                    <a:pt x="630" y="511"/>
                    <a:pt x="628" y="517"/>
                  </a:cubicBezTo>
                  <a:cubicBezTo>
                    <a:pt x="628" y="517"/>
                    <a:pt x="602" y="507"/>
                    <a:pt x="587" y="526"/>
                  </a:cubicBezTo>
                  <a:cubicBezTo>
                    <a:pt x="572" y="545"/>
                    <a:pt x="551" y="558"/>
                    <a:pt x="534" y="541"/>
                  </a:cubicBezTo>
                  <a:cubicBezTo>
                    <a:pt x="518" y="524"/>
                    <a:pt x="491" y="509"/>
                    <a:pt x="480" y="487"/>
                  </a:cubicBezTo>
                  <a:cubicBezTo>
                    <a:pt x="469" y="464"/>
                    <a:pt x="486" y="459"/>
                    <a:pt x="450" y="457"/>
                  </a:cubicBezTo>
                  <a:cubicBezTo>
                    <a:pt x="415" y="455"/>
                    <a:pt x="392" y="462"/>
                    <a:pt x="379" y="455"/>
                  </a:cubicBezTo>
                  <a:cubicBezTo>
                    <a:pt x="366" y="447"/>
                    <a:pt x="370" y="438"/>
                    <a:pt x="355" y="455"/>
                  </a:cubicBezTo>
                  <a:cubicBezTo>
                    <a:pt x="340" y="472"/>
                    <a:pt x="340" y="470"/>
                    <a:pt x="327" y="472"/>
                  </a:cubicBezTo>
                  <a:cubicBezTo>
                    <a:pt x="314" y="474"/>
                    <a:pt x="299" y="475"/>
                    <a:pt x="297" y="457"/>
                  </a:cubicBezTo>
                  <a:cubicBezTo>
                    <a:pt x="295" y="438"/>
                    <a:pt x="287" y="425"/>
                    <a:pt x="289" y="414"/>
                  </a:cubicBezTo>
                  <a:cubicBezTo>
                    <a:pt x="291" y="402"/>
                    <a:pt x="308" y="378"/>
                    <a:pt x="289" y="391"/>
                  </a:cubicBezTo>
                  <a:cubicBezTo>
                    <a:pt x="271" y="404"/>
                    <a:pt x="248" y="415"/>
                    <a:pt x="246" y="436"/>
                  </a:cubicBezTo>
                  <a:cubicBezTo>
                    <a:pt x="244" y="457"/>
                    <a:pt x="242" y="464"/>
                    <a:pt x="250" y="483"/>
                  </a:cubicBezTo>
                  <a:cubicBezTo>
                    <a:pt x="257" y="502"/>
                    <a:pt x="263" y="513"/>
                    <a:pt x="261" y="524"/>
                  </a:cubicBezTo>
                  <a:cubicBezTo>
                    <a:pt x="259" y="535"/>
                    <a:pt x="256" y="541"/>
                    <a:pt x="248" y="541"/>
                  </a:cubicBezTo>
                  <a:cubicBezTo>
                    <a:pt x="241" y="541"/>
                    <a:pt x="237" y="537"/>
                    <a:pt x="220" y="522"/>
                  </a:cubicBezTo>
                  <a:cubicBezTo>
                    <a:pt x="203" y="507"/>
                    <a:pt x="201" y="488"/>
                    <a:pt x="186" y="502"/>
                  </a:cubicBezTo>
                  <a:cubicBezTo>
                    <a:pt x="171" y="515"/>
                    <a:pt x="156" y="500"/>
                    <a:pt x="158" y="517"/>
                  </a:cubicBezTo>
                  <a:cubicBezTo>
                    <a:pt x="160" y="533"/>
                    <a:pt x="151" y="545"/>
                    <a:pt x="145" y="528"/>
                  </a:cubicBezTo>
                  <a:cubicBezTo>
                    <a:pt x="139" y="511"/>
                    <a:pt x="143" y="490"/>
                    <a:pt x="143" y="490"/>
                  </a:cubicBezTo>
                  <a:cubicBezTo>
                    <a:pt x="143" y="490"/>
                    <a:pt x="139" y="464"/>
                    <a:pt x="128" y="474"/>
                  </a:cubicBezTo>
                  <a:cubicBezTo>
                    <a:pt x="117" y="483"/>
                    <a:pt x="100" y="477"/>
                    <a:pt x="108" y="466"/>
                  </a:cubicBezTo>
                  <a:cubicBezTo>
                    <a:pt x="115" y="455"/>
                    <a:pt x="124" y="444"/>
                    <a:pt x="111" y="444"/>
                  </a:cubicBezTo>
                  <a:cubicBezTo>
                    <a:pt x="98" y="444"/>
                    <a:pt x="89" y="438"/>
                    <a:pt x="95" y="429"/>
                  </a:cubicBezTo>
                  <a:cubicBezTo>
                    <a:pt x="100" y="419"/>
                    <a:pt x="93" y="412"/>
                    <a:pt x="104" y="412"/>
                  </a:cubicBezTo>
                  <a:cubicBezTo>
                    <a:pt x="115" y="412"/>
                    <a:pt x="106" y="397"/>
                    <a:pt x="121" y="410"/>
                  </a:cubicBezTo>
                  <a:cubicBezTo>
                    <a:pt x="136" y="423"/>
                    <a:pt x="139" y="393"/>
                    <a:pt x="139" y="393"/>
                  </a:cubicBezTo>
                  <a:cubicBezTo>
                    <a:pt x="139" y="393"/>
                    <a:pt x="141" y="372"/>
                    <a:pt x="160" y="382"/>
                  </a:cubicBezTo>
                  <a:cubicBezTo>
                    <a:pt x="179" y="391"/>
                    <a:pt x="175" y="386"/>
                    <a:pt x="181" y="374"/>
                  </a:cubicBezTo>
                  <a:cubicBezTo>
                    <a:pt x="186" y="363"/>
                    <a:pt x="186" y="365"/>
                    <a:pt x="183" y="356"/>
                  </a:cubicBezTo>
                  <a:cubicBezTo>
                    <a:pt x="179" y="346"/>
                    <a:pt x="183" y="341"/>
                    <a:pt x="171" y="341"/>
                  </a:cubicBezTo>
                  <a:cubicBezTo>
                    <a:pt x="160" y="341"/>
                    <a:pt x="117" y="322"/>
                    <a:pt x="100" y="333"/>
                  </a:cubicBezTo>
                  <a:cubicBezTo>
                    <a:pt x="83" y="344"/>
                    <a:pt x="65" y="350"/>
                    <a:pt x="61" y="357"/>
                  </a:cubicBezTo>
                  <a:cubicBezTo>
                    <a:pt x="57" y="365"/>
                    <a:pt x="55" y="395"/>
                    <a:pt x="38" y="393"/>
                  </a:cubicBezTo>
                  <a:cubicBezTo>
                    <a:pt x="22" y="391"/>
                    <a:pt x="10" y="418"/>
                    <a:pt x="10" y="418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9" name="Freeform 233">
              <a:extLst>
                <a:ext uri="{FF2B5EF4-FFF2-40B4-BE49-F238E27FC236}">
                  <a16:creationId xmlns:a16="http://schemas.microsoft.com/office/drawing/2014/main" id="{0D788B7C-6F3C-462F-B6F5-896F0CC0F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827" y="3636749"/>
              <a:ext cx="314346" cy="196542"/>
            </a:xfrm>
            <a:custGeom>
              <a:avLst/>
              <a:gdLst>
                <a:gd name="T0" fmla="*/ 2147483647 w 430"/>
                <a:gd name="T1" fmla="*/ 2147483647 h 309"/>
                <a:gd name="T2" fmla="*/ 2147483647 w 430"/>
                <a:gd name="T3" fmla="*/ 2147483647 h 309"/>
                <a:gd name="T4" fmla="*/ 2147483647 w 430"/>
                <a:gd name="T5" fmla="*/ 2147483647 h 309"/>
                <a:gd name="T6" fmla="*/ 2147483647 w 430"/>
                <a:gd name="T7" fmla="*/ 2147483647 h 309"/>
                <a:gd name="T8" fmla="*/ 2147483647 w 430"/>
                <a:gd name="T9" fmla="*/ 2147483647 h 309"/>
                <a:gd name="T10" fmla="*/ 2147483647 w 430"/>
                <a:gd name="T11" fmla="*/ 2147483647 h 309"/>
                <a:gd name="T12" fmla="*/ 2147483647 w 430"/>
                <a:gd name="T13" fmla="*/ 2147483647 h 309"/>
                <a:gd name="T14" fmla="*/ 2147483647 w 430"/>
                <a:gd name="T15" fmla="*/ 2147483647 h 309"/>
                <a:gd name="T16" fmla="*/ 2147483647 w 430"/>
                <a:gd name="T17" fmla="*/ 2147483647 h 309"/>
                <a:gd name="T18" fmla="*/ 2147483647 w 430"/>
                <a:gd name="T19" fmla="*/ 2147483647 h 309"/>
                <a:gd name="T20" fmla="*/ 2147483647 w 430"/>
                <a:gd name="T21" fmla="*/ 2147483647 h 309"/>
                <a:gd name="T22" fmla="*/ 2147483647 w 430"/>
                <a:gd name="T23" fmla="*/ 2147483647 h 309"/>
                <a:gd name="T24" fmla="*/ 2147483647 w 430"/>
                <a:gd name="T25" fmla="*/ 2147483647 h 309"/>
                <a:gd name="T26" fmla="*/ 2147483647 w 430"/>
                <a:gd name="T27" fmla="*/ 2147483647 h 309"/>
                <a:gd name="T28" fmla="*/ 2147483647 w 430"/>
                <a:gd name="T29" fmla="*/ 2147483647 h 309"/>
                <a:gd name="T30" fmla="*/ 2147483647 w 430"/>
                <a:gd name="T31" fmla="*/ 2147483647 h 309"/>
                <a:gd name="T32" fmla="*/ 2147483647 w 430"/>
                <a:gd name="T33" fmla="*/ 2147483647 h 309"/>
                <a:gd name="T34" fmla="*/ 2147483647 w 430"/>
                <a:gd name="T35" fmla="*/ 2147483647 h 309"/>
                <a:gd name="T36" fmla="*/ 2147483647 w 430"/>
                <a:gd name="T37" fmla="*/ 2147483647 h 309"/>
                <a:gd name="T38" fmla="*/ 2147483647 w 430"/>
                <a:gd name="T39" fmla="*/ 2147483647 h 309"/>
                <a:gd name="T40" fmla="*/ 2147483647 w 430"/>
                <a:gd name="T41" fmla="*/ 2147483647 h 309"/>
                <a:gd name="T42" fmla="*/ 2147483647 w 430"/>
                <a:gd name="T43" fmla="*/ 2147483647 h 309"/>
                <a:gd name="T44" fmla="*/ 2147483647 w 430"/>
                <a:gd name="T45" fmla="*/ 2147483647 h 309"/>
                <a:gd name="T46" fmla="*/ 2147483647 w 430"/>
                <a:gd name="T47" fmla="*/ 2147483647 h 309"/>
                <a:gd name="T48" fmla="*/ 2147483647 w 430"/>
                <a:gd name="T49" fmla="*/ 2147483647 h 309"/>
                <a:gd name="T50" fmla="*/ 2147483647 w 430"/>
                <a:gd name="T51" fmla="*/ 2147483647 h 309"/>
                <a:gd name="T52" fmla="*/ 2147483647 w 430"/>
                <a:gd name="T53" fmla="*/ 2147483647 h 309"/>
                <a:gd name="T54" fmla="*/ 2147483647 w 430"/>
                <a:gd name="T55" fmla="*/ 2147483647 h 309"/>
                <a:gd name="T56" fmla="*/ 2147483647 w 430"/>
                <a:gd name="T57" fmla="*/ 2147483647 h 309"/>
                <a:gd name="T58" fmla="*/ 2147483647 w 430"/>
                <a:gd name="T59" fmla="*/ 2147483647 h 309"/>
                <a:gd name="T60" fmla="*/ 2147483647 w 430"/>
                <a:gd name="T61" fmla="*/ 2147483647 h 309"/>
                <a:gd name="T62" fmla="*/ 2147483647 w 430"/>
                <a:gd name="T63" fmla="*/ 2147483647 h 309"/>
                <a:gd name="T64" fmla="*/ 2147483647 w 430"/>
                <a:gd name="T65" fmla="*/ 2147483647 h 309"/>
                <a:gd name="T66" fmla="*/ 2147483647 w 430"/>
                <a:gd name="T67" fmla="*/ 2147483647 h 309"/>
                <a:gd name="T68" fmla="*/ 2147483647 w 430"/>
                <a:gd name="T69" fmla="*/ 2147483647 h 309"/>
                <a:gd name="T70" fmla="*/ 2147483647 w 430"/>
                <a:gd name="T71" fmla="*/ 2147483647 h 309"/>
                <a:gd name="T72" fmla="*/ 2147483647 w 430"/>
                <a:gd name="T73" fmla="*/ 2147483647 h 309"/>
                <a:gd name="T74" fmla="*/ 2147483647 w 430"/>
                <a:gd name="T75" fmla="*/ 2147483647 h 309"/>
                <a:gd name="T76" fmla="*/ 2147483647 w 430"/>
                <a:gd name="T77" fmla="*/ 2147483647 h 309"/>
                <a:gd name="T78" fmla="*/ 2147483647 w 430"/>
                <a:gd name="T79" fmla="*/ 2147483647 h 309"/>
                <a:gd name="T80" fmla="*/ 2147483647 w 430"/>
                <a:gd name="T81" fmla="*/ 2147483647 h 309"/>
                <a:gd name="T82" fmla="*/ 2147483647 w 430"/>
                <a:gd name="T83" fmla="*/ 2147483647 h 309"/>
                <a:gd name="T84" fmla="*/ 2147483647 w 430"/>
                <a:gd name="T85" fmla="*/ 2147483647 h 309"/>
                <a:gd name="T86" fmla="*/ 2147483647 w 430"/>
                <a:gd name="T87" fmla="*/ 2147483647 h 309"/>
                <a:gd name="T88" fmla="*/ 2147483647 w 430"/>
                <a:gd name="T89" fmla="*/ 2147483647 h 309"/>
                <a:gd name="T90" fmla="*/ 2147483647 w 430"/>
                <a:gd name="T91" fmla="*/ 2147483647 h 309"/>
                <a:gd name="T92" fmla="*/ 2147483647 w 430"/>
                <a:gd name="T93" fmla="*/ 2147483647 h 309"/>
                <a:gd name="T94" fmla="*/ 2147483647 w 430"/>
                <a:gd name="T95" fmla="*/ 2147483647 h 309"/>
                <a:gd name="T96" fmla="*/ 2147483647 w 430"/>
                <a:gd name="T97" fmla="*/ 2147483647 h 309"/>
                <a:gd name="T98" fmla="*/ 2147483647 w 430"/>
                <a:gd name="T99" fmla="*/ 2147483647 h 309"/>
                <a:gd name="T100" fmla="*/ 2147483647 w 430"/>
                <a:gd name="T101" fmla="*/ 2147483647 h 30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0"/>
                <a:gd name="T154" fmla="*/ 0 h 309"/>
                <a:gd name="T155" fmla="*/ 430 w 430"/>
                <a:gd name="T156" fmla="*/ 309 h 30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0" h="309">
                  <a:moveTo>
                    <a:pt x="6" y="163"/>
                  </a:moveTo>
                  <a:cubicBezTo>
                    <a:pt x="14" y="163"/>
                    <a:pt x="17" y="157"/>
                    <a:pt x="19" y="146"/>
                  </a:cubicBezTo>
                  <a:cubicBezTo>
                    <a:pt x="21" y="135"/>
                    <a:pt x="15" y="124"/>
                    <a:pt x="8" y="105"/>
                  </a:cubicBezTo>
                  <a:cubicBezTo>
                    <a:pt x="0" y="86"/>
                    <a:pt x="2" y="79"/>
                    <a:pt x="4" y="58"/>
                  </a:cubicBezTo>
                  <a:cubicBezTo>
                    <a:pt x="6" y="37"/>
                    <a:pt x="29" y="26"/>
                    <a:pt x="47" y="13"/>
                  </a:cubicBezTo>
                  <a:cubicBezTo>
                    <a:pt x="66" y="0"/>
                    <a:pt x="49" y="24"/>
                    <a:pt x="47" y="36"/>
                  </a:cubicBezTo>
                  <a:cubicBezTo>
                    <a:pt x="45" y="47"/>
                    <a:pt x="53" y="60"/>
                    <a:pt x="55" y="79"/>
                  </a:cubicBezTo>
                  <a:cubicBezTo>
                    <a:pt x="57" y="97"/>
                    <a:pt x="72" y="96"/>
                    <a:pt x="85" y="94"/>
                  </a:cubicBezTo>
                  <a:cubicBezTo>
                    <a:pt x="98" y="92"/>
                    <a:pt x="98" y="94"/>
                    <a:pt x="113" y="77"/>
                  </a:cubicBezTo>
                  <a:cubicBezTo>
                    <a:pt x="128" y="60"/>
                    <a:pt x="124" y="69"/>
                    <a:pt x="137" y="77"/>
                  </a:cubicBezTo>
                  <a:cubicBezTo>
                    <a:pt x="150" y="84"/>
                    <a:pt x="173" y="77"/>
                    <a:pt x="208" y="79"/>
                  </a:cubicBezTo>
                  <a:cubicBezTo>
                    <a:pt x="244" y="81"/>
                    <a:pt x="227" y="86"/>
                    <a:pt x="238" y="109"/>
                  </a:cubicBezTo>
                  <a:cubicBezTo>
                    <a:pt x="249" y="131"/>
                    <a:pt x="276" y="146"/>
                    <a:pt x="292" y="163"/>
                  </a:cubicBezTo>
                  <a:cubicBezTo>
                    <a:pt x="309" y="180"/>
                    <a:pt x="330" y="167"/>
                    <a:pt x="345" y="148"/>
                  </a:cubicBezTo>
                  <a:cubicBezTo>
                    <a:pt x="360" y="129"/>
                    <a:pt x="386" y="139"/>
                    <a:pt x="386" y="139"/>
                  </a:cubicBezTo>
                  <a:cubicBezTo>
                    <a:pt x="386" y="139"/>
                    <a:pt x="371" y="156"/>
                    <a:pt x="376" y="160"/>
                  </a:cubicBezTo>
                  <a:cubicBezTo>
                    <a:pt x="380" y="163"/>
                    <a:pt x="383" y="168"/>
                    <a:pt x="390" y="167"/>
                  </a:cubicBezTo>
                  <a:cubicBezTo>
                    <a:pt x="398" y="166"/>
                    <a:pt x="405" y="162"/>
                    <a:pt x="412" y="165"/>
                  </a:cubicBezTo>
                  <a:cubicBezTo>
                    <a:pt x="418" y="169"/>
                    <a:pt x="424" y="169"/>
                    <a:pt x="427" y="176"/>
                  </a:cubicBezTo>
                  <a:cubicBezTo>
                    <a:pt x="430" y="183"/>
                    <a:pt x="427" y="185"/>
                    <a:pt x="422" y="192"/>
                  </a:cubicBezTo>
                  <a:cubicBezTo>
                    <a:pt x="417" y="198"/>
                    <a:pt x="407" y="199"/>
                    <a:pt x="404" y="201"/>
                  </a:cubicBezTo>
                  <a:cubicBezTo>
                    <a:pt x="401" y="204"/>
                    <a:pt x="392" y="208"/>
                    <a:pt x="392" y="208"/>
                  </a:cubicBezTo>
                  <a:cubicBezTo>
                    <a:pt x="392" y="208"/>
                    <a:pt x="374" y="205"/>
                    <a:pt x="382" y="196"/>
                  </a:cubicBezTo>
                  <a:cubicBezTo>
                    <a:pt x="390" y="187"/>
                    <a:pt x="389" y="179"/>
                    <a:pt x="389" y="179"/>
                  </a:cubicBezTo>
                  <a:cubicBezTo>
                    <a:pt x="389" y="179"/>
                    <a:pt x="374" y="179"/>
                    <a:pt x="365" y="181"/>
                  </a:cubicBezTo>
                  <a:cubicBezTo>
                    <a:pt x="356" y="183"/>
                    <a:pt x="345" y="184"/>
                    <a:pt x="345" y="184"/>
                  </a:cubicBezTo>
                  <a:cubicBezTo>
                    <a:pt x="334" y="207"/>
                    <a:pt x="334" y="207"/>
                    <a:pt x="334" y="207"/>
                  </a:cubicBezTo>
                  <a:cubicBezTo>
                    <a:pt x="331" y="228"/>
                    <a:pt x="331" y="228"/>
                    <a:pt x="331" y="228"/>
                  </a:cubicBezTo>
                  <a:cubicBezTo>
                    <a:pt x="331" y="228"/>
                    <a:pt x="313" y="232"/>
                    <a:pt x="306" y="229"/>
                  </a:cubicBezTo>
                  <a:cubicBezTo>
                    <a:pt x="299" y="227"/>
                    <a:pt x="291" y="237"/>
                    <a:pt x="291" y="237"/>
                  </a:cubicBezTo>
                  <a:cubicBezTo>
                    <a:pt x="297" y="260"/>
                    <a:pt x="297" y="260"/>
                    <a:pt x="297" y="260"/>
                  </a:cubicBezTo>
                  <a:cubicBezTo>
                    <a:pt x="297" y="260"/>
                    <a:pt x="291" y="305"/>
                    <a:pt x="287" y="307"/>
                  </a:cubicBezTo>
                  <a:cubicBezTo>
                    <a:pt x="283" y="309"/>
                    <a:pt x="268" y="304"/>
                    <a:pt x="262" y="300"/>
                  </a:cubicBezTo>
                  <a:cubicBezTo>
                    <a:pt x="262" y="300"/>
                    <a:pt x="268" y="280"/>
                    <a:pt x="257" y="280"/>
                  </a:cubicBezTo>
                  <a:cubicBezTo>
                    <a:pt x="246" y="280"/>
                    <a:pt x="237" y="273"/>
                    <a:pt x="235" y="268"/>
                  </a:cubicBezTo>
                  <a:cubicBezTo>
                    <a:pt x="233" y="264"/>
                    <a:pt x="232" y="247"/>
                    <a:pt x="242" y="253"/>
                  </a:cubicBezTo>
                  <a:cubicBezTo>
                    <a:pt x="253" y="259"/>
                    <a:pt x="255" y="255"/>
                    <a:pt x="255" y="255"/>
                  </a:cubicBezTo>
                  <a:cubicBezTo>
                    <a:pt x="252" y="247"/>
                    <a:pt x="252" y="247"/>
                    <a:pt x="252" y="247"/>
                  </a:cubicBezTo>
                  <a:cubicBezTo>
                    <a:pt x="252" y="247"/>
                    <a:pt x="241" y="245"/>
                    <a:pt x="237" y="247"/>
                  </a:cubicBezTo>
                  <a:cubicBezTo>
                    <a:pt x="234" y="250"/>
                    <a:pt x="208" y="249"/>
                    <a:pt x="205" y="245"/>
                  </a:cubicBezTo>
                  <a:cubicBezTo>
                    <a:pt x="203" y="241"/>
                    <a:pt x="186" y="232"/>
                    <a:pt x="186" y="232"/>
                  </a:cubicBezTo>
                  <a:cubicBezTo>
                    <a:pt x="166" y="212"/>
                    <a:pt x="166" y="212"/>
                    <a:pt x="166" y="212"/>
                  </a:cubicBezTo>
                  <a:cubicBezTo>
                    <a:pt x="166" y="212"/>
                    <a:pt x="156" y="202"/>
                    <a:pt x="154" y="197"/>
                  </a:cubicBezTo>
                  <a:cubicBezTo>
                    <a:pt x="151" y="192"/>
                    <a:pt x="156" y="183"/>
                    <a:pt x="152" y="177"/>
                  </a:cubicBezTo>
                  <a:cubicBezTo>
                    <a:pt x="149" y="170"/>
                    <a:pt x="152" y="162"/>
                    <a:pt x="142" y="167"/>
                  </a:cubicBezTo>
                  <a:cubicBezTo>
                    <a:pt x="133" y="172"/>
                    <a:pt x="129" y="177"/>
                    <a:pt x="121" y="171"/>
                  </a:cubicBezTo>
                  <a:cubicBezTo>
                    <a:pt x="114" y="165"/>
                    <a:pt x="105" y="151"/>
                    <a:pt x="105" y="151"/>
                  </a:cubicBezTo>
                  <a:cubicBezTo>
                    <a:pt x="105" y="151"/>
                    <a:pt x="74" y="125"/>
                    <a:pt x="63" y="135"/>
                  </a:cubicBezTo>
                  <a:cubicBezTo>
                    <a:pt x="52" y="145"/>
                    <a:pt x="38" y="154"/>
                    <a:pt x="39" y="158"/>
                  </a:cubicBezTo>
                  <a:cubicBezTo>
                    <a:pt x="41" y="162"/>
                    <a:pt x="40" y="174"/>
                    <a:pt x="32" y="173"/>
                  </a:cubicBezTo>
                  <a:cubicBezTo>
                    <a:pt x="24" y="172"/>
                    <a:pt x="6" y="163"/>
                    <a:pt x="6" y="163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0" name="Freeform 234">
              <a:extLst>
                <a:ext uri="{FF2B5EF4-FFF2-40B4-BE49-F238E27FC236}">
                  <a16:creationId xmlns:a16="http://schemas.microsoft.com/office/drawing/2014/main" id="{9C03B52C-2ABA-44C4-9157-BE4D7F8FD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2233" y="3696169"/>
              <a:ext cx="200396" cy="91415"/>
            </a:xfrm>
            <a:custGeom>
              <a:avLst/>
              <a:gdLst>
                <a:gd name="T0" fmla="*/ 2147483647 w 274"/>
                <a:gd name="T1" fmla="*/ 2147483647 h 143"/>
                <a:gd name="T2" fmla="*/ 2147483647 w 274"/>
                <a:gd name="T3" fmla="*/ 2147483647 h 143"/>
                <a:gd name="T4" fmla="*/ 2147483647 w 274"/>
                <a:gd name="T5" fmla="*/ 2147483647 h 143"/>
                <a:gd name="T6" fmla="*/ 2147483647 w 274"/>
                <a:gd name="T7" fmla="*/ 2147483647 h 143"/>
                <a:gd name="T8" fmla="*/ 2147483647 w 274"/>
                <a:gd name="T9" fmla="*/ 2147483647 h 143"/>
                <a:gd name="T10" fmla="*/ 2147483647 w 274"/>
                <a:gd name="T11" fmla="*/ 2147483647 h 143"/>
                <a:gd name="T12" fmla="*/ 2147483647 w 274"/>
                <a:gd name="T13" fmla="*/ 2147483647 h 143"/>
                <a:gd name="T14" fmla="*/ 2147483647 w 274"/>
                <a:gd name="T15" fmla="*/ 2147483647 h 143"/>
                <a:gd name="T16" fmla="*/ 2147483647 w 274"/>
                <a:gd name="T17" fmla="*/ 2147483647 h 143"/>
                <a:gd name="T18" fmla="*/ 2147483647 w 274"/>
                <a:gd name="T19" fmla="*/ 2147483647 h 143"/>
                <a:gd name="T20" fmla="*/ 2147483647 w 274"/>
                <a:gd name="T21" fmla="*/ 2147483647 h 143"/>
                <a:gd name="T22" fmla="*/ 2147483647 w 274"/>
                <a:gd name="T23" fmla="*/ 2147483647 h 143"/>
                <a:gd name="T24" fmla="*/ 2147483647 w 274"/>
                <a:gd name="T25" fmla="*/ 2147483647 h 143"/>
                <a:gd name="T26" fmla="*/ 2147483647 w 274"/>
                <a:gd name="T27" fmla="*/ 2147483647 h 143"/>
                <a:gd name="T28" fmla="*/ 2147483647 w 274"/>
                <a:gd name="T29" fmla="*/ 2147483647 h 143"/>
                <a:gd name="T30" fmla="*/ 2147483647 w 274"/>
                <a:gd name="T31" fmla="*/ 2147483647 h 143"/>
                <a:gd name="T32" fmla="*/ 2147483647 w 274"/>
                <a:gd name="T33" fmla="*/ 2147483647 h 143"/>
                <a:gd name="T34" fmla="*/ 2147483647 w 274"/>
                <a:gd name="T35" fmla="*/ 2147483647 h 143"/>
                <a:gd name="T36" fmla="*/ 2147483647 w 274"/>
                <a:gd name="T37" fmla="*/ 2147483647 h 143"/>
                <a:gd name="T38" fmla="*/ 2147483647 w 274"/>
                <a:gd name="T39" fmla="*/ 2147483647 h 143"/>
                <a:gd name="T40" fmla="*/ 2147483647 w 274"/>
                <a:gd name="T41" fmla="*/ 2147483647 h 143"/>
                <a:gd name="T42" fmla="*/ 2147483647 w 274"/>
                <a:gd name="T43" fmla="*/ 2147483647 h 143"/>
                <a:gd name="T44" fmla="*/ 2147483647 w 274"/>
                <a:gd name="T45" fmla="*/ 2147483647 h 143"/>
                <a:gd name="T46" fmla="*/ 2147483647 w 274"/>
                <a:gd name="T47" fmla="*/ 2147483647 h 143"/>
                <a:gd name="T48" fmla="*/ 2147483647 w 274"/>
                <a:gd name="T49" fmla="*/ 2147483647 h 143"/>
                <a:gd name="T50" fmla="*/ 2147483647 w 274"/>
                <a:gd name="T51" fmla="*/ 2147483647 h 143"/>
                <a:gd name="T52" fmla="*/ 2147483647 w 274"/>
                <a:gd name="T53" fmla="*/ 2147483647 h 143"/>
                <a:gd name="T54" fmla="*/ 2147483647 w 274"/>
                <a:gd name="T55" fmla="*/ 2147483647 h 143"/>
                <a:gd name="T56" fmla="*/ 2147483647 w 274"/>
                <a:gd name="T57" fmla="*/ 2147483647 h 143"/>
                <a:gd name="T58" fmla="*/ 2147483647 w 274"/>
                <a:gd name="T59" fmla="*/ 2147483647 h 143"/>
                <a:gd name="T60" fmla="*/ 2147483647 w 274"/>
                <a:gd name="T61" fmla="*/ 2147483647 h 143"/>
                <a:gd name="T62" fmla="*/ 2147483647 w 274"/>
                <a:gd name="T63" fmla="*/ 2147483647 h 143"/>
                <a:gd name="T64" fmla="*/ 2147483647 w 274"/>
                <a:gd name="T65" fmla="*/ 2147483647 h 143"/>
                <a:gd name="T66" fmla="*/ 2147483647 w 274"/>
                <a:gd name="T67" fmla="*/ 2147483647 h 143"/>
                <a:gd name="T68" fmla="*/ 2147483647 w 274"/>
                <a:gd name="T69" fmla="*/ 2147483647 h 143"/>
                <a:gd name="T70" fmla="*/ 2147483647 w 274"/>
                <a:gd name="T71" fmla="*/ 2147483647 h 143"/>
                <a:gd name="T72" fmla="*/ 2147483647 w 274"/>
                <a:gd name="T73" fmla="*/ 2147483647 h 1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4"/>
                <a:gd name="T112" fmla="*/ 0 h 143"/>
                <a:gd name="T113" fmla="*/ 274 w 274"/>
                <a:gd name="T114" fmla="*/ 143 h 14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4" h="143">
                  <a:moveTo>
                    <a:pt x="274" y="50"/>
                  </a:moveTo>
                  <a:cubicBezTo>
                    <a:pt x="274" y="50"/>
                    <a:pt x="250" y="31"/>
                    <a:pt x="238" y="28"/>
                  </a:cubicBezTo>
                  <a:cubicBezTo>
                    <a:pt x="227" y="24"/>
                    <a:pt x="193" y="20"/>
                    <a:pt x="178" y="20"/>
                  </a:cubicBezTo>
                  <a:cubicBezTo>
                    <a:pt x="163" y="20"/>
                    <a:pt x="156" y="13"/>
                    <a:pt x="148" y="20"/>
                  </a:cubicBezTo>
                  <a:cubicBezTo>
                    <a:pt x="141" y="28"/>
                    <a:pt x="130" y="31"/>
                    <a:pt x="128" y="24"/>
                  </a:cubicBezTo>
                  <a:cubicBezTo>
                    <a:pt x="126" y="16"/>
                    <a:pt x="130" y="0"/>
                    <a:pt x="120" y="9"/>
                  </a:cubicBezTo>
                  <a:cubicBezTo>
                    <a:pt x="111" y="18"/>
                    <a:pt x="100" y="11"/>
                    <a:pt x="102" y="16"/>
                  </a:cubicBezTo>
                  <a:cubicBezTo>
                    <a:pt x="103" y="22"/>
                    <a:pt x="109" y="22"/>
                    <a:pt x="105" y="30"/>
                  </a:cubicBezTo>
                  <a:cubicBezTo>
                    <a:pt x="102" y="37"/>
                    <a:pt x="92" y="37"/>
                    <a:pt x="92" y="37"/>
                  </a:cubicBezTo>
                  <a:cubicBezTo>
                    <a:pt x="92" y="37"/>
                    <a:pt x="86" y="27"/>
                    <a:pt x="81" y="26"/>
                  </a:cubicBezTo>
                  <a:cubicBezTo>
                    <a:pt x="68" y="22"/>
                    <a:pt x="68" y="27"/>
                    <a:pt x="60" y="30"/>
                  </a:cubicBezTo>
                  <a:cubicBezTo>
                    <a:pt x="45" y="35"/>
                    <a:pt x="38" y="39"/>
                    <a:pt x="36" y="45"/>
                  </a:cubicBezTo>
                  <a:cubicBezTo>
                    <a:pt x="36" y="45"/>
                    <a:pt x="21" y="62"/>
                    <a:pt x="26" y="66"/>
                  </a:cubicBezTo>
                  <a:cubicBezTo>
                    <a:pt x="30" y="69"/>
                    <a:pt x="33" y="74"/>
                    <a:pt x="40" y="73"/>
                  </a:cubicBezTo>
                  <a:cubicBezTo>
                    <a:pt x="48" y="72"/>
                    <a:pt x="55" y="68"/>
                    <a:pt x="62" y="71"/>
                  </a:cubicBezTo>
                  <a:cubicBezTo>
                    <a:pt x="68" y="75"/>
                    <a:pt x="74" y="75"/>
                    <a:pt x="77" y="82"/>
                  </a:cubicBezTo>
                  <a:cubicBezTo>
                    <a:pt x="80" y="89"/>
                    <a:pt x="77" y="91"/>
                    <a:pt x="72" y="98"/>
                  </a:cubicBezTo>
                  <a:cubicBezTo>
                    <a:pt x="67" y="104"/>
                    <a:pt x="57" y="105"/>
                    <a:pt x="54" y="107"/>
                  </a:cubicBezTo>
                  <a:cubicBezTo>
                    <a:pt x="51" y="110"/>
                    <a:pt x="42" y="114"/>
                    <a:pt x="42" y="114"/>
                  </a:cubicBezTo>
                  <a:cubicBezTo>
                    <a:pt x="42" y="114"/>
                    <a:pt x="34" y="120"/>
                    <a:pt x="31" y="121"/>
                  </a:cubicBezTo>
                  <a:cubicBezTo>
                    <a:pt x="28" y="122"/>
                    <a:pt x="16" y="126"/>
                    <a:pt x="14" y="126"/>
                  </a:cubicBezTo>
                  <a:cubicBezTo>
                    <a:pt x="13" y="125"/>
                    <a:pt x="7" y="115"/>
                    <a:pt x="5" y="126"/>
                  </a:cubicBezTo>
                  <a:cubicBezTo>
                    <a:pt x="2" y="136"/>
                    <a:pt x="0" y="140"/>
                    <a:pt x="10" y="141"/>
                  </a:cubicBezTo>
                  <a:cubicBezTo>
                    <a:pt x="19" y="142"/>
                    <a:pt x="27" y="141"/>
                    <a:pt x="33" y="142"/>
                  </a:cubicBezTo>
                  <a:cubicBezTo>
                    <a:pt x="40" y="143"/>
                    <a:pt x="50" y="136"/>
                    <a:pt x="50" y="136"/>
                  </a:cubicBezTo>
                  <a:cubicBezTo>
                    <a:pt x="64" y="132"/>
                    <a:pt x="64" y="132"/>
                    <a:pt x="64" y="132"/>
                  </a:cubicBezTo>
                  <a:cubicBezTo>
                    <a:pt x="64" y="132"/>
                    <a:pt x="95" y="138"/>
                    <a:pt x="103" y="133"/>
                  </a:cubicBezTo>
                  <a:cubicBezTo>
                    <a:pt x="110" y="128"/>
                    <a:pt x="124" y="105"/>
                    <a:pt x="132" y="103"/>
                  </a:cubicBezTo>
                  <a:cubicBezTo>
                    <a:pt x="139" y="101"/>
                    <a:pt x="145" y="100"/>
                    <a:pt x="157" y="101"/>
                  </a:cubicBezTo>
                  <a:cubicBezTo>
                    <a:pt x="169" y="102"/>
                    <a:pt x="174" y="100"/>
                    <a:pt x="182" y="96"/>
                  </a:cubicBezTo>
                  <a:cubicBezTo>
                    <a:pt x="190" y="92"/>
                    <a:pt x="199" y="84"/>
                    <a:pt x="199" y="84"/>
                  </a:cubicBezTo>
                  <a:cubicBezTo>
                    <a:pt x="199" y="84"/>
                    <a:pt x="210" y="72"/>
                    <a:pt x="220" y="77"/>
                  </a:cubicBezTo>
                  <a:cubicBezTo>
                    <a:pt x="231" y="82"/>
                    <a:pt x="232" y="77"/>
                    <a:pt x="237" y="74"/>
                  </a:cubicBezTo>
                  <a:cubicBezTo>
                    <a:pt x="242" y="71"/>
                    <a:pt x="240" y="65"/>
                    <a:pt x="244" y="64"/>
                  </a:cubicBezTo>
                  <a:cubicBezTo>
                    <a:pt x="247" y="63"/>
                    <a:pt x="256" y="62"/>
                    <a:pt x="256" y="62"/>
                  </a:cubicBezTo>
                  <a:cubicBezTo>
                    <a:pt x="256" y="62"/>
                    <a:pt x="263" y="59"/>
                    <a:pt x="266" y="59"/>
                  </a:cubicBezTo>
                  <a:cubicBezTo>
                    <a:pt x="268" y="60"/>
                    <a:pt x="274" y="50"/>
                    <a:pt x="274" y="50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1" name="Freeform 235">
              <a:extLst>
                <a:ext uri="{FF2B5EF4-FFF2-40B4-BE49-F238E27FC236}">
                  <a16:creationId xmlns:a16="http://schemas.microsoft.com/office/drawing/2014/main" id="{83ADB3F9-E6FE-4ED2-8C59-A59AEFFEA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8200" y="3428780"/>
              <a:ext cx="1151294" cy="717608"/>
            </a:xfrm>
            <a:custGeom>
              <a:avLst/>
              <a:gdLst>
                <a:gd name="T0" fmla="*/ 2147483647 w 1580"/>
                <a:gd name="T1" fmla="*/ 2147483647 h 1128"/>
                <a:gd name="T2" fmla="*/ 2147483647 w 1580"/>
                <a:gd name="T3" fmla="*/ 2147483647 h 1128"/>
                <a:gd name="T4" fmla="*/ 2147483647 w 1580"/>
                <a:gd name="T5" fmla="*/ 2147483647 h 1128"/>
                <a:gd name="T6" fmla="*/ 2147483647 w 1580"/>
                <a:gd name="T7" fmla="*/ 2147483647 h 1128"/>
                <a:gd name="T8" fmla="*/ 2147483647 w 1580"/>
                <a:gd name="T9" fmla="*/ 2147483647 h 1128"/>
                <a:gd name="T10" fmla="*/ 2147483647 w 1580"/>
                <a:gd name="T11" fmla="*/ 2147483647 h 1128"/>
                <a:gd name="T12" fmla="*/ 2147483647 w 1580"/>
                <a:gd name="T13" fmla="*/ 2147483647 h 1128"/>
                <a:gd name="T14" fmla="*/ 2147483647 w 1580"/>
                <a:gd name="T15" fmla="*/ 2147483647 h 1128"/>
                <a:gd name="T16" fmla="*/ 2147483647 w 1580"/>
                <a:gd name="T17" fmla="*/ 2147483647 h 1128"/>
                <a:gd name="T18" fmla="*/ 2147483647 w 1580"/>
                <a:gd name="T19" fmla="*/ 2147483647 h 1128"/>
                <a:gd name="T20" fmla="*/ 2147483647 w 1580"/>
                <a:gd name="T21" fmla="*/ 2147483647 h 1128"/>
                <a:gd name="T22" fmla="*/ 2147483647 w 1580"/>
                <a:gd name="T23" fmla="*/ 2147483647 h 1128"/>
                <a:gd name="T24" fmla="*/ 2147483647 w 1580"/>
                <a:gd name="T25" fmla="*/ 2147483647 h 1128"/>
                <a:gd name="T26" fmla="*/ 2147483647 w 1580"/>
                <a:gd name="T27" fmla="*/ 2147483647 h 1128"/>
                <a:gd name="T28" fmla="*/ 2147483647 w 1580"/>
                <a:gd name="T29" fmla="*/ 2147483647 h 1128"/>
                <a:gd name="T30" fmla="*/ 2147483647 w 1580"/>
                <a:gd name="T31" fmla="*/ 2147483647 h 1128"/>
                <a:gd name="T32" fmla="*/ 2147483647 w 1580"/>
                <a:gd name="T33" fmla="*/ 2147483647 h 1128"/>
                <a:gd name="T34" fmla="*/ 2147483647 w 1580"/>
                <a:gd name="T35" fmla="*/ 2147483647 h 1128"/>
                <a:gd name="T36" fmla="*/ 2147483647 w 1580"/>
                <a:gd name="T37" fmla="*/ 2147483647 h 1128"/>
                <a:gd name="T38" fmla="*/ 2147483647 w 1580"/>
                <a:gd name="T39" fmla="*/ 2147483647 h 1128"/>
                <a:gd name="T40" fmla="*/ 2147483647 w 1580"/>
                <a:gd name="T41" fmla="*/ 2147483647 h 1128"/>
                <a:gd name="T42" fmla="*/ 2147483647 w 1580"/>
                <a:gd name="T43" fmla="*/ 2147483647 h 1128"/>
                <a:gd name="T44" fmla="*/ 2147483647 w 1580"/>
                <a:gd name="T45" fmla="*/ 2147483647 h 1128"/>
                <a:gd name="T46" fmla="*/ 2147483647 w 1580"/>
                <a:gd name="T47" fmla="*/ 2147483647 h 1128"/>
                <a:gd name="T48" fmla="*/ 2147483647 w 1580"/>
                <a:gd name="T49" fmla="*/ 2147483647 h 1128"/>
                <a:gd name="T50" fmla="*/ 2147483647 w 1580"/>
                <a:gd name="T51" fmla="*/ 2147483647 h 1128"/>
                <a:gd name="T52" fmla="*/ 2147483647 w 1580"/>
                <a:gd name="T53" fmla="*/ 2147483647 h 1128"/>
                <a:gd name="T54" fmla="*/ 2147483647 w 1580"/>
                <a:gd name="T55" fmla="*/ 2147483647 h 1128"/>
                <a:gd name="T56" fmla="*/ 2147483647 w 1580"/>
                <a:gd name="T57" fmla="*/ 2147483647 h 1128"/>
                <a:gd name="T58" fmla="*/ 2147483647 w 1580"/>
                <a:gd name="T59" fmla="*/ 2147483647 h 1128"/>
                <a:gd name="T60" fmla="*/ 2147483647 w 1580"/>
                <a:gd name="T61" fmla="*/ 2147483647 h 1128"/>
                <a:gd name="T62" fmla="*/ 2147483647 w 1580"/>
                <a:gd name="T63" fmla="*/ 2147483647 h 1128"/>
                <a:gd name="T64" fmla="*/ 2147483647 w 1580"/>
                <a:gd name="T65" fmla="*/ 2147483647 h 1128"/>
                <a:gd name="T66" fmla="*/ 2147483647 w 1580"/>
                <a:gd name="T67" fmla="*/ 2147483647 h 1128"/>
                <a:gd name="T68" fmla="*/ 2147483647 w 1580"/>
                <a:gd name="T69" fmla="*/ 2147483647 h 1128"/>
                <a:gd name="T70" fmla="*/ 2147483647 w 1580"/>
                <a:gd name="T71" fmla="*/ 2147483647 h 1128"/>
                <a:gd name="T72" fmla="*/ 2147483647 w 1580"/>
                <a:gd name="T73" fmla="*/ 2147483647 h 1128"/>
                <a:gd name="T74" fmla="*/ 2147483647 w 1580"/>
                <a:gd name="T75" fmla="*/ 2147483647 h 1128"/>
                <a:gd name="T76" fmla="*/ 2147483647 w 1580"/>
                <a:gd name="T77" fmla="*/ 2147483647 h 1128"/>
                <a:gd name="T78" fmla="*/ 2147483647 w 1580"/>
                <a:gd name="T79" fmla="*/ 2147483647 h 1128"/>
                <a:gd name="T80" fmla="*/ 2147483647 w 1580"/>
                <a:gd name="T81" fmla="*/ 2147483647 h 1128"/>
                <a:gd name="T82" fmla="*/ 2147483647 w 1580"/>
                <a:gd name="T83" fmla="*/ 2147483647 h 1128"/>
                <a:gd name="T84" fmla="*/ 2147483647 w 1580"/>
                <a:gd name="T85" fmla="*/ 2147483647 h 1128"/>
                <a:gd name="T86" fmla="*/ 2147483647 w 1580"/>
                <a:gd name="T87" fmla="*/ 2147483647 h 1128"/>
                <a:gd name="T88" fmla="*/ 2147483647 w 1580"/>
                <a:gd name="T89" fmla="*/ 2147483647 h 1128"/>
                <a:gd name="T90" fmla="*/ 2147483647 w 1580"/>
                <a:gd name="T91" fmla="*/ 2147483647 h 1128"/>
                <a:gd name="T92" fmla="*/ 2147483647 w 1580"/>
                <a:gd name="T93" fmla="*/ 2147483647 h 1128"/>
                <a:gd name="T94" fmla="*/ 2147483647 w 1580"/>
                <a:gd name="T95" fmla="*/ 2147483647 h 1128"/>
                <a:gd name="T96" fmla="*/ 2147483647 w 1580"/>
                <a:gd name="T97" fmla="*/ 2147483647 h 1128"/>
                <a:gd name="T98" fmla="*/ 2147483647 w 1580"/>
                <a:gd name="T99" fmla="*/ 2147483647 h 1128"/>
                <a:gd name="T100" fmla="*/ 2147483647 w 1580"/>
                <a:gd name="T101" fmla="*/ 2147483647 h 1128"/>
                <a:gd name="T102" fmla="*/ 2147483647 w 1580"/>
                <a:gd name="T103" fmla="*/ 2147483647 h 1128"/>
                <a:gd name="T104" fmla="*/ 2147483647 w 1580"/>
                <a:gd name="T105" fmla="*/ 2147483647 h 1128"/>
                <a:gd name="T106" fmla="*/ 2147483647 w 1580"/>
                <a:gd name="T107" fmla="*/ 2147483647 h 112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80"/>
                <a:gd name="T163" fmla="*/ 0 h 1128"/>
                <a:gd name="T164" fmla="*/ 1580 w 1580"/>
                <a:gd name="T165" fmla="*/ 1128 h 112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80" h="1128">
                  <a:moveTo>
                    <a:pt x="358" y="188"/>
                  </a:moveTo>
                  <a:cubicBezTo>
                    <a:pt x="358" y="188"/>
                    <a:pt x="330" y="199"/>
                    <a:pt x="330" y="210"/>
                  </a:cubicBezTo>
                  <a:cubicBezTo>
                    <a:pt x="330" y="221"/>
                    <a:pt x="317" y="232"/>
                    <a:pt x="309" y="232"/>
                  </a:cubicBezTo>
                  <a:cubicBezTo>
                    <a:pt x="302" y="232"/>
                    <a:pt x="287" y="232"/>
                    <a:pt x="291" y="244"/>
                  </a:cubicBezTo>
                  <a:cubicBezTo>
                    <a:pt x="294" y="255"/>
                    <a:pt x="302" y="270"/>
                    <a:pt x="291" y="270"/>
                  </a:cubicBezTo>
                  <a:cubicBezTo>
                    <a:pt x="279" y="270"/>
                    <a:pt x="266" y="264"/>
                    <a:pt x="266" y="264"/>
                  </a:cubicBezTo>
                  <a:cubicBezTo>
                    <a:pt x="266" y="264"/>
                    <a:pt x="249" y="240"/>
                    <a:pt x="233" y="255"/>
                  </a:cubicBezTo>
                  <a:cubicBezTo>
                    <a:pt x="216" y="270"/>
                    <a:pt x="212" y="283"/>
                    <a:pt x="216" y="294"/>
                  </a:cubicBezTo>
                  <a:cubicBezTo>
                    <a:pt x="220" y="305"/>
                    <a:pt x="216" y="320"/>
                    <a:pt x="223" y="334"/>
                  </a:cubicBezTo>
                  <a:cubicBezTo>
                    <a:pt x="231" y="347"/>
                    <a:pt x="231" y="354"/>
                    <a:pt x="231" y="354"/>
                  </a:cubicBezTo>
                  <a:cubicBezTo>
                    <a:pt x="231" y="354"/>
                    <a:pt x="208" y="337"/>
                    <a:pt x="197" y="343"/>
                  </a:cubicBezTo>
                  <a:cubicBezTo>
                    <a:pt x="186" y="349"/>
                    <a:pt x="175" y="354"/>
                    <a:pt x="175" y="354"/>
                  </a:cubicBezTo>
                  <a:cubicBezTo>
                    <a:pt x="175" y="354"/>
                    <a:pt x="186" y="401"/>
                    <a:pt x="190" y="407"/>
                  </a:cubicBezTo>
                  <a:cubicBezTo>
                    <a:pt x="193" y="412"/>
                    <a:pt x="180" y="466"/>
                    <a:pt x="171" y="470"/>
                  </a:cubicBezTo>
                  <a:cubicBezTo>
                    <a:pt x="171" y="470"/>
                    <a:pt x="165" y="480"/>
                    <a:pt x="163" y="479"/>
                  </a:cubicBezTo>
                  <a:cubicBezTo>
                    <a:pt x="160" y="479"/>
                    <a:pt x="153" y="482"/>
                    <a:pt x="153" y="482"/>
                  </a:cubicBezTo>
                  <a:cubicBezTo>
                    <a:pt x="153" y="482"/>
                    <a:pt x="144" y="483"/>
                    <a:pt x="141" y="484"/>
                  </a:cubicBezTo>
                  <a:cubicBezTo>
                    <a:pt x="137" y="485"/>
                    <a:pt x="139" y="491"/>
                    <a:pt x="134" y="494"/>
                  </a:cubicBezTo>
                  <a:cubicBezTo>
                    <a:pt x="129" y="497"/>
                    <a:pt x="128" y="502"/>
                    <a:pt x="117" y="497"/>
                  </a:cubicBezTo>
                  <a:cubicBezTo>
                    <a:pt x="107" y="492"/>
                    <a:pt x="96" y="504"/>
                    <a:pt x="96" y="504"/>
                  </a:cubicBezTo>
                  <a:cubicBezTo>
                    <a:pt x="96" y="504"/>
                    <a:pt x="87" y="512"/>
                    <a:pt x="79" y="516"/>
                  </a:cubicBezTo>
                  <a:cubicBezTo>
                    <a:pt x="71" y="520"/>
                    <a:pt x="66" y="522"/>
                    <a:pt x="54" y="521"/>
                  </a:cubicBezTo>
                  <a:cubicBezTo>
                    <a:pt x="42" y="520"/>
                    <a:pt x="36" y="521"/>
                    <a:pt x="29" y="523"/>
                  </a:cubicBezTo>
                  <a:cubicBezTo>
                    <a:pt x="21" y="525"/>
                    <a:pt x="7" y="548"/>
                    <a:pt x="0" y="553"/>
                  </a:cubicBezTo>
                  <a:cubicBezTo>
                    <a:pt x="0" y="553"/>
                    <a:pt x="12" y="553"/>
                    <a:pt x="13" y="558"/>
                  </a:cubicBezTo>
                  <a:cubicBezTo>
                    <a:pt x="15" y="562"/>
                    <a:pt x="8" y="579"/>
                    <a:pt x="15" y="583"/>
                  </a:cubicBezTo>
                  <a:cubicBezTo>
                    <a:pt x="21" y="587"/>
                    <a:pt x="28" y="582"/>
                    <a:pt x="35" y="587"/>
                  </a:cubicBezTo>
                  <a:cubicBezTo>
                    <a:pt x="42" y="593"/>
                    <a:pt x="43" y="612"/>
                    <a:pt x="43" y="612"/>
                  </a:cubicBezTo>
                  <a:cubicBezTo>
                    <a:pt x="43" y="612"/>
                    <a:pt x="41" y="621"/>
                    <a:pt x="44" y="630"/>
                  </a:cubicBezTo>
                  <a:cubicBezTo>
                    <a:pt x="48" y="640"/>
                    <a:pt x="68" y="654"/>
                    <a:pt x="68" y="654"/>
                  </a:cubicBezTo>
                  <a:cubicBezTo>
                    <a:pt x="68" y="654"/>
                    <a:pt x="101" y="673"/>
                    <a:pt x="105" y="673"/>
                  </a:cubicBezTo>
                  <a:cubicBezTo>
                    <a:pt x="110" y="673"/>
                    <a:pt x="119" y="673"/>
                    <a:pt x="119" y="673"/>
                  </a:cubicBezTo>
                  <a:cubicBezTo>
                    <a:pt x="119" y="673"/>
                    <a:pt x="136" y="684"/>
                    <a:pt x="141" y="691"/>
                  </a:cubicBezTo>
                  <a:cubicBezTo>
                    <a:pt x="145" y="699"/>
                    <a:pt x="166" y="709"/>
                    <a:pt x="153" y="714"/>
                  </a:cubicBezTo>
                  <a:cubicBezTo>
                    <a:pt x="140" y="719"/>
                    <a:pt x="137" y="724"/>
                    <a:pt x="144" y="731"/>
                  </a:cubicBezTo>
                  <a:cubicBezTo>
                    <a:pt x="151" y="738"/>
                    <a:pt x="164" y="738"/>
                    <a:pt x="159" y="746"/>
                  </a:cubicBezTo>
                  <a:cubicBezTo>
                    <a:pt x="154" y="754"/>
                    <a:pt x="141" y="749"/>
                    <a:pt x="146" y="755"/>
                  </a:cubicBezTo>
                  <a:cubicBezTo>
                    <a:pt x="151" y="761"/>
                    <a:pt x="156" y="753"/>
                    <a:pt x="160" y="762"/>
                  </a:cubicBezTo>
                  <a:cubicBezTo>
                    <a:pt x="165" y="772"/>
                    <a:pt x="165" y="776"/>
                    <a:pt x="159" y="780"/>
                  </a:cubicBezTo>
                  <a:cubicBezTo>
                    <a:pt x="153" y="783"/>
                    <a:pt x="149" y="786"/>
                    <a:pt x="145" y="785"/>
                  </a:cubicBezTo>
                  <a:cubicBezTo>
                    <a:pt x="141" y="783"/>
                    <a:pt x="145" y="774"/>
                    <a:pt x="139" y="778"/>
                  </a:cubicBezTo>
                  <a:cubicBezTo>
                    <a:pt x="133" y="781"/>
                    <a:pt x="127" y="786"/>
                    <a:pt x="136" y="793"/>
                  </a:cubicBezTo>
                  <a:cubicBezTo>
                    <a:pt x="144" y="800"/>
                    <a:pt x="152" y="786"/>
                    <a:pt x="153" y="800"/>
                  </a:cubicBezTo>
                  <a:cubicBezTo>
                    <a:pt x="154" y="814"/>
                    <a:pt x="139" y="816"/>
                    <a:pt x="150" y="821"/>
                  </a:cubicBezTo>
                  <a:cubicBezTo>
                    <a:pt x="160" y="826"/>
                    <a:pt x="168" y="826"/>
                    <a:pt x="179" y="829"/>
                  </a:cubicBezTo>
                  <a:cubicBezTo>
                    <a:pt x="190" y="833"/>
                    <a:pt x="194" y="822"/>
                    <a:pt x="200" y="840"/>
                  </a:cubicBezTo>
                  <a:cubicBezTo>
                    <a:pt x="206" y="857"/>
                    <a:pt x="200" y="846"/>
                    <a:pt x="219" y="861"/>
                  </a:cubicBezTo>
                  <a:cubicBezTo>
                    <a:pt x="238" y="876"/>
                    <a:pt x="258" y="885"/>
                    <a:pt x="258" y="885"/>
                  </a:cubicBezTo>
                  <a:cubicBezTo>
                    <a:pt x="288" y="903"/>
                    <a:pt x="288" y="903"/>
                    <a:pt x="288" y="903"/>
                  </a:cubicBezTo>
                  <a:cubicBezTo>
                    <a:pt x="288" y="903"/>
                    <a:pt x="309" y="901"/>
                    <a:pt x="323" y="908"/>
                  </a:cubicBezTo>
                  <a:cubicBezTo>
                    <a:pt x="337" y="915"/>
                    <a:pt x="340" y="893"/>
                    <a:pt x="350" y="911"/>
                  </a:cubicBezTo>
                  <a:cubicBezTo>
                    <a:pt x="361" y="930"/>
                    <a:pt x="353" y="932"/>
                    <a:pt x="367" y="934"/>
                  </a:cubicBezTo>
                  <a:cubicBezTo>
                    <a:pt x="381" y="935"/>
                    <a:pt x="360" y="920"/>
                    <a:pt x="384" y="925"/>
                  </a:cubicBezTo>
                  <a:cubicBezTo>
                    <a:pt x="409" y="931"/>
                    <a:pt x="415" y="921"/>
                    <a:pt x="415" y="921"/>
                  </a:cubicBezTo>
                  <a:cubicBezTo>
                    <a:pt x="415" y="921"/>
                    <a:pt x="414" y="897"/>
                    <a:pt x="428" y="908"/>
                  </a:cubicBezTo>
                  <a:cubicBezTo>
                    <a:pt x="442" y="918"/>
                    <a:pt x="443" y="920"/>
                    <a:pt x="447" y="923"/>
                  </a:cubicBezTo>
                  <a:cubicBezTo>
                    <a:pt x="450" y="927"/>
                    <a:pt x="457" y="918"/>
                    <a:pt x="457" y="918"/>
                  </a:cubicBezTo>
                  <a:cubicBezTo>
                    <a:pt x="457" y="918"/>
                    <a:pt x="474" y="910"/>
                    <a:pt x="485" y="908"/>
                  </a:cubicBezTo>
                  <a:cubicBezTo>
                    <a:pt x="497" y="905"/>
                    <a:pt x="501" y="900"/>
                    <a:pt x="508" y="897"/>
                  </a:cubicBezTo>
                  <a:cubicBezTo>
                    <a:pt x="515" y="895"/>
                    <a:pt x="511" y="876"/>
                    <a:pt x="522" y="884"/>
                  </a:cubicBezTo>
                  <a:cubicBezTo>
                    <a:pt x="532" y="893"/>
                    <a:pt x="518" y="891"/>
                    <a:pt x="535" y="897"/>
                  </a:cubicBezTo>
                  <a:cubicBezTo>
                    <a:pt x="551" y="903"/>
                    <a:pt x="543" y="905"/>
                    <a:pt x="552" y="898"/>
                  </a:cubicBezTo>
                  <a:cubicBezTo>
                    <a:pt x="562" y="891"/>
                    <a:pt x="557" y="877"/>
                    <a:pt x="570" y="884"/>
                  </a:cubicBezTo>
                  <a:cubicBezTo>
                    <a:pt x="583" y="891"/>
                    <a:pt x="585" y="897"/>
                    <a:pt x="585" y="905"/>
                  </a:cubicBezTo>
                  <a:cubicBezTo>
                    <a:pt x="585" y="914"/>
                    <a:pt x="593" y="918"/>
                    <a:pt x="597" y="917"/>
                  </a:cubicBezTo>
                  <a:cubicBezTo>
                    <a:pt x="600" y="916"/>
                    <a:pt x="611" y="909"/>
                    <a:pt x="611" y="909"/>
                  </a:cubicBezTo>
                  <a:cubicBezTo>
                    <a:pt x="611" y="909"/>
                    <a:pt x="616" y="901"/>
                    <a:pt x="625" y="908"/>
                  </a:cubicBezTo>
                  <a:cubicBezTo>
                    <a:pt x="634" y="915"/>
                    <a:pt x="639" y="907"/>
                    <a:pt x="640" y="927"/>
                  </a:cubicBezTo>
                  <a:cubicBezTo>
                    <a:pt x="641" y="947"/>
                    <a:pt x="638" y="963"/>
                    <a:pt x="638" y="963"/>
                  </a:cubicBezTo>
                  <a:cubicBezTo>
                    <a:pt x="621" y="986"/>
                    <a:pt x="621" y="986"/>
                    <a:pt x="621" y="986"/>
                  </a:cubicBezTo>
                  <a:cubicBezTo>
                    <a:pt x="621" y="986"/>
                    <a:pt x="611" y="991"/>
                    <a:pt x="614" y="1006"/>
                  </a:cubicBezTo>
                  <a:cubicBezTo>
                    <a:pt x="618" y="1022"/>
                    <a:pt x="611" y="1028"/>
                    <a:pt x="623" y="1030"/>
                  </a:cubicBezTo>
                  <a:cubicBezTo>
                    <a:pt x="634" y="1032"/>
                    <a:pt x="632" y="1016"/>
                    <a:pt x="647" y="1025"/>
                  </a:cubicBezTo>
                  <a:cubicBezTo>
                    <a:pt x="663" y="1035"/>
                    <a:pt x="656" y="1038"/>
                    <a:pt x="659" y="1047"/>
                  </a:cubicBezTo>
                  <a:cubicBezTo>
                    <a:pt x="663" y="1057"/>
                    <a:pt x="675" y="1046"/>
                    <a:pt x="663" y="1057"/>
                  </a:cubicBezTo>
                  <a:cubicBezTo>
                    <a:pt x="650" y="1067"/>
                    <a:pt x="645" y="1051"/>
                    <a:pt x="650" y="1067"/>
                  </a:cubicBezTo>
                  <a:cubicBezTo>
                    <a:pt x="654" y="1084"/>
                    <a:pt x="648" y="1077"/>
                    <a:pt x="659" y="1081"/>
                  </a:cubicBezTo>
                  <a:cubicBezTo>
                    <a:pt x="670" y="1086"/>
                    <a:pt x="658" y="1073"/>
                    <a:pt x="684" y="1086"/>
                  </a:cubicBezTo>
                  <a:cubicBezTo>
                    <a:pt x="710" y="1099"/>
                    <a:pt x="718" y="1091"/>
                    <a:pt x="719" y="1085"/>
                  </a:cubicBezTo>
                  <a:cubicBezTo>
                    <a:pt x="720" y="1079"/>
                    <a:pt x="719" y="1069"/>
                    <a:pt x="726" y="1066"/>
                  </a:cubicBezTo>
                  <a:cubicBezTo>
                    <a:pt x="733" y="1064"/>
                    <a:pt x="753" y="1070"/>
                    <a:pt x="753" y="1070"/>
                  </a:cubicBezTo>
                  <a:cubicBezTo>
                    <a:pt x="753" y="1070"/>
                    <a:pt x="760" y="1069"/>
                    <a:pt x="771" y="1073"/>
                  </a:cubicBezTo>
                  <a:cubicBezTo>
                    <a:pt x="781" y="1078"/>
                    <a:pt x="789" y="1073"/>
                    <a:pt x="789" y="1073"/>
                  </a:cubicBezTo>
                  <a:cubicBezTo>
                    <a:pt x="789" y="1073"/>
                    <a:pt x="799" y="1067"/>
                    <a:pt x="802" y="1058"/>
                  </a:cubicBezTo>
                  <a:cubicBezTo>
                    <a:pt x="806" y="1049"/>
                    <a:pt x="803" y="1042"/>
                    <a:pt x="817" y="1047"/>
                  </a:cubicBezTo>
                  <a:cubicBezTo>
                    <a:pt x="832" y="1053"/>
                    <a:pt x="836" y="1058"/>
                    <a:pt x="836" y="1058"/>
                  </a:cubicBezTo>
                  <a:cubicBezTo>
                    <a:pt x="836" y="1058"/>
                    <a:pt x="840" y="1055"/>
                    <a:pt x="850" y="1063"/>
                  </a:cubicBezTo>
                  <a:cubicBezTo>
                    <a:pt x="861" y="1071"/>
                    <a:pt x="855" y="1072"/>
                    <a:pt x="854" y="1080"/>
                  </a:cubicBezTo>
                  <a:cubicBezTo>
                    <a:pt x="853" y="1089"/>
                    <a:pt x="856" y="1086"/>
                    <a:pt x="864" y="1091"/>
                  </a:cubicBezTo>
                  <a:cubicBezTo>
                    <a:pt x="873" y="1096"/>
                    <a:pt x="883" y="1093"/>
                    <a:pt x="883" y="1093"/>
                  </a:cubicBezTo>
                  <a:cubicBezTo>
                    <a:pt x="883" y="1093"/>
                    <a:pt x="897" y="1091"/>
                    <a:pt x="906" y="1092"/>
                  </a:cubicBezTo>
                  <a:cubicBezTo>
                    <a:pt x="914" y="1093"/>
                    <a:pt x="915" y="1092"/>
                    <a:pt x="924" y="1094"/>
                  </a:cubicBezTo>
                  <a:cubicBezTo>
                    <a:pt x="934" y="1097"/>
                    <a:pt x="940" y="1105"/>
                    <a:pt x="940" y="1105"/>
                  </a:cubicBezTo>
                  <a:cubicBezTo>
                    <a:pt x="940" y="1105"/>
                    <a:pt x="925" y="1107"/>
                    <a:pt x="931" y="1118"/>
                  </a:cubicBezTo>
                  <a:cubicBezTo>
                    <a:pt x="937" y="1128"/>
                    <a:pt x="937" y="1124"/>
                    <a:pt x="944" y="1125"/>
                  </a:cubicBezTo>
                  <a:cubicBezTo>
                    <a:pt x="951" y="1126"/>
                    <a:pt x="952" y="1127"/>
                    <a:pt x="952" y="1121"/>
                  </a:cubicBezTo>
                  <a:cubicBezTo>
                    <a:pt x="952" y="1116"/>
                    <a:pt x="951" y="1106"/>
                    <a:pt x="951" y="1106"/>
                  </a:cubicBezTo>
                  <a:cubicBezTo>
                    <a:pt x="951" y="1106"/>
                    <a:pt x="958" y="1101"/>
                    <a:pt x="970" y="1098"/>
                  </a:cubicBezTo>
                  <a:cubicBezTo>
                    <a:pt x="982" y="1094"/>
                    <a:pt x="986" y="1091"/>
                    <a:pt x="986" y="1091"/>
                  </a:cubicBezTo>
                  <a:cubicBezTo>
                    <a:pt x="986" y="1091"/>
                    <a:pt x="991" y="1078"/>
                    <a:pt x="1004" y="1080"/>
                  </a:cubicBezTo>
                  <a:cubicBezTo>
                    <a:pt x="1017" y="1083"/>
                    <a:pt x="1018" y="1078"/>
                    <a:pt x="1021" y="1070"/>
                  </a:cubicBezTo>
                  <a:cubicBezTo>
                    <a:pt x="1023" y="1062"/>
                    <a:pt x="1028" y="1053"/>
                    <a:pt x="1028" y="1053"/>
                  </a:cubicBezTo>
                  <a:cubicBezTo>
                    <a:pt x="1028" y="1053"/>
                    <a:pt x="1038" y="1060"/>
                    <a:pt x="1038" y="1066"/>
                  </a:cubicBezTo>
                  <a:cubicBezTo>
                    <a:pt x="1038" y="1066"/>
                    <a:pt x="1057" y="1073"/>
                    <a:pt x="1062" y="1067"/>
                  </a:cubicBezTo>
                  <a:cubicBezTo>
                    <a:pt x="1066" y="1062"/>
                    <a:pt x="1071" y="1056"/>
                    <a:pt x="1077" y="1059"/>
                  </a:cubicBezTo>
                  <a:cubicBezTo>
                    <a:pt x="1083" y="1063"/>
                    <a:pt x="1091" y="1059"/>
                    <a:pt x="1091" y="1059"/>
                  </a:cubicBezTo>
                  <a:cubicBezTo>
                    <a:pt x="1091" y="1059"/>
                    <a:pt x="1091" y="1059"/>
                    <a:pt x="1104" y="1062"/>
                  </a:cubicBezTo>
                  <a:cubicBezTo>
                    <a:pt x="1117" y="1064"/>
                    <a:pt x="1117" y="1066"/>
                    <a:pt x="1123" y="1060"/>
                  </a:cubicBezTo>
                  <a:cubicBezTo>
                    <a:pt x="1129" y="1055"/>
                    <a:pt x="1126" y="1039"/>
                    <a:pt x="1126" y="1039"/>
                  </a:cubicBezTo>
                  <a:cubicBezTo>
                    <a:pt x="1126" y="1039"/>
                    <a:pt x="1114" y="1037"/>
                    <a:pt x="1123" y="1032"/>
                  </a:cubicBezTo>
                  <a:cubicBezTo>
                    <a:pt x="1131" y="1028"/>
                    <a:pt x="1129" y="1024"/>
                    <a:pt x="1134" y="1022"/>
                  </a:cubicBezTo>
                  <a:cubicBezTo>
                    <a:pt x="1140" y="1019"/>
                    <a:pt x="1141" y="1015"/>
                    <a:pt x="1141" y="1015"/>
                  </a:cubicBezTo>
                  <a:cubicBezTo>
                    <a:pt x="1141" y="1015"/>
                    <a:pt x="1148" y="998"/>
                    <a:pt x="1158" y="999"/>
                  </a:cubicBezTo>
                  <a:cubicBezTo>
                    <a:pt x="1167" y="1001"/>
                    <a:pt x="1185" y="981"/>
                    <a:pt x="1185" y="981"/>
                  </a:cubicBezTo>
                  <a:cubicBezTo>
                    <a:pt x="1185" y="981"/>
                    <a:pt x="1190" y="962"/>
                    <a:pt x="1188" y="958"/>
                  </a:cubicBezTo>
                  <a:cubicBezTo>
                    <a:pt x="1187" y="955"/>
                    <a:pt x="1185" y="947"/>
                    <a:pt x="1183" y="947"/>
                  </a:cubicBezTo>
                  <a:cubicBezTo>
                    <a:pt x="1180" y="947"/>
                    <a:pt x="1168" y="937"/>
                    <a:pt x="1183" y="937"/>
                  </a:cubicBezTo>
                  <a:cubicBezTo>
                    <a:pt x="1197" y="937"/>
                    <a:pt x="1192" y="930"/>
                    <a:pt x="1200" y="938"/>
                  </a:cubicBezTo>
                  <a:cubicBezTo>
                    <a:pt x="1208" y="947"/>
                    <a:pt x="1208" y="941"/>
                    <a:pt x="1214" y="936"/>
                  </a:cubicBezTo>
                  <a:cubicBezTo>
                    <a:pt x="1220" y="931"/>
                    <a:pt x="1219" y="924"/>
                    <a:pt x="1221" y="918"/>
                  </a:cubicBezTo>
                  <a:cubicBezTo>
                    <a:pt x="1224" y="912"/>
                    <a:pt x="1220" y="903"/>
                    <a:pt x="1228" y="907"/>
                  </a:cubicBezTo>
                  <a:cubicBezTo>
                    <a:pt x="1236" y="910"/>
                    <a:pt x="1233" y="914"/>
                    <a:pt x="1239" y="907"/>
                  </a:cubicBezTo>
                  <a:cubicBezTo>
                    <a:pt x="1245" y="900"/>
                    <a:pt x="1246" y="894"/>
                    <a:pt x="1239" y="890"/>
                  </a:cubicBezTo>
                  <a:cubicBezTo>
                    <a:pt x="1232" y="887"/>
                    <a:pt x="1227" y="880"/>
                    <a:pt x="1227" y="880"/>
                  </a:cubicBezTo>
                  <a:cubicBezTo>
                    <a:pt x="1227" y="880"/>
                    <a:pt x="1217" y="876"/>
                    <a:pt x="1227" y="873"/>
                  </a:cubicBezTo>
                  <a:cubicBezTo>
                    <a:pt x="1238" y="869"/>
                    <a:pt x="1242" y="866"/>
                    <a:pt x="1239" y="862"/>
                  </a:cubicBezTo>
                  <a:cubicBezTo>
                    <a:pt x="1235" y="859"/>
                    <a:pt x="1231" y="854"/>
                    <a:pt x="1231" y="854"/>
                  </a:cubicBezTo>
                  <a:cubicBezTo>
                    <a:pt x="1231" y="854"/>
                    <a:pt x="1233" y="848"/>
                    <a:pt x="1221" y="854"/>
                  </a:cubicBezTo>
                  <a:cubicBezTo>
                    <a:pt x="1209" y="860"/>
                    <a:pt x="1206" y="861"/>
                    <a:pt x="1199" y="854"/>
                  </a:cubicBezTo>
                  <a:cubicBezTo>
                    <a:pt x="1192" y="847"/>
                    <a:pt x="1187" y="841"/>
                    <a:pt x="1197" y="837"/>
                  </a:cubicBezTo>
                  <a:cubicBezTo>
                    <a:pt x="1206" y="834"/>
                    <a:pt x="1198" y="820"/>
                    <a:pt x="1212" y="832"/>
                  </a:cubicBezTo>
                  <a:cubicBezTo>
                    <a:pt x="1226" y="843"/>
                    <a:pt x="1220" y="837"/>
                    <a:pt x="1228" y="835"/>
                  </a:cubicBezTo>
                  <a:cubicBezTo>
                    <a:pt x="1236" y="833"/>
                    <a:pt x="1244" y="817"/>
                    <a:pt x="1244" y="817"/>
                  </a:cubicBezTo>
                  <a:cubicBezTo>
                    <a:pt x="1244" y="817"/>
                    <a:pt x="1240" y="809"/>
                    <a:pt x="1234" y="808"/>
                  </a:cubicBezTo>
                  <a:cubicBezTo>
                    <a:pt x="1228" y="807"/>
                    <a:pt x="1234" y="806"/>
                    <a:pt x="1224" y="802"/>
                  </a:cubicBezTo>
                  <a:cubicBezTo>
                    <a:pt x="1213" y="799"/>
                    <a:pt x="1209" y="801"/>
                    <a:pt x="1208" y="793"/>
                  </a:cubicBezTo>
                  <a:cubicBezTo>
                    <a:pt x="1207" y="785"/>
                    <a:pt x="1212" y="781"/>
                    <a:pt x="1212" y="781"/>
                  </a:cubicBezTo>
                  <a:cubicBezTo>
                    <a:pt x="1212" y="781"/>
                    <a:pt x="1218" y="783"/>
                    <a:pt x="1226" y="785"/>
                  </a:cubicBezTo>
                  <a:cubicBezTo>
                    <a:pt x="1234" y="786"/>
                    <a:pt x="1234" y="776"/>
                    <a:pt x="1234" y="776"/>
                  </a:cubicBezTo>
                  <a:cubicBezTo>
                    <a:pt x="1234" y="776"/>
                    <a:pt x="1228" y="763"/>
                    <a:pt x="1222" y="763"/>
                  </a:cubicBezTo>
                  <a:cubicBezTo>
                    <a:pt x="1217" y="763"/>
                    <a:pt x="1212" y="758"/>
                    <a:pt x="1212" y="758"/>
                  </a:cubicBezTo>
                  <a:cubicBezTo>
                    <a:pt x="1212" y="758"/>
                    <a:pt x="1205" y="739"/>
                    <a:pt x="1211" y="732"/>
                  </a:cubicBezTo>
                  <a:cubicBezTo>
                    <a:pt x="1217" y="725"/>
                    <a:pt x="1225" y="716"/>
                    <a:pt x="1217" y="718"/>
                  </a:cubicBezTo>
                  <a:cubicBezTo>
                    <a:pt x="1208" y="719"/>
                    <a:pt x="1208" y="719"/>
                    <a:pt x="1208" y="719"/>
                  </a:cubicBezTo>
                  <a:cubicBezTo>
                    <a:pt x="1208" y="719"/>
                    <a:pt x="1194" y="728"/>
                    <a:pt x="1197" y="720"/>
                  </a:cubicBezTo>
                  <a:cubicBezTo>
                    <a:pt x="1199" y="712"/>
                    <a:pt x="1215" y="708"/>
                    <a:pt x="1200" y="706"/>
                  </a:cubicBezTo>
                  <a:cubicBezTo>
                    <a:pt x="1185" y="704"/>
                    <a:pt x="1147" y="743"/>
                    <a:pt x="1179" y="704"/>
                  </a:cubicBezTo>
                  <a:cubicBezTo>
                    <a:pt x="1211" y="664"/>
                    <a:pt x="1211" y="650"/>
                    <a:pt x="1224" y="652"/>
                  </a:cubicBezTo>
                  <a:cubicBezTo>
                    <a:pt x="1236" y="654"/>
                    <a:pt x="1236" y="639"/>
                    <a:pt x="1245" y="645"/>
                  </a:cubicBezTo>
                  <a:cubicBezTo>
                    <a:pt x="1253" y="651"/>
                    <a:pt x="1265" y="641"/>
                    <a:pt x="1265" y="637"/>
                  </a:cubicBezTo>
                  <a:cubicBezTo>
                    <a:pt x="1265" y="632"/>
                    <a:pt x="1268" y="626"/>
                    <a:pt x="1265" y="624"/>
                  </a:cubicBezTo>
                  <a:cubicBezTo>
                    <a:pt x="1261" y="621"/>
                    <a:pt x="1253" y="611"/>
                    <a:pt x="1247" y="613"/>
                  </a:cubicBezTo>
                  <a:cubicBezTo>
                    <a:pt x="1241" y="616"/>
                    <a:pt x="1231" y="619"/>
                    <a:pt x="1231" y="619"/>
                  </a:cubicBezTo>
                  <a:cubicBezTo>
                    <a:pt x="1231" y="619"/>
                    <a:pt x="1217" y="620"/>
                    <a:pt x="1214" y="612"/>
                  </a:cubicBezTo>
                  <a:cubicBezTo>
                    <a:pt x="1212" y="604"/>
                    <a:pt x="1213" y="594"/>
                    <a:pt x="1206" y="604"/>
                  </a:cubicBezTo>
                  <a:cubicBezTo>
                    <a:pt x="1199" y="613"/>
                    <a:pt x="1197" y="616"/>
                    <a:pt x="1193" y="624"/>
                  </a:cubicBezTo>
                  <a:cubicBezTo>
                    <a:pt x="1190" y="632"/>
                    <a:pt x="1180" y="632"/>
                    <a:pt x="1180" y="632"/>
                  </a:cubicBezTo>
                  <a:cubicBezTo>
                    <a:pt x="1180" y="632"/>
                    <a:pt x="1166" y="626"/>
                    <a:pt x="1165" y="619"/>
                  </a:cubicBezTo>
                  <a:cubicBezTo>
                    <a:pt x="1164" y="612"/>
                    <a:pt x="1171" y="600"/>
                    <a:pt x="1156" y="604"/>
                  </a:cubicBezTo>
                  <a:cubicBezTo>
                    <a:pt x="1140" y="607"/>
                    <a:pt x="1137" y="610"/>
                    <a:pt x="1134" y="599"/>
                  </a:cubicBezTo>
                  <a:cubicBezTo>
                    <a:pt x="1132" y="589"/>
                    <a:pt x="1131" y="584"/>
                    <a:pt x="1134" y="574"/>
                  </a:cubicBezTo>
                  <a:cubicBezTo>
                    <a:pt x="1138" y="565"/>
                    <a:pt x="1140" y="555"/>
                    <a:pt x="1154" y="562"/>
                  </a:cubicBezTo>
                  <a:cubicBezTo>
                    <a:pt x="1168" y="569"/>
                    <a:pt x="1174" y="558"/>
                    <a:pt x="1183" y="551"/>
                  </a:cubicBezTo>
                  <a:cubicBezTo>
                    <a:pt x="1191" y="544"/>
                    <a:pt x="1197" y="537"/>
                    <a:pt x="1199" y="530"/>
                  </a:cubicBezTo>
                  <a:cubicBezTo>
                    <a:pt x="1201" y="523"/>
                    <a:pt x="1201" y="513"/>
                    <a:pt x="1209" y="517"/>
                  </a:cubicBezTo>
                  <a:cubicBezTo>
                    <a:pt x="1218" y="520"/>
                    <a:pt x="1224" y="517"/>
                    <a:pt x="1224" y="510"/>
                  </a:cubicBezTo>
                  <a:cubicBezTo>
                    <a:pt x="1224" y="503"/>
                    <a:pt x="1224" y="499"/>
                    <a:pt x="1224" y="499"/>
                  </a:cubicBezTo>
                  <a:cubicBezTo>
                    <a:pt x="1224" y="499"/>
                    <a:pt x="1220" y="477"/>
                    <a:pt x="1238" y="496"/>
                  </a:cubicBezTo>
                  <a:cubicBezTo>
                    <a:pt x="1255" y="515"/>
                    <a:pt x="1252" y="523"/>
                    <a:pt x="1252" y="523"/>
                  </a:cubicBezTo>
                  <a:cubicBezTo>
                    <a:pt x="1252" y="523"/>
                    <a:pt x="1242" y="528"/>
                    <a:pt x="1239" y="542"/>
                  </a:cubicBezTo>
                  <a:cubicBezTo>
                    <a:pt x="1235" y="556"/>
                    <a:pt x="1242" y="547"/>
                    <a:pt x="1239" y="558"/>
                  </a:cubicBezTo>
                  <a:cubicBezTo>
                    <a:pt x="1235" y="569"/>
                    <a:pt x="1232" y="570"/>
                    <a:pt x="1232" y="570"/>
                  </a:cubicBezTo>
                  <a:cubicBezTo>
                    <a:pt x="1232" y="570"/>
                    <a:pt x="1238" y="584"/>
                    <a:pt x="1252" y="566"/>
                  </a:cubicBezTo>
                  <a:cubicBezTo>
                    <a:pt x="1266" y="549"/>
                    <a:pt x="1276" y="545"/>
                    <a:pt x="1283" y="540"/>
                  </a:cubicBezTo>
                  <a:cubicBezTo>
                    <a:pt x="1290" y="536"/>
                    <a:pt x="1303" y="536"/>
                    <a:pt x="1303" y="536"/>
                  </a:cubicBezTo>
                  <a:cubicBezTo>
                    <a:pt x="1303" y="536"/>
                    <a:pt x="1316" y="526"/>
                    <a:pt x="1321" y="522"/>
                  </a:cubicBezTo>
                  <a:cubicBezTo>
                    <a:pt x="1326" y="517"/>
                    <a:pt x="1337" y="504"/>
                    <a:pt x="1337" y="504"/>
                  </a:cubicBezTo>
                  <a:cubicBezTo>
                    <a:pt x="1337" y="504"/>
                    <a:pt x="1347" y="508"/>
                    <a:pt x="1354" y="505"/>
                  </a:cubicBezTo>
                  <a:cubicBezTo>
                    <a:pt x="1361" y="503"/>
                    <a:pt x="1368" y="503"/>
                    <a:pt x="1369" y="491"/>
                  </a:cubicBezTo>
                  <a:cubicBezTo>
                    <a:pt x="1370" y="479"/>
                    <a:pt x="1360" y="472"/>
                    <a:pt x="1375" y="477"/>
                  </a:cubicBezTo>
                  <a:cubicBezTo>
                    <a:pt x="1390" y="482"/>
                    <a:pt x="1397" y="490"/>
                    <a:pt x="1397" y="490"/>
                  </a:cubicBezTo>
                  <a:cubicBezTo>
                    <a:pt x="1397" y="490"/>
                    <a:pt x="1407" y="490"/>
                    <a:pt x="1406" y="482"/>
                  </a:cubicBezTo>
                  <a:cubicBezTo>
                    <a:pt x="1406" y="475"/>
                    <a:pt x="1405" y="466"/>
                    <a:pt x="1409" y="462"/>
                  </a:cubicBezTo>
                  <a:cubicBezTo>
                    <a:pt x="1413" y="458"/>
                    <a:pt x="1420" y="452"/>
                    <a:pt x="1420" y="452"/>
                  </a:cubicBezTo>
                  <a:cubicBezTo>
                    <a:pt x="1420" y="452"/>
                    <a:pt x="1425" y="443"/>
                    <a:pt x="1436" y="440"/>
                  </a:cubicBezTo>
                  <a:cubicBezTo>
                    <a:pt x="1446" y="437"/>
                    <a:pt x="1452" y="440"/>
                    <a:pt x="1452" y="440"/>
                  </a:cubicBezTo>
                  <a:cubicBezTo>
                    <a:pt x="1467" y="449"/>
                    <a:pt x="1467" y="449"/>
                    <a:pt x="1467" y="449"/>
                  </a:cubicBezTo>
                  <a:cubicBezTo>
                    <a:pt x="1466" y="445"/>
                    <a:pt x="1460" y="434"/>
                    <a:pt x="1469" y="424"/>
                  </a:cubicBezTo>
                  <a:cubicBezTo>
                    <a:pt x="1477" y="416"/>
                    <a:pt x="1477" y="392"/>
                    <a:pt x="1477" y="376"/>
                  </a:cubicBezTo>
                  <a:cubicBezTo>
                    <a:pt x="1477" y="359"/>
                    <a:pt x="1482" y="338"/>
                    <a:pt x="1500" y="350"/>
                  </a:cubicBezTo>
                  <a:cubicBezTo>
                    <a:pt x="1518" y="361"/>
                    <a:pt x="1529" y="356"/>
                    <a:pt x="1541" y="340"/>
                  </a:cubicBezTo>
                  <a:cubicBezTo>
                    <a:pt x="1552" y="324"/>
                    <a:pt x="1558" y="296"/>
                    <a:pt x="1558" y="296"/>
                  </a:cubicBezTo>
                  <a:cubicBezTo>
                    <a:pt x="1558" y="296"/>
                    <a:pt x="1567" y="281"/>
                    <a:pt x="1573" y="273"/>
                  </a:cubicBezTo>
                  <a:cubicBezTo>
                    <a:pt x="1580" y="265"/>
                    <a:pt x="1576" y="257"/>
                    <a:pt x="1573" y="247"/>
                  </a:cubicBezTo>
                  <a:cubicBezTo>
                    <a:pt x="1570" y="237"/>
                    <a:pt x="1558" y="228"/>
                    <a:pt x="1558" y="228"/>
                  </a:cubicBezTo>
                  <a:cubicBezTo>
                    <a:pt x="1558" y="228"/>
                    <a:pt x="1531" y="247"/>
                    <a:pt x="1519" y="252"/>
                  </a:cubicBezTo>
                  <a:cubicBezTo>
                    <a:pt x="1508" y="257"/>
                    <a:pt x="1493" y="254"/>
                    <a:pt x="1485" y="247"/>
                  </a:cubicBezTo>
                  <a:cubicBezTo>
                    <a:pt x="1477" y="241"/>
                    <a:pt x="1474" y="213"/>
                    <a:pt x="1474" y="213"/>
                  </a:cubicBezTo>
                  <a:cubicBezTo>
                    <a:pt x="1474" y="213"/>
                    <a:pt x="1454" y="188"/>
                    <a:pt x="1445" y="193"/>
                  </a:cubicBezTo>
                  <a:cubicBezTo>
                    <a:pt x="1435" y="198"/>
                    <a:pt x="1422" y="198"/>
                    <a:pt x="1417" y="190"/>
                  </a:cubicBezTo>
                  <a:cubicBezTo>
                    <a:pt x="1412" y="182"/>
                    <a:pt x="1404" y="187"/>
                    <a:pt x="1391" y="171"/>
                  </a:cubicBezTo>
                  <a:cubicBezTo>
                    <a:pt x="1378" y="154"/>
                    <a:pt x="1362" y="107"/>
                    <a:pt x="1358" y="88"/>
                  </a:cubicBezTo>
                  <a:cubicBezTo>
                    <a:pt x="1355" y="68"/>
                    <a:pt x="1366" y="47"/>
                    <a:pt x="1332" y="34"/>
                  </a:cubicBezTo>
                  <a:cubicBezTo>
                    <a:pt x="1298" y="21"/>
                    <a:pt x="1301" y="0"/>
                    <a:pt x="1269" y="9"/>
                  </a:cubicBezTo>
                  <a:cubicBezTo>
                    <a:pt x="1236" y="19"/>
                    <a:pt x="1217" y="21"/>
                    <a:pt x="1217" y="21"/>
                  </a:cubicBezTo>
                  <a:cubicBezTo>
                    <a:pt x="1217" y="21"/>
                    <a:pt x="1194" y="42"/>
                    <a:pt x="1199" y="52"/>
                  </a:cubicBezTo>
                  <a:cubicBezTo>
                    <a:pt x="1204" y="62"/>
                    <a:pt x="1204" y="81"/>
                    <a:pt x="1204" y="81"/>
                  </a:cubicBezTo>
                  <a:cubicBezTo>
                    <a:pt x="1204" y="81"/>
                    <a:pt x="1199" y="104"/>
                    <a:pt x="1183" y="119"/>
                  </a:cubicBezTo>
                  <a:cubicBezTo>
                    <a:pt x="1166" y="133"/>
                    <a:pt x="1165" y="148"/>
                    <a:pt x="1165" y="148"/>
                  </a:cubicBezTo>
                  <a:cubicBezTo>
                    <a:pt x="1165" y="148"/>
                    <a:pt x="1158" y="185"/>
                    <a:pt x="1140" y="187"/>
                  </a:cubicBezTo>
                  <a:cubicBezTo>
                    <a:pt x="1122" y="188"/>
                    <a:pt x="1109" y="198"/>
                    <a:pt x="1103" y="193"/>
                  </a:cubicBezTo>
                  <a:cubicBezTo>
                    <a:pt x="1103" y="193"/>
                    <a:pt x="1097" y="211"/>
                    <a:pt x="1096" y="219"/>
                  </a:cubicBezTo>
                  <a:cubicBezTo>
                    <a:pt x="1094" y="228"/>
                    <a:pt x="1087" y="222"/>
                    <a:pt x="1085" y="235"/>
                  </a:cubicBezTo>
                  <a:cubicBezTo>
                    <a:pt x="1084" y="248"/>
                    <a:pt x="1085" y="251"/>
                    <a:pt x="1094" y="253"/>
                  </a:cubicBezTo>
                  <a:cubicBezTo>
                    <a:pt x="1103" y="255"/>
                    <a:pt x="1103" y="246"/>
                    <a:pt x="1110" y="255"/>
                  </a:cubicBezTo>
                  <a:cubicBezTo>
                    <a:pt x="1116" y="264"/>
                    <a:pt x="1118" y="261"/>
                    <a:pt x="1121" y="260"/>
                  </a:cubicBezTo>
                  <a:cubicBezTo>
                    <a:pt x="1125" y="259"/>
                    <a:pt x="1139" y="264"/>
                    <a:pt x="1141" y="255"/>
                  </a:cubicBezTo>
                  <a:cubicBezTo>
                    <a:pt x="1143" y="247"/>
                    <a:pt x="1146" y="248"/>
                    <a:pt x="1153" y="248"/>
                  </a:cubicBezTo>
                  <a:cubicBezTo>
                    <a:pt x="1159" y="247"/>
                    <a:pt x="1165" y="244"/>
                    <a:pt x="1168" y="255"/>
                  </a:cubicBezTo>
                  <a:cubicBezTo>
                    <a:pt x="1171" y="265"/>
                    <a:pt x="1168" y="263"/>
                    <a:pt x="1181" y="273"/>
                  </a:cubicBezTo>
                  <a:cubicBezTo>
                    <a:pt x="1193" y="282"/>
                    <a:pt x="1200" y="284"/>
                    <a:pt x="1202" y="296"/>
                  </a:cubicBezTo>
                  <a:cubicBezTo>
                    <a:pt x="1205" y="308"/>
                    <a:pt x="1199" y="318"/>
                    <a:pt x="1199" y="318"/>
                  </a:cubicBezTo>
                  <a:cubicBezTo>
                    <a:pt x="1199" y="318"/>
                    <a:pt x="1175" y="312"/>
                    <a:pt x="1168" y="318"/>
                  </a:cubicBezTo>
                  <a:cubicBezTo>
                    <a:pt x="1161" y="325"/>
                    <a:pt x="1151" y="325"/>
                    <a:pt x="1151" y="325"/>
                  </a:cubicBezTo>
                  <a:cubicBezTo>
                    <a:pt x="1151" y="325"/>
                    <a:pt x="1128" y="323"/>
                    <a:pt x="1128" y="334"/>
                  </a:cubicBezTo>
                  <a:cubicBezTo>
                    <a:pt x="1128" y="345"/>
                    <a:pt x="1123" y="354"/>
                    <a:pt x="1123" y="354"/>
                  </a:cubicBezTo>
                  <a:cubicBezTo>
                    <a:pt x="1123" y="354"/>
                    <a:pt x="1112" y="346"/>
                    <a:pt x="1108" y="353"/>
                  </a:cubicBezTo>
                  <a:cubicBezTo>
                    <a:pt x="1104" y="360"/>
                    <a:pt x="1105" y="359"/>
                    <a:pt x="1096" y="359"/>
                  </a:cubicBezTo>
                  <a:cubicBezTo>
                    <a:pt x="1087" y="358"/>
                    <a:pt x="1083" y="350"/>
                    <a:pt x="1083" y="350"/>
                  </a:cubicBezTo>
                  <a:cubicBezTo>
                    <a:pt x="1083" y="350"/>
                    <a:pt x="1080" y="347"/>
                    <a:pt x="1073" y="351"/>
                  </a:cubicBezTo>
                  <a:cubicBezTo>
                    <a:pt x="1067" y="354"/>
                    <a:pt x="1060" y="349"/>
                    <a:pt x="1060" y="356"/>
                  </a:cubicBezTo>
                  <a:cubicBezTo>
                    <a:pt x="1060" y="363"/>
                    <a:pt x="1057" y="368"/>
                    <a:pt x="1057" y="368"/>
                  </a:cubicBezTo>
                  <a:cubicBezTo>
                    <a:pt x="1038" y="368"/>
                    <a:pt x="1038" y="368"/>
                    <a:pt x="1038" y="368"/>
                  </a:cubicBezTo>
                  <a:cubicBezTo>
                    <a:pt x="1038" y="368"/>
                    <a:pt x="1017" y="367"/>
                    <a:pt x="1014" y="362"/>
                  </a:cubicBezTo>
                  <a:cubicBezTo>
                    <a:pt x="1010" y="357"/>
                    <a:pt x="1003" y="354"/>
                    <a:pt x="996" y="358"/>
                  </a:cubicBezTo>
                  <a:cubicBezTo>
                    <a:pt x="989" y="362"/>
                    <a:pt x="981" y="359"/>
                    <a:pt x="981" y="359"/>
                  </a:cubicBezTo>
                  <a:cubicBezTo>
                    <a:pt x="975" y="353"/>
                    <a:pt x="975" y="353"/>
                    <a:pt x="975" y="353"/>
                  </a:cubicBezTo>
                  <a:cubicBezTo>
                    <a:pt x="975" y="353"/>
                    <a:pt x="954" y="376"/>
                    <a:pt x="965" y="379"/>
                  </a:cubicBezTo>
                  <a:cubicBezTo>
                    <a:pt x="976" y="383"/>
                    <a:pt x="982" y="382"/>
                    <a:pt x="982" y="382"/>
                  </a:cubicBezTo>
                  <a:cubicBezTo>
                    <a:pt x="982" y="382"/>
                    <a:pt x="985" y="396"/>
                    <a:pt x="980" y="403"/>
                  </a:cubicBezTo>
                  <a:cubicBezTo>
                    <a:pt x="974" y="410"/>
                    <a:pt x="965" y="413"/>
                    <a:pt x="961" y="413"/>
                  </a:cubicBezTo>
                  <a:cubicBezTo>
                    <a:pt x="957" y="414"/>
                    <a:pt x="947" y="405"/>
                    <a:pt x="949" y="418"/>
                  </a:cubicBezTo>
                  <a:cubicBezTo>
                    <a:pt x="951" y="430"/>
                    <a:pt x="944" y="437"/>
                    <a:pt x="944" y="437"/>
                  </a:cubicBezTo>
                  <a:cubicBezTo>
                    <a:pt x="944" y="437"/>
                    <a:pt x="935" y="436"/>
                    <a:pt x="925" y="435"/>
                  </a:cubicBezTo>
                  <a:cubicBezTo>
                    <a:pt x="915" y="433"/>
                    <a:pt x="913" y="430"/>
                    <a:pt x="913" y="430"/>
                  </a:cubicBezTo>
                  <a:cubicBezTo>
                    <a:pt x="888" y="441"/>
                    <a:pt x="888" y="441"/>
                    <a:pt x="888" y="441"/>
                  </a:cubicBezTo>
                  <a:cubicBezTo>
                    <a:pt x="888" y="441"/>
                    <a:pt x="871" y="447"/>
                    <a:pt x="857" y="447"/>
                  </a:cubicBezTo>
                  <a:cubicBezTo>
                    <a:pt x="843" y="447"/>
                    <a:pt x="828" y="461"/>
                    <a:pt x="828" y="461"/>
                  </a:cubicBezTo>
                  <a:cubicBezTo>
                    <a:pt x="828" y="461"/>
                    <a:pt x="816" y="471"/>
                    <a:pt x="817" y="481"/>
                  </a:cubicBezTo>
                  <a:cubicBezTo>
                    <a:pt x="819" y="490"/>
                    <a:pt x="813" y="499"/>
                    <a:pt x="808" y="499"/>
                  </a:cubicBezTo>
                  <a:cubicBezTo>
                    <a:pt x="803" y="499"/>
                    <a:pt x="798" y="483"/>
                    <a:pt x="798" y="483"/>
                  </a:cubicBezTo>
                  <a:cubicBezTo>
                    <a:pt x="791" y="466"/>
                    <a:pt x="791" y="466"/>
                    <a:pt x="791" y="466"/>
                  </a:cubicBezTo>
                  <a:cubicBezTo>
                    <a:pt x="791" y="466"/>
                    <a:pt x="779" y="457"/>
                    <a:pt x="772" y="458"/>
                  </a:cubicBezTo>
                  <a:cubicBezTo>
                    <a:pt x="765" y="459"/>
                    <a:pt x="746" y="456"/>
                    <a:pt x="746" y="456"/>
                  </a:cubicBezTo>
                  <a:cubicBezTo>
                    <a:pt x="746" y="456"/>
                    <a:pt x="734" y="452"/>
                    <a:pt x="731" y="445"/>
                  </a:cubicBezTo>
                  <a:cubicBezTo>
                    <a:pt x="727" y="438"/>
                    <a:pt x="722" y="431"/>
                    <a:pt x="722" y="431"/>
                  </a:cubicBezTo>
                  <a:cubicBezTo>
                    <a:pt x="722" y="431"/>
                    <a:pt x="707" y="420"/>
                    <a:pt x="702" y="435"/>
                  </a:cubicBezTo>
                  <a:cubicBezTo>
                    <a:pt x="698" y="450"/>
                    <a:pt x="677" y="455"/>
                    <a:pt x="677" y="455"/>
                  </a:cubicBezTo>
                  <a:cubicBezTo>
                    <a:pt x="677" y="455"/>
                    <a:pt x="670" y="443"/>
                    <a:pt x="656" y="445"/>
                  </a:cubicBezTo>
                  <a:cubicBezTo>
                    <a:pt x="641" y="448"/>
                    <a:pt x="617" y="443"/>
                    <a:pt x="617" y="443"/>
                  </a:cubicBezTo>
                  <a:cubicBezTo>
                    <a:pt x="597" y="427"/>
                    <a:pt x="597" y="427"/>
                    <a:pt x="597" y="427"/>
                  </a:cubicBezTo>
                  <a:cubicBezTo>
                    <a:pt x="597" y="427"/>
                    <a:pt x="589" y="417"/>
                    <a:pt x="583" y="410"/>
                  </a:cubicBezTo>
                  <a:cubicBezTo>
                    <a:pt x="577" y="403"/>
                    <a:pt x="559" y="381"/>
                    <a:pt x="559" y="381"/>
                  </a:cubicBezTo>
                  <a:cubicBezTo>
                    <a:pt x="538" y="364"/>
                    <a:pt x="538" y="364"/>
                    <a:pt x="538" y="364"/>
                  </a:cubicBezTo>
                  <a:cubicBezTo>
                    <a:pt x="505" y="351"/>
                    <a:pt x="505" y="351"/>
                    <a:pt x="505" y="351"/>
                  </a:cubicBezTo>
                  <a:cubicBezTo>
                    <a:pt x="505" y="351"/>
                    <a:pt x="489" y="350"/>
                    <a:pt x="477" y="342"/>
                  </a:cubicBezTo>
                  <a:cubicBezTo>
                    <a:pt x="465" y="334"/>
                    <a:pt x="461" y="317"/>
                    <a:pt x="461" y="317"/>
                  </a:cubicBezTo>
                  <a:cubicBezTo>
                    <a:pt x="467" y="292"/>
                    <a:pt x="467" y="292"/>
                    <a:pt x="467" y="292"/>
                  </a:cubicBezTo>
                  <a:cubicBezTo>
                    <a:pt x="467" y="292"/>
                    <a:pt x="460" y="266"/>
                    <a:pt x="444" y="252"/>
                  </a:cubicBezTo>
                  <a:cubicBezTo>
                    <a:pt x="429" y="238"/>
                    <a:pt x="400" y="225"/>
                    <a:pt x="400" y="225"/>
                  </a:cubicBezTo>
                  <a:cubicBezTo>
                    <a:pt x="400" y="225"/>
                    <a:pt x="375" y="213"/>
                    <a:pt x="372" y="205"/>
                  </a:cubicBezTo>
                  <a:cubicBezTo>
                    <a:pt x="369" y="197"/>
                    <a:pt x="358" y="188"/>
                    <a:pt x="358" y="188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2" name="Freeform 236">
              <a:extLst>
                <a:ext uri="{FF2B5EF4-FFF2-40B4-BE49-F238E27FC236}">
                  <a16:creationId xmlns:a16="http://schemas.microsoft.com/office/drawing/2014/main" id="{2C11CA40-B7B9-4FC8-B09C-3A74C491D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1114" y="3706453"/>
              <a:ext cx="155863" cy="110841"/>
            </a:xfrm>
            <a:custGeom>
              <a:avLst/>
              <a:gdLst>
                <a:gd name="T0" fmla="*/ 2147483647 w 215"/>
                <a:gd name="T1" fmla="*/ 2147483647 h 174"/>
                <a:gd name="T2" fmla="*/ 2147483647 w 215"/>
                <a:gd name="T3" fmla="*/ 2147483647 h 174"/>
                <a:gd name="T4" fmla="*/ 2147483647 w 215"/>
                <a:gd name="T5" fmla="*/ 2147483647 h 174"/>
                <a:gd name="T6" fmla="*/ 2147483647 w 215"/>
                <a:gd name="T7" fmla="*/ 2147483647 h 174"/>
                <a:gd name="T8" fmla="*/ 2147483647 w 215"/>
                <a:gd name="T9" fmla="*/ 2147483647 h 174"/>
                <a:gd name="T10" fmla="*/ 2147483647 w 215"/>
                <a:gd name="T11" fmla="*/ 2147483647 h 174"/>
                <a:gd name="T12" fmla="*/ 2147483647 w 215"/>
                <a:gd name="T13" fmla="*/ 2147483647 h 174"/>
                <a:gd name="T14" fmla="*/ 2147483647 w 215"/>
                <a:gd name="T15" fmla="*/ 2147483647 h 174"/>
                <a:gd name="T16" fmla="*/ 2147483647 w 215"/>
                <a:gd name="T17" fmla="*/ 2147483647 h 174"/>
                <a:gd name="T18" fmla="*/ 2147483647 w 215"/>
                <a:gd name="T19" fmla="*/ 2147483647 h 174"/>
                <a:gd name="T20" fmla="*/ 2147483647 w 215"/>
                <a:gd name="T21" fmla="*/ 2147483647 h 174"/>
                <a:gd name="T22" fmla="*/ 2147483647 w 215"/>
                <a:gd name="T23" fmla="*/ 2147483647 h 174"/>
                <a:gd name="T24" fmla="*/ 2147483647 w 215"/>
                <a:gd name="T25" fmla="*/ 2147483647 h 174"/>
                <a:gd name="T26" fmla="*/ 2147483647 w 215"/>
                <a:gd name="T27" fmla="*/ 2147483647 h 174"/>
                <a:gd name="T28" fmla="*/ 0 w 215"/>
                <a:gd name="T29" fmla="*/ 2147483647 h 174"/>
                <a:gd name="T30" fmla="*/ 2147483647 w 215"/>
                <a:gd name="T31" fmla="*/ 2147483647 h 174"/>
                <a:gd name="T32" fmla="*/ 2147483647 w 215"/>
                <a:gd name="T33" fmla="*/ 2147483647 h 174"/>
                <a:gd name="T34" fmla="*/ 2147483647 w 215"/>
                <a:gd name="T35" fmla="*/ 2147483647 h 174"/>
                <a:gd name="T36" fmla="*/ 2147483647 w 215"/>
                <a:gd name="T37" fmla="*/ 2147483647 h 174"/>
                <a:gd name="T38" fmla="*/ 2147483647 w 215"/>
                <a:gd name="T39" fmla="*/ 2147483647 h 174"/>
                <a:gd name="T40" fmla="*/ 2147483647 w 215"/>
                <a:gd name="T41" fmla="*/ 2147483647 h 174"/>
                <a:gd name="T42" fmla="*/ 2147483647 w 215"/>
                <a:gd name="T43" fmla="*/ 2147483647 h 174"/>
                <a:gd name="T44" fmla="*/ 2147483647 w 215"/>
                <a:gd name="T45" fmla="*/ 2147483647 h 174"/>
                <a:gd name="T46" fmla="*/ 2147483647 w 215"/>
                <a:gd name="T47" fmla="*/ 2147483647 h 174"/>
                <a:gd name="T48" fmla="*/ 2147483647 w 215"/>
                <a:gd name="T49" fmla="*/ 2147483647 h 174"/>
                <a:gd name="T50" fmla="*/ 2147483647 w 215"/>
                <a:gd name="T51" fmla="*/ 2147483647 h 174"/>
                <a:gd name="T52" fmla="*/ 2147483647 w 215"/>
                <a:gd name="T53" fmla="*/ 2147483647 h 174"/>
                <a:gd name="T54" fmla="*/ 2147483647 w 215"/>
                <a:gd name="T55" fmla="*/ 2147483647 h 174"/>
                <a:gd name="T56" fmla="*/ 2147483647 w 215"/>
                <a:gd name="T57" fmla="*/ 2147483647 h 174"/>
                <a:gd name="T58" fmla="*/ 2147483647 w 215"/>
                <a:gd name="T59" fmla="*/ 2147483647 h 174"/>
                <a:gd name="T60" fmla="*/ 2147483647 w 215"/>
                <a:gd name="T61" fmla="*/ 2147483647 h 174"/>
                <a:gd name="T62" fmla="*/ 2147483647 w 215"/>
                <a:gd name="T63" fmla="*/ 2147483647 h 17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5"/>
                <a:gd name="T97" fmla="*/ 0 h 174"/>
                <a:gd name="T98" fmla="*/ 215 w 215"/>
                <a:gd name="T99" fmla="*/ 174 h 17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5" h="174">
                  <a:moveTo>
                    <a:pt x="215" y="12"/>
                  </a:moveTo>
                  <a:cubicBezTo>
                    <a:pt x="200" y="3"/>
                    <a:pt x="200" y="3"/>
                    <a:pt x="200" y="3"/>
                  </a:cubicBezTo>
                  <a:cubicBezTo>
                    <a:pt x="200" y="3"/>
                    <a:pt x="194" y="0"/>
                    <a:pt x="184" y="3"/>
                  </a:cubicBezTo>
                  <a:cubicBezTo>
                    <a:pt x="173" y="6"/>
                    <a:pt x="168" y="15"/>
                    <a:pt x="168" y="15"/>
                  </a:cubicBezTo>
                  <a:cubicBezTo>
                    <a:pt x="168" y="15"/>
                    <a:pt x="161" y="21"/>
                    <a:pt x="157" y="25"/>
                  </a:cubicBezTo>
                  <a:cubicBezTo>
                    <a:pt x="153" y="29"/>
                    <a:pt x="154" y="38"/>
                    <a:pt x="154" y="45"/>
                  </a:cubicBezTo>
                  <a:cubicBezTo>
                    <a:pt x="155" y="53"/>
                    <a:pt x="145" y="53"/>
                    <a:pt x="145" y="53"/>
                  </a:cubicBezTo>
                  <a:cubicBezTo>
                    <a:pt x="145" y="53"/>
                    <a:pt x="138" y="45"/>
                    <a:pt x="123" y="40"/>
                  </a:cubicBezTo>
                  <a:cubicBezTo>
                    <a:pt x="108" y="35"/>
                    <a:pt x="118" y="42"/>
                    <a:pt x="117" y="54"/>
                  </a:cubicBezTo>
                  <a:cubicBezTo>
                    <a:pt x="116" y="66"/>
                    <a:pt x="109" y="66"/>
                    <a:pt x="102" y="68"/>
                  </a:cubicBezTo>
                  <a:cubicBezTo>
                    <a:pt x="95" y="71"/>
                    <a:pt x="85" y="67"/>
                    <a:pt x="85" y="67"/>
                  </a:cubicBezTo>
                  <a:cubicBezTo>
                    <a:pt x="85" y="67"/>
                    <a:pt x="74" y="80"/>
                    <a:pt x="69" y="85"/>
                  </a:cubicBezTo>
                  <a:cubicBezTo>
                    <a:pt x="64" y="89"/>
                    <a:pt x="51" y="99"/>
                    <a:pt x="51" y="99"/>
                  </a:cubicBezTo>
                  <a:cubicBezTo>
                    <a:pt x="51" y="99"/>
                    <a:pt x="38" y="99"/>
                    <a:pt x="31" y="103"/>
                  </a:cubicBezTo>
                  <a:cubicBezTo>
                    <a:pt x="24" y="108"/>
                    <a:pt x="14" y="112"/>
                    <a:pt x="0" y="129"/>
                  </a:cubicBezTo>
                  <a:cubicBezTo>
                    <a:pt x="0" y="129"/>
                    <a:pt x="24" y="116"/>
                    <a:pt x="31" y="112"/>
                  </a:cubicBezTo>
                  <a:cubicBezTo>
                    <a:pt x="39" y="108"/>
                    <a:pt x="52" y="108"/>
                    <a:pt x="59" y="108"/>
                  </a:cubicBezTo>
                  <a:cubicBezTo>
                    <a:pt x="65" y="108"/>
                    <a:pt x="84" y="112"/>
                    <a:pt x="87" y="110"/>
                  </a:cubicBezTo>
                  <a:cubicBezTo>
                    <a:pt x="91" y="108"/>
                    <a:pt x="106" y="109"/>
                    <a:pt x="106" y="118"/>
                  </a:cubicBezTo>
                  <a:cubicBezTo>
                    <a:pt x="106" y="126"/>
                    <a:pt x="93" y="131"/>
                    <a:pt x="92" y="135"/>
                  </a:cubicBezTo>
                  <a:cubicBezTo>
                    <a:pt x="91" y="138"/>
                    <a:pt x="86" y="131"/>
                    <a:pt x="79" y="138"/>
                  </a:cubicBezTo>
                  <a:cubicBezTo>
                    <a:pt x="72" y="144"/>
                    <a:pt x="65" y="152"/>
                    <a:pt x="68" y="158"/>
                  </a:cubicBezTo>
                  <a:cubicBezTo>
                    <a:pt x="72" y="164"/>
                    <a:pt x="76" y="167"/>
                    <a:pt x="85" y="169"/>
                  </a:cubicBezTo>
                  <a:cubicBezTo>
                    <a:pt x="95" y="170"/>
                    <a:pt x="98" y="167"/>
                    <a:pt x="108" y="171"/>
                  </a:cubicBezTo>
                  <a:cubicBezTo>
                    <a:pt x="117" y="174"/>
                    <a:pt x="118" y="167"/>
                    <a:pt x="127" y="163"/>
                  </a:cubicBezTo>
                  <a:cubicBezTo>
                    <a:pt x="135" y="159"/>
                    <a:pt x="148" y="148"/>
                    <a:pt x="156" y="150"/>
                  </a:cubicBezTo>
                  <a:cubicBezTo>
                    <a:pt x="163" y="153"/>
                    <a:pt x="148" y="133"/>
                    <a:pt x="144" y="129"/>
                  </a:cubicBezTo>
                  <a:cubicBezTo>
                    <a:pt x="140" y="125"/>
                    <a:pt x="144" y="107"/>
                    <a:pt x="153" y="106"/>
                  </a:cubicBezTo>
                  <a:cubicBezTo>
                    <a:pt x="163" y="105"/>
                    <a:pt x="180" y="82"/>
                    <a:pt x="189" y="78"/>
                  </a:cubicBezTo>
                  <a:cubicBezTo>
                    <a:pt x="197" y="74"/>
                    <a:pt x="202" y="60"/>
                    <a:pt x="203" y="57"/>
                  </a:cubicBezTo>
                  <a:cubicBezTo>
                    <a:pt x="204" y="54"/>
                    <a:pt x="200" y="39"/>
                    <a:pt x="200" y="39"/>
                  </a:cubicBezTo>
                  <a:lnTo>
                    <a:pt x="215" y="12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3" name="Freeform 237">
              <a:extLst>
                <a:ext uri="{FF2B5EF4-FFF2-40B4-BE49-F238E27FC236}">
                  <a16:creationId xmlns:a16="http://schemas.microsoft.com/office/drawing/2014/main" id="{3E710BB4-1E6F-4BD4-9695-ECC93B142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5772" y="3800154"/>
              <a:ext cx="57630" cy="92558"/>
            </a:xfrm>
            <a:custGeom>
              <a:avLst/>
              <a:gdLst>
                <a:gd name="T0" fmla="*/ 2147483647 w 80"/>
                <a:gd name="T1" fmla="*/ 2147483647 h 145"/>
                <a:gd name="T2" fmla="*/ 2147483647 w 80"/>
                <a:gd name="T3" fmla="*/ 2147483647 h 145"/>
                <a:gd name="T4" fmla="*/ 2147483647 w 80"/>
                <a:gd name="T5" fmla="*/ 2147483647 h 145"/>
                <a:gd name="T6" fmla="*/ 2147483647 w 80"/>
                <a:gd name="T7" fmla="*/ 2147483647 h 145"/>
                <a:gd name="T8" fmla="*/ 2147483647 w 80"/>
                <a:gd name="T9" fmla="*/ 2147483647 h 145"/>
                <a:gd name="T10" fmla="*/ 2147483647 w 80"/>
                <a:gd name="T11" fmla="*/ 2147483647 h 145"/>
                <a:gd name="T12" fmla="*/ 2147483647 w 80"/>
                <a:gd name="T13" fmla="*/ 2147483647 h 145"/>
                <a:gd name="T14" fmla="*/ 2147483647 w 80"/>
                <a:gd name="T15" fmla="*/ 2147483647 h 145"/>
                <a:gd name="T16" fmla="*/ 2147483647 w 80"/>
                <a:gd name="T17" fmla="*/ 2147483647 h 145"/>
                <a:gd name="T18" fmla="*/ 2147483647 w 80"/>
                <a:gd name="T19" fmla="*/ 2147483647 h 145"/>
                <a:gd name="T20" fmla="*/ 2147483647 w 80"/>
                <a:gd name="T21" fmla="*/ 2147483647 h 145"/>
                <a:gd name="T22" fmla="*/ 2147483647 w 80"/>
                <a:gd name="T23" fmla="*/ 2147483647 h 145"/>
                <a:gd name="T24" fmla="*/ 2147483647 w 80"/>
                <a:gd name="T25" fmla="*/ 2147483647 h 145"/>
                <a:gd name="T26" fmla="*/ 2147483647 w 80"/>
                <a:gd name="T27" fmla="*/ 2147483647 h 14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0"/>
                <a:gd name="T43" fmla="*/ 0 h 145"/>
                <a:gd name="T44" fmla="*/ 80 w 80"/>
                <a:gd name="T45" fmla="*/ 145 h 14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0" h="145">
                  <a:moveTo>
                    <a:pt x="12" y="25"/>
                  </a:moveTo>
                  <a:cubicBezTo>
                    <a:pt x="12" y="25"/>
                    <a:pt x="43" y="0"/>
                    <a:pt x="56" y="4"/>
                  </a:cubicBezTo>
                  <a:cubicBezTo>
                    <a:pt x="56" y="4"/>
                    <a:pt x="65" y="18"/>
                    <a:pt x="67" y="21"/>
                  </a:cubicBezTo>
                  <a:cubicBezTo>
                    <a:pt x="69" y="24"/>
                    <a:pt x="72" y="31"/>
                    <a:pt x="75" y="38"/>
                  </a:cubicBezTo>
                  <a:cubicBezTo>
                    <a:pt x="78" y="45"/>
                    <a:pt x="77" y="50"/>
                    <a:pt x="78" y="54"/>
                  </a:cubicBezTo>
                  <a:cubicBezTo>
                    <a:pt x="78" y="58"/>
                    <a:pt x="80" y="78"/>
                    <a:pt x="74" y="94"/>
                  </a:cubicBezTo>
                  <a:cubicBezTo>
                    <a:pt x="68" y="111"/>
                    <a:pt x="69" y="109"/>
                    <a:pt x="52" y="115"/>
                  </a:cubicBezTo>
                  <a:cubicBezTo>
                    <a:pt x="36" y="120"/>
                    <a:pt x="17" y="145"/>
                    <a:pt x="9" y="132"/>
                  </a:cubicBezTo>
                  <a:cubicBezTo>
                    <a:pt x="0" y="118"/>
                    <a:pt x="6" y="98"/>
                    <a:pt x="11" y="96"/>
                  </a:cubicBezTo>
                  <a:cubicBezTo>
                    <a:pt x="16" y="94"/>
                    <a:pt x="21" y="84"/>
                    <a:pt x="21" y="84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9" y="71"/>
                    <a:pt x="8" y="59"/>
                    <a:pt x="9" y="55"/>
                  </a:cubicBezTo>
                  <a:cubicBezTo>
                    <a:pt x="10" y="50"/>
                    <a:pt x="11" y="39"/>
                    <a:pt x="11" y="39"/>
                  </a:cubicBezTo>
                  <a:lnTo>
                    <a:pt x="12" y="25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4" name="Freeform 238">
              <a:extLst>
                <a:ext uri="{FF2B5EF4-FFF2-40B4-BE49-F238E27FC236}">
                  <a16:creationId xmlns:a16="http://schemas.microsoft.com/office/drawing/2014/main" id="{C045E0BB-5C10-424B-9B2D-12099D56F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6021" y="3643605"/>
              <a:ext cx="297319" cy="306240"/>
            </a:xfrm>
            <a:custGeom>
              <a:avLst/>
              <a:gdLst>
                <a:gd name="T0" fmla="*/ 2147483647 w 407"/>
                <a:gd name="T1" fmla="*/ 2147483647 h 480"/>
                <a:gd name="T2" fmla="*/ 2147483647 w 407"/>
                <a:gd name="T3" fmla="*/ 2147483647 h 480"/>
                <a:gd name="T4" fmla="*/ 2147483647 w 407"/>
                <a:gd name="T5" fmla="*/ 2147483647 h 480"/>
                <a:gd name="T6" fmla="*/ 2147483647 w 407"/>
                <a:gd name="T7" fmla="*/ 2147483647 h 480"/>
                <a:gd name="T8" fmla="*/ 2147483647 w 407"/>
                <a:gd name="T9" fmla="*/ 2147483647 h 480"/>
                <a:gd name="T10" fmla="*/ 2147483647 w 407"/>
                <a:gd name="T11" fmla="*/ 2147483647 h 480"/>
                <a:gd name="T12" fmla="*/ 2147483647 w 407"/>
                <a:gd name="T13" fmla="*/ 2147483647 h 480"/>
                <a:gd name="T14" fmla="*/ 2147483647 w 407"/>
                <a:gd name="T15" fmla="*/ 2147483647 h 480"/>
                <a:gd name="T16" fmla="*/ 2147483647 w 407"/>
                <a:gd name="T17" fmla="*/ 2147483647 h 480"/>
                <a:gd name="T18" fmla="*/ 2147483647 w 407"/>
                <a:gd name="T19" fmla="*/ 2147483647 h 480"/>
                <a:gd name="T20" fmla="*/ 2147483647 w 407"/>
                <a:gd name="T21" fmla="*/ 2147483647 h 480"/>
                <a:gd name="T22" fmla="*/ 2147483647 w 407"/>
                <a:gd name="T23" fmla="*/ 2147483647 h 480"/>
                <a:gd name="T24" fmla="*/ 2147483647 w 407"/>
                <a:gd name="T25" fmla="*/ 2147483647 h 480"/>
                <a:gd name="T26" fmla="*/ 2147483647 w 407"/>
                <a:gd name="T27" fmla="*/ 2147483647 h 480"/>
                <a:gd name="T28" fmla="*/ 2147483647 w 407"/>
                <a:gd name="T29" fmla="*/ 2147483647 h 480"/>
                <a:gd name="T30" fmla="*/ 2147483647 w 407"/>
                <a:gd name="T31" fmla="*/ 2147483647 h 480"/>
                <a:gd name="T32" fmla="*/ 2147483647 w 407"/>
                <a:gd name="T33" fmla="*/ 2147483647 h 480"/>
                <a:gd name="T34" fmla="*/ 2147483647 w 407"/>
                <a:gd name="T35" fmla="*/ 2147483647 h 480"/>
                <a:gd name="T36" fmla="*/ 2147483647 w 407"/>
                <a:gd name="T37" fmla="*/ 2147483647 h 480"/>
                <a:gd name="T38" fmla="*/ 2147483647 w 407"/>
                <a:gd name="T39" fmla="*/ 2147483647 h 480"/>
                <a:gd name="T40" fmla="*/ 2147483647 w 407"/>
                <a:gd name="T41" fmla="*/ 2147483647 h 480"/>
                <a:gd name="T42" fmla="*/ 2147483647 w 407"/>
                <a:gd name="T43" fmla="*/ 2147483647 h 480"/>
                <a:gd name="T44" fmla="*/ 2147483647 w 407"/>
                <a:gd name="T45" fmla="*/ 2147483647 h 480"/>
                <a:gd name="T46" fmla="*/ 2147483647 w 407"/>
                <a:gd name="T47" fmla="*/ 2147483647 h 480"/>
                <a:gd name="T48" fmla="*/ 2147483647 w 407"/>
                <a:gd name="T49" fmla="*/ 2147483647 h 480"/>
                <a:gd name="T50" fmla="*/ 2147483647 w 407"/>
                <a:gd name="T51" fmla="*/ 2147483647 h 480"/>
                <a:gd name="T52" fmla="*/ 2147483647 w 407"/>
                <a:gd name="T53" fmla="*/ 2147483647 h 480"/>
                <a:gd name="T54" fmla="*/ 2147483647 w 407"/>
                <a:gd name="T55" fmla="*/ 2147483647 h 480"/>
                <a:gd name="T56" fmla="*/ 2147483647 w 407"/>
                <a:gd name="T57" fmla="*/ 2147483647 h 480"/>
                <a:gd name="T58" fmla="*/ 2147483647 w 407"/>
                <a:gd name="T59" fmla="*/ 2147483647 h 480"/>
                <a:gd name="T60" fmla="*/ 2147483647 w 407"/>
                <a:gd name="T61" fmla="*/ 2147483647 h 480"/>
                <a:gd name="T62" fmla="*/ 2147483647 w 407"/>
                <a:gd name="T63" fmla="*/ 2147483647 h 480"/>
                <a:gd name="T64" fmla="*/ 2147483647 w 407"/>
                <a:gd name="T65" fmla="*/ 2147483647 h 480"/>
                <a:gd name="T66" fmla="*/ 2147483647 w 407"/>
                <a:gd name="T67" fmla="*/ 2147483647 h 480"/>
                <a:gd name="T68" fmla="*/ 2147483647 w 407"/>
                <a:gd name="T69" fmla="*/ 2147483647 h 480"/>
                <a:gd name="T70" fmla="*/ 2147483647 w 407"/>
                <a:gd name="T71" fmla="*/ 2147483647 h 480"/>
                <a:gd name="T72" fmla="*/ 2147483647 w 407"/>
                <a:gd name="T73" fmla="*/ 2147483647 h 480"/>
                <a:gd name="T74" fmla="*/ 2147483647 w 407"/>
                <a:gd name="T75" fmla="*/ 2147483647 h 480"/>
                <a:gd name="T76" fmla="*/ 2147483647 w 407"/>
                <a:gd name="T77" fmla="*/ 2147483647 h 480"/>
                <a:gd name="T78" fmla="*/ 2147483647 w 407"/>
                <a:gd name="T79" fmla="*/ 2147483647 h 480"/>
                <a:gd name="T80" fmla="*/ 2147483647 w 407"/>
                <a:gd name="T81" fmla="*/ 2147483647 h 480"/>
                <a:gd name="T82" fmla="*/ 2147483647 w 407"/>
                <a:gd name="T83" fmla="*/ 2147483647 h 480"/>
                <a:gd name="T84" fmla="*/ 2147483647 w 407"/>
                <a:gd name="T85" fmla="*/ 2147483647 h 480"/>
                <a:gd name="T86" fmla="*/ 2147483647 w 407"/>
                <a:gd name="T87" fmla="*/ 2147483647 h 480"/>
                <a:gd name="T88" fmla="*/ 2147483647 w 407"/>
                <a:gd name="T89" fmla="*/ 2147483647 h 480"/>
                <a:gd name="T90" fmla="*/ 2147483647 w 407"/>
                <a:gd name="T91" fmla="*/ 2147483647 h 480"/>
                <a:gd name="T92" fmla="*/ 2147483647 w 407"/>
                <a:gd name="T93" fmla="*/ 2147483647 h 480"/>
                <a:gd name="T94" fmla="*/ 2147483647 w 407"/>
                <a:gd name="T95" fmla="*/ 2147483647 h 4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07"/>
                <a:gd name="T145" fmla="*/ 0 h 480"/>
                <a:gd name="T146" fmla="*/ 407 w 407"/>
                <a:gd name="T147" fmla="*/ 480 h 48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07" h="480">
                  <a:moveTo>
                    <a:pt x="320" y="5"/>
                  </a:moveTo>
                  <a:cubicBezTo>
                    <a:pt x="308" y="6"/>
                    <a:pt x="295" y="0"/>
                    <a:pt x="303" y="22"/>
                  </a:cubicBezTo>
                  <a:cubicBezTo>
                    <a:pt x="310" y="45"/>
                    <a:pt x="324" y="52"/>
                    <a:pt x="306" y="63"/>
                  </a:cubicBezTo>
                  <a:cubicBezTo>
                    <a:pt x="289" y="74"/>
                    <a:pt x="284" y="73"/>
                    <a:pt x="276" y="79"/>
                  </a:cubicBezTo>
                  <a:cubicBezTo>
                    <a:pt x="267" y="85"/>
                    <a:pt x="262" y="100"/>
                    <a:pt x="266" y="110"/>
                  </a:cubicBezTo>
                  <a:cubicBezTo>
                    <a:pt x="269" y="120"/>
                    <a:pt x="274" y="117"/>
                    <a:pt x="273" y="129"/>
                  </a:cubicBezTo>
                  <a:cubicBezTo>
                    <a:pt x="272" y="142"/>
                    <a:pt x="272" y="113"/>
                    <a:pt x="284" y="131"/>
                  </a:cubicBezTo>
                  <a:cubicBezTo>
                    <a:pt x="297" y="148"/>
                    <a:pt x="297" y="147"/>
                    <a:pt x="295" y="154"/>
                  </a:cubicBezTo>
                  <a:cubicBezTo>
                    <a:pt x="294" y="161"/>
                    <a:pt x="289" y="169"/>
                    <a:pt x="284" y="165"/>
                  </a:cubicBezTo>
                  <a:cubicBezTo>
                    <a:pt x="279" y="161"/>
                    <a:pt x="281" y="153"/>
                    <a:pt x="269" y="160"/>
                  </a:cubicBezTo>
                  <a:cubicBezTo>
                    <a:pt x="258" y="167"/>
                    <a:pt x="255" y="165"/>
                    <a:pt x="261" y="179"/>
                  </a:cubicBezTo>
                  <a:cubicBezTo>
                    <a:pt x="267" y="192"/>
                    <a:pt x="262" y="198"/>
                    <a:pt x="265" y="206"/>
                  </a:cubicBezTo>
                  <a:cubicBezTo>
                    <a:pt x="267" y="213"/>
                    <a:pt x="274" y="207"/>
                    <a:pt x="269" y="219"/>
                  </a:cubicBezTo>
                  <a:cubicBezTo>
                    <a:pt x="265" y="231"/>
                    <a:pt x="262" y="225"/>
                    <a:pt x="260" y="234"/>
                  </a:cubicBezTo>
                  <a:cubicBezTo>
                    <a:pt x="256" y="246"/>
                    <a:pt x="250" y="256"/>
                    <a:pt x="250" y="260"/>
                  </a:cubicBezTo>
                  <a:cubicBezTo>
                    <a:pt x="250" y="263"/>
                    <a:pt x="245" y="261"/>
                    <a:pt x="241" y="267"/>
                  </a:cubicBezTo>
                  <a:cubicBezTo>
                    <a:pt x="238" y="273"/>
                    <a:pt x="241" y="279"/>
                    <a:pt x="235" y="287"/>
                  </a:cubicBezTo>
                  <a:cubicBezTo>
                    <a:pt x="229" y="294"/>
                    <a:pt x="224" y="283"/>
                    <a:pt x="218" y="292"/>
                  </a:cubicBezTo>
                  <a:cubicBezTo>
                    <a:pt x="212" y="300"/>
                    <a:pt x="212" y="295"/>
                    <a:pt x="207" y="304"/>
                  </a:cubicBezTo>
                  <a:cubicBezTo>
                    <a:pt x="202" y="313"/>
                    <a:pt x="197" y="314"/>
                    <a:pt x="193" y="313"/>
                  </a:cubicBezTo>
                  <a:cubicBezTo>
                    <a:pt x="190" y="311"/>
                    <a:pt x="183" y="310"/>
                    <a:pt x="188" y="304"/>
                  </a:cubicBezTo>
                  <a:cubicBezTo>
                    <a:pt x="193" y="298"/>
                    <a:pt x="199" y="292"/>
                    <a:pt x="194" y="290"/>
                  </a:cubicBezTo>
                  <a:cubicBezTo>
                    <a:pt x="190" y="289"/>
                    <a:pt x="187" y="284"/>
                    <a:pt x="185" y="288"/>
                  </a:cubicBezTo>
                  <a:cubicBezTo>
                    <a:pt x="182" y="292"/>
                    <a:pt x="180" y="282"/>
                    <a:pt x="177" y="295"/>
                  </a:cubicBezTo>
                  <a:cubicBezTo>
                    <a:pt x="175" y="309"/>
                    <a:pt x="177" y="314"/>
                    <a:pt x="177" y="319"/>
                  </a:cubicBezTo>
                  <a:cubicBezTo>
                    <a:pt x="177" y="324"/>
                    <a:pt x="171" y="320"/>
                    <a:pt x="169" y="326"/>
                  </a:cubicBezTo>
                  <a:cubicBezTo>
                    <a:pt x="166" y="332"/>
                    <a:pt x="163" y="335"/>
                    <a:pt x="166" y="343"/>
                  </a:cubicBezTo>
                  <a:cubicBezTo>
                    <a:pt x="170" y="352"/>
                    <a:pt x="156" y="359"/>
                    <a:pt x="153" y="349"/>
                  </a:cubicBezTo>
                  <a:cubicBezTo>
                    <a:pt x="149" y="340"/>
                    <a:pt x="149" y="333"/>
                    <a:pt x="143" y="333"/>
                  </a:cubicBezTo>
                  <a:cubicBezTo>
                    <a:pt x="137" y="333"/>
                    <a:pt x="124" y="336"/>
                    <a:pt x="122" y="341"/>
                  </a:cubicBezTo>
                  <a:cubicBezTo>
                    <a:pt x="119" y="346"/>
                    <a:pt x="112" y="349"/>
                    <a:pt x="106" y="346"/>
                  </a:cubicBezTo>
                  <a:cubicBezTo>
                    <a:pt x="100" y="342"/>
                    <a:pt x="99" y="332"/>
                    <a:pt x="94" y="342"/>
                  </a:cubicBezTo>
                  <a:cubicBezTo>
                    <a:pt x="89" y="352"/>
                    <a:pt x="84" y="348"/>
                    <a:pt x="75" y="349"/>
                  </a:cubicBezTo>
                  <a:cubicBezTo>
                    <a:pt x="67" y="351"/>
                    <a:pt x="53" y="373"/>
                    <a:pt x="52" y="380"/>
                  </a:cubicBezTo>
                  <a:cubicBezTo>
                    <a:pt x="51" y="388"/>
                    <a:pt x="37" y="379"/>
                    <a:pt x="37" y="388"/>
                  </a:cubicBezTo>
                  <a:cubicBezTo>
                    <a:pt x="37" y="396"/>
                    <a:pt x="41" y="396"/>
                    <a:pt x="41" y="396"/>
                  </a:cubicBezTo>
                  <a:cubicBezTo>
                    <a:pt x="41" y="396"/>
                    <a:pt x="37" y="402"/>
                    <a:pt x="28" y="401"/>
                  </a:cubicBezTo>
                  <a:cubicBezTo>
                    <a:pt x="20" y="400"/>
                    <a:pt x="19" y="396"/>
                    <a:pt x="10" y="407"/>
                  </a:cubicBezTo>
                  <a:cubicBezTo>
                    <a:pt x="1" y="418"/>
                    <a:pt x="0" y="432"/>
                    <a:pt x="11" y="429"/>
                  </a:cubicBezTo>
                  <a:cubicBezTo>
                    <a:pt x="22" y="427"/>
                    <a:pt x="20" y="421"/>
                    <a:pt x="26" y="423"/>
                  </a:cubicBezTo>
                  <a:cubicBezTo>
                    <a:pt x="32" y="426"/>
                    <a:pt x="38" y="426"/>
                    <a:pt x="36" y="434"/>
                  </a:cubicBezTo>
                  <a:cubicBezTo>
                    <a:pt x="33" y="443"/>
                    <a:pt x="36" y="444"/>
                    <a:pt x="33" y="449"/>
                  </a:cubicBezTo>
                  <a:cubicBezTo>
                    <a:pt x="31" y="454"/>
                    <a:pt x="28" y="454"/>
                    <a:pt x="25" y="458"/>
                  </a:cubicBezTo>
                  <a:cubicBezTo>
                    <a:pt x="21" y="461"/>
                    <a:pt x="16" y="463"/>
                    <a:pt x="21" y="467"/>
                  </a:cubicBezTo>
                  <a:cubicBezTo>
                    <a:pt x="26" y="472"/>
                    <a:pt x="25" y="463"/>
                    <a:pt x="31" y="471"/>
                  </a:cubicBezTo>
                  <a:cubicBezTo>
                    <a:pt x="37" y="480"/>
                    <a:pt x="44" y="476"/>
                    <a:pt x="46" y="472"/>
                  </a:cubicBezTo>
                  <a:cubicBezTo>
                    <a:pt x="47" y="469"/>
                    <a:pt x="52" y="460"/>
                    <a:pt x="49" y="452"/>
                  </a:cubicBezTo>
                  <a:cubicBezTo>
                    <a:pt x="47" y="443"/>
                    <a:pt x="49" y="438"/>
                    <a:pt x="54" y="438"/>
                  </a:cubicBezTo>
                  <a:cubicBezTo>
                    <a:pt x="59" y="438"/>
                    <a:pt x="62" y="437"/>
                    <a:pt x="62" y="431"/>
                  </a:cubicBezTo>
                  <a:cubicBezTo>
                    <a:pt x="62" y="424"/>
                    <a:pt x="58" y="412"/>
                    <a:pt x="53" y="413"/>
                  </a:cubicBezTo>
                  <a:cubicBezTo>
                    <a:pt x="51" y="401"/>
                    <a:pt x="51" y="401"/>
                    <a:pt x="51" y="401"/>
                  </a:cubicBezTo>
                  <a:cubicBezTo>
                    <a:pt x="51" y="401"/>
                    <a:pt x="38" y="395"/>
                    <a:pt x="53" y="394"/>
                  </a:cubicBezTo>
                  <a:cubicBezTo>
                    <a:pt x="68" y="392"/>
                    <a:pt x="73" y="385"/>
                    <a:pt x="78" y="384"/>
                  </a:cubicBezTo>
                  <a:cubicBezTo>
                    <a:pt x="83" y="383"/>
                    <a:pt x="91" y="378"/>
                    <a:pt x="91" y="378"/>
                  </a:cubicBezTo>
                  <a:cubicBezTo>
                    <a:pt x="91" y="378"/>
                    <a:pt x="97" y="373"/>
                    <a:pt x="102" y="377"/>
                  </a:cubicBezTo>
                  <a:cubicBezTo>
                    <a:pt x="107" y="380"/>
                    <a:pt x="103" y="370"/>
                    <a:pt x="110" y="369"/>
                  </a:cubicBezTo>
                  <a:cubicBezTo>
                    <a:pt x="116" y="368"/>
                    <a:pt x="124" y="374"/>
                    <a:pt x="132" y="375"/>
                  </a:cubicBezTo>
                  <a:cubicBezTo>
                    <a:pt x="139" y="377"/>
                    <a:pt x="147" y="357"/>
                    <a:pt x="151" y="370"/>
                  </a:cubicBezTo>
                  <a:cubicBezTo>
                    <a:pt x="156" y="384"/>
                    <a:pt x="144" y="386"/>
                    <a:pt x="154" y="392"/>
                  </a:cubicBezTo>
                  <a:cubicBezTo>
                    <a:pt x="164" y="399"/>
                    <a:pt x="172" y="394"/>
                    <a:pt x="172" y="394"/>
                  </a:cubicBezTo>
                  <a:cubicBezTo>
                    <a:pt x="172" y="394"/>
                    <a:pt x="174" y="368"/>
                    <a:pt x="181" y="362"/>
                  </a:cubicBezTo>
                  <a:cubicBezTo>
                    <a:pt x="188" y="356"/>
                    <a:pt x="194" y="353"/>
                    <a:pt x="196" y="358"/>
                  </a:cubicBezTo>
                  <a:cubicBezTo>
                    <a:pt x="197" y="363"/>
                    <a:pt x="197" y="365"/>
                    <a:pt x="197" y="372"/>
                  </a:cubicBezTo>
                  <a:cubicBezTo>
                    <a:pt x="197" y="378"/>
                    <a:pt x="202" y="380"/>
                    <a:pt x="202" y="380"/>
                  </a:cubicBezTo>
                  <a:cubicBezTo>
                    <a:pt x="202" y="380"/>
                    <a:pt x="225" y="381"/>
                    <a:pt x="230" y="372"/>
                  </a:cubicBezTo>
                  <a:cubicBezTo>
                    <a:pt x="235" y="362"/>
                    <a:pt x="235" y="342"/>
                    <a:pt x="242" y="341"/>
                  </a:cubicBezTo>
                  <a:cubicBezTo>
                    <a:pt x="250" y="340"/>
                    <a:pt x="245" y="347"/>
                    <a:pt x="256" y="347"/>
                  </a:cubicBezTo>
                  <a:cubicBezTo>
                    <a:pt x="267" y="347"/>
                    <a:pt x="269" y="331"/>
                    <a:pt x="269" y="331"/>
                  </a:cubicBezTo>
                  <a:cubicBezTo>
                    <a:pt x="269" y="331"/>
                    <a:pt x="290" y="330"/>
                    <a:pt x="290" y="324"/>
                  </a:cubicBezTo>
                  <a:cubicBezTo>
                    <a:pt x="290" y="317"/>
                    <a:pt x="278" y="308"/>
                    <a:pt x="290" y="303"/>
                  </a:cubicBezTo>
                  <a:cubicBezTo>
                    <a:pt x="303" y="298"/>
                    <a:pt x="299" y="281"/>
                    <a:pt x="299" y="281"/>
                  </a:cubicBezTo>
                  <a:cubicBezTo>
                    <a:pt x="298" y="268"/>
                    <a:pt x="298" y="268"/>
                    <a:pt x="298" y="268"/>
                  </a:cubicBezTo>
                  <a:cubicBezTo>
                    <a:pt x="301" y="256"/>
                    <a:pt x="301" y="256"/>
                    <a:pt x="301" y="256"/>
                  </a:cubicBezTo>
                  <a:cubicBezTo>
                    <a:pt x="314" y="260"/>
                    <a:pt x="314" y="260"/>
                    <a:pt x="314" y="260"/>
                  </a:cubicBezTo>
                  <a:cubicBezTo>
                    <a:pt x="315" y="240"/>
                    <a:pt x="315" y="240"/>
                    <a:pt x="315" y="240"/>
                  </a:cubicBezTo>
                  <a:cubicBezTo>
                    <a:pt x="315" y="240"/>
                    <a:pt x="317" y="222"/>
                    <a:pt x="320" y="218"/>
                  </a:cubicBezTo>
                  <a:cubicBezTo>
                    <a:pt x="322" y="214"/>
                    <a:pt x="322" y="196"/>
                    <a:pt x="315" y="196"/>
                  </a:cubicBezTo>
                  <a:cubicBezTo>
                    <a:pt x="308" y="196"/>
                    <a:pt x="299" y="197"/>
                    <a:pt x="301" y="183"/>
                  </a:cubicBezTo>
                  <a:cubicBezTo>
                    <a:pt x="304" y="170"/>
                    <a:pt x="310" y="166"/>
                    <a:pt x="306" y="156"/>
                  </a:cubicBezTo>
                  <a:cubicBezTo>
                    <a:pt x="303" y="147"/>
                    <a:pt x="292" y="123"/>
                    <a:pt x="292" y="123"/>
                  </a:cubicBezTo>
                  <a:cubicBezTo>
                    <a:pt x="292" y="123"/>
                    <a:pt x="284" y="113"/>
                    <a:pt x="283" y="110"/>
                  </a:cubicBezTo>
                  <a:cubicBezTo>
                    <a:pt x="282" y="106"/>
                    <a:pt x="284" y="101"/>
                    <a:pt x="295" y="104"/>
                  </a:cubicBezTo>
                  <a:cubicBezTo>
                    <a:pt x="306" y="106"/>
                    <a:pt x="306" y="115"/>
                    <a:pt x="310" y="113"/>
                  </a:cubicBezTo>
                  <a:cubicBezTo>
                    <a:pt x="314" y="112"/>
                    <a:pt x="310" y="106"/>
                    <a:pt x="317" y="102"/>
                  </a:cubicBezTo>
                  <a:cubicBezTo>
                    <a:pt x="325" y="99"/>
                    <a:pt x="335" y="102"/>
                    <a:pt x="335" y="108"/>
                  </a:cubicBezTo>
                  <a:cubicBezTo>
                    <a:pt x="335" y="115"/>
                    <a:pt x="323" y="116"/>
                    <a:pt x="335" y="118"/>
                  </a:cubicBezTo>
                  <a:cubicBezTo>
                    <a:pt x="347" y="121"/>
                    <a:pt x="341" y="106"/>
                    <a:pt x="351" y="120"/>
                  </a:cubicBezTo>
                  <a:cubicBezTo>
                    <a:pt x="360" y="133"/>
                    <a:pt x="356" y="137"/>
                    <a:pt x="369" y="117"/>
                  </a:cubicBezTo>
                  <a:cubicBezTo>
                    <a:pt x="383" y="97"/>
                    <a:pt x="368" y="110"/>
                    <a:pt x="388" y="91"/>
                  </a:cubicBezTo>
                  <a:cubicBezTo>
                    <a:pt x="407" y="73"/>
                    <a:pt x="401" y="64"/>
                    <a:pt x="401" y="64"/>
                  </a:cubicBezTo>
                  <a:cubicBezTo>
                    <a:pt x="388" y="58"/>
                    <a:pt x="388" y="58"/>
                    <a:pt x="388" y="58"/>
                  </a:cubicBezTo>
                  <a:cubicBezTo>
                    <a:pt x="388" y="58"/>
                    <a:pt x="381" y="51"/>
                    <a:pt x="375" y="54"/>
                  </a:cubicBezTo>
                  <a:cubicBezTo>
                    <a:pt x="369" y="58"/>
                    <a:pt x="358" y="54"/>
                    <a:pt x="358" y="54"/>
                  </a:cubicBezTo>
                  <a:cubicBezTo>
                    <a:pt x="358" y="54"/>
                    <a:pt x="346" y="53"/>
                    <a:pt x="344" y="46"/>
                  </a:cubicBezTo>
                  <a:cubicBezTo>
                    <a:pt x="343" y="38"/>
                    <a:pt x="335" y="30"/>
                    <a:pt x="335" y="30"/>
                  </a:cubicBezTo>
                  <a:lnTo>
                    <a:pt x="320" y="5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5" name="Freeform 239">
              <a:extLst>
                <a:ext uri="{FF2B5EF4-FFF2-40B4-BE49-F238E27FC236}">
                  <a16:creationId xmlns:a16="http://schemas.microsoft.com/office/drawing/2014/main" id="{FCB07230-0957-4569-9D2D-C9B42332B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032" y="3884713"/>
              <a:ext cx="45842" cy="35423"/>
            </a:xfrm>
            <a:custGeom>
              <a:avLst/>
              <a:gdLst>
                <a:gd name="T0" fmla="*/ 2147483647 w 62"/>
                <a:gd name="T1" fmla="*/ 2147483647 h 56"/>
                <a:gd name="T2" fmla="*/ 2147483647 w 62"/>
                <a:gd name="T3" fmla="*/ 2147483647 h 56"/>
                <a:gd name="T4" fmla="*/ 2147483647 w 62"/>
                <a:gd name="T5" fmla="*/ 2147483647 h 56"/>
                <a:gd name="T6" fmla="*/ 2147483647 w 62"/>
                <a:gd name="T7" fmla="*/ 2147483647 h 56"/>
                <a:gd name="T8" fmla="*/ 2147483647 w 62"/>
                <a:gd name="T9" fmla="*/ 2147483647 h 56"/>
                <a:gd name="T10" fmla="*/ 2147483647 w 62"/>
                <a:gd name="T11" fmla="*/ 2147483647 h 56"/>
                <a:gd name="T12" fmla="*/ 2147483647 w 62"/>
                <a:gd name="T13" fmla="*/ 2147483647 h 56"/>
                <a:gd name="T14" fmla="*/ 2147483647 w 62"/>
                <a:gd name="T15" fmla="*/ 2147483647 h 56"/>
                <a:gd name="T16" fmla="*/ 2147483647 w 62"/>
                <a:gd name="T17" fmla="*/ 2147483647 h 56"/>
                <a:gd name="T18" fmla="*/ 2147483647 w 62"/>
                <a:gd name="T19" fmla="*/ 2147483647 h 56"/>
                <a:gd name="T20" fmla="*/ 2147483647 w 62"/>
                <a:gd name="T21" fmla="*/ 2147483647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2"/>
                <a:gd name="T34" fmla="*/ 0 h 56"/>
                <a:gd name="T35" fmla="*/ 62 w 62"/>
                <a:gd name="T36" fmla="*/ 56 h 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2" h="56">
                  <a:moveTo>
                    <a:pt x="24" y="12"/>
                  </a:moveTo>
                  <a:cubicBezTo>
                    <a:pt x="20" y="14"/>
                    <a:pt x="14" y="12"/>
                    <a:pt x="9" y="21"/>
                  </a:cubicBezTo>
                  <a:cubicBezTo>
                    <a:pt x="4" y="29"/>
                    <a:pt x="0" y="40"/>
                    <a:pt x="8" y="40"/>
                  </a:cubicBezTo>
                  <a:cubicBezTo>
                    <a:pt x="15" y="40"/>
                    <a:pt x="20" y="38"/>
                    <a:pt x="21" y="42"/>
                  </a:cubicBezTo>
                  <a:cubicBezTo>
                    <a:pt x="22" y="45"/>
                    <a:pt x="14" y="56"/>
                    <a:pt x="21" y="51"/>
                  </a:cubicBezTo>
                  <a:cubicBezTo>
                    <a:pt x="29" y="46"/>
                    <a:pt x="30" y="35"/>
                    <a:pt x="35" y="29"/>
                  </a:cubicBezTo>
                  <a:cubicBezTo>
                    <a:pt x="40" y="23"/>
                    <a:pt x="37" y="18"/>
                    <a:pt x="47" y="22"/>
                  </a:cubicBezTo>
                  <a:cubicBezTo>
                    <a:pt x="57" y="26"/>
                    <a:pt x="62" y="14"/>
                    <a:pt x="62" y="14"/>
                  </a:cubicBezTo>
                  <a:cubicBezTo>
                    <a:pt x="62" y="14"/>
                    <a:pt x="62" y="0"/>
                    <a:pt x="57" y="2"/>
                  </a:cubicBezTo>
                  <a:cubicBezTo>
                    <a:pt x="52" y="5"/>
                    <a:pt x="36" y="5"/>
                    <a:pt x="36" y="5"/>
                  </a:cubicBezTo>
                  <a:lnTo>
                    <a:pt x="24" y="12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6" name="Freeform 240">
              <a:extLst>
                <a:ext uri="{FF2B5EF4-FFF2-40B4-BE49-F238E27FC236}">
                  <a16:creationId xmlns:a16="http://schemas.microsoft.com/office/drawing/2014/main" id="{C0A77E64-AA44-41BF-9036-DC231B13C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8205" y="3410497"/>
              <a:ext cx="75967" cy="227395"/>
            </a:xfrm>
            <a:custGeom>
              <a:avLst/>
              <a:gdLst>
                <a:gd name="T0" fmla="*/ 2147483647 w 105"/>
                <a:gd name="T1" fmla="*/ 2147483647 h 356"/>
                <a:gd name="T2" fmla="*/ 2147483647 w 105"/>
                <a:gd name="T3" fmla="*/ 2147483647 h 356"/>
                <a:gd name="T4" fmla="*/ 2147483647 w 105"/>
                <a:gd name="T5" fmla="*/ 2147483647 h 356"/>
                <a:gd name="T6" fmla="*/ 2147483647 w 105"/>
                <a:gd name="T7" fmla="*/ 2147483647 h 356"/>
                <a:gd name="T8" fmla="*/ 2147483647 w 105"/>
                <a:gd name="T9" fmla="*/ 2147483647 h 356"/>
                <a:gd name="T10" fmla="*/ 2147483647 w 105"/>
                <a:gd name="T11" fmla="*/ 2147483647 h 356"/>
                <a:gd name="T12" fmla="*/ 2147483647 w 105"/>
                <a:gd name="T13" fmla="*/ 2147483647 h 356"/>
                <a:gd name="T14" fmla="*/ 2147483647 w 105"/>
                <a:gd name="T15" fmla="*/ 2147483647 h 356"/>
                <a:gd name="T16" fmla="*/ 2147483647 w 105"/>
                <a:gd name="T17" fmla="*/ 2147483647 h 356"/>
                <a:gd name="T18" fmla="*/ 2147483647 w 105"/>
                <a:gd name="T19" fmla="*/ 2147483647 h 356"/>
                <a:gd name="T20" fmla="*/ 2147483647 w 105"/>
                <a:gd name="T21" fmla="*/ 2147483647 h 356"/>
                <a:gd name="T22" fmla="*/ 2147483647 w 105"/>
                <a:gd name="T23" fmla="*/ 2147483647 h 356"/>
                <a:gd name="T24" fmla="*/ 2147483647 w 105"/>
                <a:gd name="T25" fmla="*/ 2147483647 h 356"/>
                <a:gd name="T26" fmla="*/ 2147483647 w 105"/>
                <a:gd name="T27" fmla="*/ 2147483647 h 356"/>
                <a:gd name="T28" fmla="*/ 2147483647 w 105"/>
                <a:gd name="T29" fmla="*/ 2147483647 h 356"/>
                <a:gd name="T30" fmla="*/ 2147483647 w 105"/>
                <a:gd name="T31" fmla="*/ 2147483647 h 356"/>
                <a:gd name="T32" fmla="*/ 2147483647 w 105"/>
                <a:gd name="T33" fmla="*/ 2147483647 h 356"/>
                <a:gd name="T34" fmla="*/ 2147483647 w 105"/>
                <a:gd name="T35" fmla="*/ 2147483647 h 356"/>
                <a:gd name="T36" fmla="*/ 2147483647 w 105"/>
                <a:gd name="T37" fmla="*/ 2147483647 h 356"/>
                <a:gd name="T38" fmla="*/ 2147483647 w 105"/>
                <a:gd name="T39" fmla="*/ 2147483647 h 356"/>
                <a:gd name="T40" fmla="*/ 2147483647 w 105"/>
                <a:gd name="T41" fmla="*/ 2147483647 h 356"/>
                <a:gd name="T42" fmla="*/ 2147483647 w 105"/>
                <a:gd name="T43" fmla="*/ 2147483647 h 356"/>
                <a:gd name="T44" fmla="*/ 2147483647 w 105"/>
                <a:gd name="T45" fmla="*/ 2147483647 h 356"/>
                <a:gd name="T46" fmla="*/ 2147483647 w 105"/>
                <a:gd name="T47" fmla="*/ 2147483647 h 356"/>
                <a:gd name="T48" fmla="*/ 2147483647 w 105"/>
                <a:gd name="T49" fmla="*/ 2147483647 h 356"/>
                <a:gd name="T50" fmla="*/ 2147483647 w 105"/>
                <a:gd name="T51" fmla="*/ 2147483647 h 356"/>
                <a:gd name="T52" fmla="*/ 2147483647 w 105"/>
                <a:gd name="T53" fmla="*/ 2147483647 h 356"/>
                <a:gd name="T54" fmla="*/ 2147483647 w 105"/>
                <a:gd name="T55" fmla="*/ 2147483647 h 356"/>
                <a:gd name="T56" fmla="*/ 2147483647 w 105"/>
                <a:gd name="T57" fmla="*/ 2147483647 h 356"/>
                <a:gd name="T58" fmla="*/ 2147483647 w 105"/>
                <a:gd name="T59" fmla="*/ 2147483647 h 356"/>
                <a:gd name="T60" fmla="*/ 2147483647 w 105"/>
                <a:gd name="T61" fmla="*/ 2147483647 h 356"/>
                <a:gd name="T62" fmla="*/ 2147483647 w 105"/>
                <a:gd name="T63" fmla="*/ 2147483647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5"/>
                <a:gd name="T97" fmla="*/ 0 h 356"/>
                <a:gd name="T98" fmla="*/ 105 w 105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5" h="356">
                  <a:moveTo>
                    <a:pt x="45" y="2"/>
                  </a:moveTo>
                  <a:cubicBezTo>
                    <a:pt x="34" y="4"/>
                    <a:pt x="26" y="8"/>
                    <a:pt x="29" y="27"/>
                  </a:cubicBezTo>
                  <a:cubicBezTo>
                    <a:pt x="31" y="45"/>
                    <a:pt x="39" y="44"/>
                    <a:pt x="27" y="59"/>
                  </a:cubicBezTo>
                  <a:cubicBezTo>
                    <a:pt x="16" y="74"/>
                    <a:pt x="15" y="83"/>
                    <a:pt x="19" y="90"/>
                  </a:cubicBezTo>
                  <a:cubicBezTo>
                    <a:pt x="23" y="96"/>
                    <a:pt x="30" y="97"/>
                    <a:pt x="23" y="114"/>
                  </a:cubicBezTo>
                  <a:cubicBezTo>
                    <a:pt x="15" y="131"/>
                    <a:pt x="13" y="129"/>
                    <a:pt x="23" y="144"/>
                  </a:cubicBezTo>
                  <a:cubicBezTo>
                    <a:pt x="32" y="158"/>
                    <a:pt x="46" y="151"/>
                    <a:pt x="37" y="173"/>
                  </a:cubicBezTo>
                  <a:cubicBezTo>
                    <a:pt x="29" y="195"/>
                    <a:pt x="32" y="186"/>
                    <a:pt x="34" y="205"/>
                  </a:cubicBezTo>
                  <a:cubicBezTo>
                    <a:pt x="35" y="225"/>
                    <a:pt x="41" y="232"/>
                    <a:pt x="30" y="235"/>
                  </a:cubicBezTo>
                  <a:cubicBezTo>
                    <a:pt x="19" y="237"/>
                    <a:pt x="0" y="220"/>
                    <a:pt x="13" y="240"/>
                  </a:cubicBezTo>
                  <a:cubicBezTo>
                    <a:pt x="25" y="259"/>
                    <a:pt x="31" y="251"/>
                    <a:pt x="30" y="264"/>
                  </a:cubicBezTo>
                  <a:cubicBezTo>
                    <a:pt x="29" y="278"/>
                    <a:pt x="34" y="284"/>
                    <a:pt x="35" y="300"/>
                  </a:cubicBezTo>
                  <a:cubicBezTo>
                    <a:pt x="36" y="316"/>
                    <a:pt x="31" y="322"/>
                    <a:pt x="29" y="328"/>
                  </a:cubicBezTo>
                  <a:cubicBezTo>
                    <a:pt x="26" y="334"/>
                    <a:pt x="14" y="334"/>
                    <a:pt x="26" y="342"/>
                  </a:cubicBezTo>
                  <a:cubicBezTo>
                    <a:pt x="39" y="349"/>
                    <a:pt x="38" y="340"/>
                    <a:pt x="45" y="336"/>
                  </a:cubicBezTo>
                  <a:cubicBezTo>
                    <a:pt x="52" y="331"/>
                    <a:pt x="53" y="315"/>
                    <a:pt x="59" y="328"/>
                  </a:cubicBezTo>
                  <a:cubicBezTo>
                    <a:pt x="66" y="342"/>
                    <a:pt x="58" y="356"/>
                    <a:pt x="67" y="355"/>
                  </a:cubicBezTo>
                  <a:cubicBezTo>
                    <a:pt x="75" y="354"/>
                    <a:pt x="79" y="328"/>
                    <a:pt x="74" y="322"/>
                  </a:cubicBezTo>
                  <a:cubicBezTo>
                    <a:pt x="69" y="316"/>
                    <a:pt x="63" y="318"/>
                    <a:pt x="57" y="300"/>
                  </a:cubicBezTo>
                  <a:cubicBezTo>
                    <a:pt x="51" y="281"/>
                    <a:pt x="48" y="284"/>
                    <a:pt x="53" y="270"/>
                  </a:cubicBezTo>
                  <a:cubicBezTo>
                    <a:pt x="58" y="257"/>
                    <a:pt x="52" y="249"/>
                    <a:pt x="57" y="238"/>
                  </a:cubicBezTo>
                  <a:cubicBezTo>
                    <a:pt x="62" y="227"/>
                    <a:pt x="63" y="213"/>
                    <a:pt x="70" y="216"/>
                  </a:cubicBezTo>
                  <a:cubicBezTo>
                    <a:pt x="78" y="220"/>
                    <a:pt x="88" y="240"/>
                    <a:pt x="96" y="237"/>
                  </a:cubicBezTo>
                  <a:cubicBezTo>
                    <a:pt x="105" y="235"/>
                    <a:pt x="104" y="220"/>
                    <a:pt x="99" y="218"/>
                  </a:cubicBezTo>
                  <a:cubicBezTo>
                    <a:pt x="94" y="215"/>
                    <a:pt x="84" y="209"/>
                    <a:pt x="79" y="202"/>
                  </a:cubicBezTo>
                  <a:cubicBezTo>
                    <a:pt x="74" y="194"/>
                    <a:pt x="70" y="186"/>
                    <a:pt x="70" y="176"/>
                  </a:cubicBezTo>
                  <a:cubicBezTo>
                    <a:pt x="70" y="166"/>
                    <a:pt x="64" y="145"/>
                    <a:pt x="64" y="134"/>
                  </a:cubicBezTo>
                  <a:cubicBezTo>
                    <a:pt x="64" y="123"/>
                    <a:pt x="62" y="106"/>
                    <a:pt x="59" y="93"/>
                  </a:cubicBezTo>
                  <a:cubicBezTo>
                    <a:pt x="57" y="81"/>
                    <a:pt x="52" y="70"/>
                    <a:pt x="57" y="56"/>
                  </a:cubicBezTo>
                  <a:cubicBezTo>
                    <a:pt x="62" y="43"/>
                    <a:pt x="54" y="37"/>
                    <a:pt x="54" y="22"/>
                  </a:cubicBezTo>
                  <a:cubicBezTo>
                    <a:pt x="54" y="7"/>
                    <a:pt x="59" y="0"/>
                    <a:pt x="52" y="1"/>
                  </a:cubicBezTo>
                  <a:cubicBezTo>
                    <a:pt x="45" y="2"/>
                    <a:pt x="45" y="2"/>
                    <a:pt x="45" y="2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7" name="Freeform 241">
              <a:extLst>
                <a:ext uri="{FF2B5EF4-FFF2-40B4-BE49-F238E27FC236}">
                  <a16:creationId xmlns:a16="http://schemas.microsoft.com/office/drawing/2014/main" id="{41C4374A-054B-489A-B730-653FCFE01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9890" y="3633321"/>
              <a:ext cx="55011" cy="45708"/>
            </a:xfrm>
            <a:custGeom>
              <a:avLst/>
              <a:gdLst>
                <a:gd name="T0" fmla="*/ 2147483647 w 76"/>
                <a:gd name="T1" fmla="*/ 2147483647 h 72"/>
                <a:gd name="T2" fmla="*/ 2147483647 w 76"/>
                <a:gd name="T3" fmla="*/ 2147483647 h 72"/>
                <a:gd name="T4" fmla="*/ 2147483647 w 76"/>
                <a:gd name="T5" fmla="*/ 2147483647 h 72"/>
                <a:gd name="T6" fmla="*/ 2147483647 w 76"/>
                <a:gd name="T7" fmla="*/ 2147483647 h 72"/>
                <a:gd name="T8" fmla="*/ 2147483647 w 76"/>
                <a:gd name="T9" fmla="*/ 2147483647 h 72"/>
                <a:gd name="T10" fmla="*/ 2147483647 w 76"/>
                <a:gd name="T11" fmla="*/ 2147483647 h 72"/>
                <a:gd name="T12" fmla="*/ 2147483647 w 76"/>
                <a:gd name="T13" fmla="*/ 2147483647 h 72"/>
                <a:gd name="T14" fmla="*/ 2147483647 w 76"/>
                <a:gd name="T15" fmla="*/ 2147483647 h 72"/>
                <a:gd name="T16" fmla="*/ 2147483647 w 76"/>
                <a:gd name="T17" fmla="*/ 0 h 72"/>
                <a:gd name="T18" fmla="*/ 2147483647 w 76"/>
                <a:gd name="T19" fmla="*/ 2147483647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72"/>
                <a:gd name="T32" fmla="*/ 76 w 76"/>
                <a:gd name="T33" fmla="*/ 72 h 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72">
                  <a:moveTo>
                    <a:pt x="45" y="19"/>
                  </a:moveTo>
                  <a:cubicBezTo>
                    <a:pt x="40" y="21"/>
                    <a:pt x="32" y="33"/>
                    <a:pt x="28" y="41"/>
                  </a:cubicBezTo>
                  <a:cubicBezTo>
                    <a:pt x="24" y="48"/>
                    <a:pt x="18" y="56"/>
                    <a:pt x="15" y="56"/>
                  </a:cubicBezTo>
                  <a:cubicBezTo>
                    <a:pt x="11" y="56"/>
                    <a:pt x="0" y="43"/>
                    <a:pt x="7" y="56"/>
                  </a:cubicBezTo>
                  <a:cubicBezTo>
                    <a:pt x="15" y="68"/>
                    <a:pt x="24" y="72"/>
                    <a:pt x="31" y="65"/>
                  </a:cubicBezTo>
                  <a:cubicBezTo>
                    <a:pt x="37" y="59"/>
                    <a:pt x="38" y="45"/>
                    <a:pt x="44" y="41"/>
                  </a:cubicBezTo>
                  <a:cubicBezTo>
                    <a:pt x="50" y="37"/>
                    <a:pt x="54" y="31"/>
                    <a:pt x="59" y="31"/>
                  </a:cubicBezTo>
                  <a:cubicBezTo>
                    <a:pt x="64" y="31"/>
                    <a:pt x="71" y="24"/>
                    <a:pt x="74" y="19"/>
                  </a:cubicBezTo>
                  <a:cubicBezTo>
                    <a:pt x="76" y="14"/>
                    <a:pt x="70" y="0"/>
                    <a:pt x="70" y="0"/>
                  </a:cubicBezTo>
                  <a:lnTo>
                    <a:pt x="45" y="19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8" name="Freeform 242">
              <a:extLst>
                <a:ext uri="{FF2B5EF4-FFF2-40B4-BE49-F238E27FC236}">
                  <a16:creationId xmlns:a16="http://schemas.microsoft.com/office/drawing/2014/main" id="{450132F3-1E7B-4B5C-9C64-1B6770AD7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7998" y="3618466"/>
              <a:ext cx="22266" cy="26282"/>
            </a:xfrm>
            <a:custGeom>
              <a:avLst/>
              <a:gdLst>
                <a:gd name="T0" fmla="*/ 2147483647 w 30"/>
                <a:gd name="T1" fmla="*/ 2147483647 h 42"/>
                <a:gd name="T2" fmla="*/ 2147483647 w 30"/>
                <a:gd name="T3" fmla="*/ 2147483647 h 42"/>
                <a:gd name="T4" fmla="*/ 2147483647 w 30"/>
                <a:gd name="T5" fmla="*/ 2147483647 h 42"/>
                <a:gd name="T6" fmla="*/ 2147483647 w 30"/>
                <a:gd name="T7" fmla="*/ 2147483647 h 42"/>
                <a:gd name="T8" fmla="*/ 2147483647 w 30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2"/>
                <a:gd name="T17" fmla="*/ 30 w 30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2">
                  <a:moveTo>
                    <a:pt x="20" y="14"/>
                  </a:moveTo>
                  <a:cubicBezTo>
                    <a:pt x="13" y="16"/>
                    <a:pt x="10" y="0"/>
                    <a:pt x="5" y="21"/>
                  </a:cubicBezTo>
                  <a:cubicBezTo>
                    <a:pt x="0" y="42"/>
                    <a:pt x="21" y="26"/>
                    <a:pt x="21" y="26"/>
                  </a:cubicBezTo>
                  <a:cubicBezTo>
                    <a:pt x="30" y="18"/>
                    <a:pt x="30" y="18"/>
                    <a:pt x="30" y="18"/>
                  </a:cubicBezTo>
                  <a:lnTo>
                    <a:pt x="20" y="14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9" name="Freeform 243">
              <a:extLst>
                <a:ext uri="{FF2B5EF4-FFF2-40B4-BE49-F238E27FC236}">
                  <a16:creationId xmlns:a16="http://schemas.microsoft.com/office/drawing/2014/main" id="{21D31E36-7CF1-408A-B583-84DCD32CA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362" y="3600183"/>
              <a:ext cx="17027" cy="14855"/>
            </a:xfrm>
            <a:custGeom>
              <a:avLst/>
              <a:gdLst>
                <a:gd name="T0" fmla="*/ 2147483647 w 24"/>
                <a:gd name="T1" fmla="*/ 2147483647 h 23"/>
                <a:gd name="T2" fmla="*/ 2147483647 w 24"/>
                <a:gd name="T3" fmla="*/ 2147483647 h 23"/>
                <a:gd name="T4" fmla="*/ 2147483647 w 24"/>
                <a:gd name="T5" fmla="*/ 2147483647 h 23"/>
                <a:gd name="T6" fmla="*/ 2147483647 w 24"/>
                <a:gd name="T7" fmla="*/ 0 h 23"/>
                <a:gd name="T8" fmla="*/ 2147483647 w 24"/>
                <a:gd name="T9" fmla="*/ 2147483647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3"/>
                <a:gd name="T17" fmla="*/ 24 w 24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3">
                  <a:moveTo>
                    <a:pt x="11" y="7"/>
                  </a:moveTo>
                  <a:cubicBezTo>
                    <a:pt x="10" y="13"/>
                    <a:pt x="0" y="18"/>
                    <a:pt x="8" y="20"/>
                  </a:cubicBezTo>
                  <a:cubicBezTo>
                    <a:pt x="15" y="23"/>
                    <a:pt x="20" y="15"/>
                    <a:pt x="20" y="15"/>
                  </a:cubicBezTo>
                  <a:cubicBezTo>
                    <a:pt x="24" y="0"/>
                    <a:pt x="24" y="0"/>
                    <a:pt x="24" y="0"/>
                  </a:cubicBezTo>
                  <a:lnTo>
                    <a:pt x="11" y="7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30" name="Freeform 244">
              <a:extLst>
                <a:ext uri="{FF2B5EF4-FFF2-40B4-BE49-F238E27FC236}">
                  <a16:creationId xmlns:a16="http://schemas.microsoft.com/office/drawing/2014/main" id="{01B80D02-656E-44BF-9B07-263086217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6938" y="3585328"/>
              <a:ext cx="10478" cy="5713"/>
            </a:xfrm>
            <a:custGeom>
              <a:avLst/>
              <a:gdLst>
                <a:gd name="T0" fmla="*/ 2147483647 w 15"/>
                <a:gd name="T1" fmla="*/ 0 h 9"/>
                <a:gd name="T2" fmla="*/ 2147483647 w 15"/>
                <a:gd name="T3" fmla="*/ 2147483647 h 9"/>
                <a:gd name="T4" fmla="*/ 2147483647 w 15"/>
                <a:gd name="T5" fmla="*/ 2147483647 h 9"/>
                <a:gd name="T6" fmla="*/ 2147483647 w 15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"/>
                <a:gd name="T13" fmla="*/ 0 h 9"/>
                <a:gd name="T14" fmla="*/ 15 w 15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" h="9">
                  <a:moveTo>
                    <a:pt x="9" y="0"/>
                  </a:moveTo>
                  <a:cubicBezTo>
                    <a:pt x="4" y="1"/>
                    <a:pt x="0" y="9"/>
                    <a:pt x="7" y="9"/>
                  </a:cubicBezTo>
                  <a:cubicBezTo>
                    <a:pt x="13" y="9"/>
                    <a:pt x="15" y="3"/>
                    <a:pt x="15" y="3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31" name="Freeform 245">
              <a:extLst>
                <a:ext uri="{FF2B5EF4-FFF2-40B4-BE49-F238E27FC236}">
                  <a16:creationId xmlns:a16="http://schemas.microsoft.com/office/drawing/2014/main" id="{BE2D2BB5-9BFD-4F17-8AAB-A8F572BF6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0992" y="3544191"/>
              <a:ext cx="14408" cy="12570"/>
            </a:xfrm>
            <a:custGeom>
              <a:avLst/>
              <a:gdLst>
                <a:gd name="T0" fmla="*/ 2147483647 w 20"/>
                <a:gd name="T1" fmla="*/ 0 h 20"/>
                <a:gd name="T2" fmla="*/ 0 w 20"/>
                <a:gd name="T3" fmla="*/ 2147483647 h 20"/>
                <a:gd name="T4" fmla="*/ 2147483647 w 20"/>
                <a:gd name="T5" fmla="*/ 2147483647 h 20"/>
                <a:gd name="T6" fmla="*/ 2147483647 w 20"/>
                <a:gd name="T7" fmla="*/ 2147483647 h 20"/>
                <a:gd name="T8" fmla="*/ 2147483647 w 20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0"/>
                <a:gd name="T17" fmla="*/ 20 w 20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0">
                  <a:moveTo>
                    <a:pt x="6" y="0"/>
                  </a:moveTo>
                  <a:cubicBezTo>
                    <a:pt x="1" y="1"/>
                    <a:pt x="0" y="6"/>
                    <a:pt x="0" y="11"/>
                  </a:cubicBezTo>
                  <a:cubicBezTo>
                    <a:pt x="0" y="16"/>
                    <a:pt x="7" y="20"/>
                    <a:pt x="7" y="20"/>
                  </a:cubicBezTo>
                  <a:cubicBezTo>
                    <a:pt x="7" y="20"/>
                    <a:pt x="17" y="16"/>
                    <a:pt x="19" y="10"/>
                  </a:cubicBezTo>
                  <a:cubicBezTo>
                    <a:pt x="20" y="4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32" name="Freeform 246">
              <a:extLst>
                <a:ext uri="{FF2B5EF4-FFF2-40B4-BE49-F238E27FC236}">
                  <a16:creationId xmlns:a16="http://schemas.microsoft.com/office/drawing/2014/main" id="{8573919D-2C6B-4DF8-A956-6BD42709A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8851" y="3521338"/>
              <a:ext cx="24886" cy="19426"/>
            </a:xfrm>
            <a:custGeom>
              <a:avLst/>
              <a:gdLst>
                <a:gd name="T0" fmla="*/ 2147483647 w 33"/>
                <a:gd name="T1" fmla="*/ 0 h 31"/>
                <a:gd name="T2" fmla="*/ 2147483647 w 33"/>
                <a:gd name="T3" fmla="*/ 2147483647 h 31"/>
                <a:gd name="T4" fmla="*/ 2147483647 w 33"/>
                <a:gd name="T5" fmla="*/ 2147483647 h 31"/>
                <a:gd name="T6" fmla="*/ 2147483647 w 33"/>
                <a:gd name="T7" fmla="*/ 2147483647 h 31"/>
                <a:gd name="T8" fmla="*/ 2147483647 w 33"/>
                <a:gd name="T9" fmla="*/ 2147483647 h 31"/>
                <a:gd name="T10" fmla="*/ 2147483647 w 33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31"/>
                <a:gd name="T20" fmla="*/ 33 w 33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31">
                  <a:moveTo>
                    <a:pt x="24" y="0"/>
                  </a:moveTo>
                  <a:cubicBezTo>
                    <a:pt x="24" y="0"/>
                    <a:pt x="14" y="2"/>
                    <a:pt x="11" y="7"/>
                  </a:cubicBezTo>
                  <a:cubicBezTo>
                    <a:pt x="9" y="12"/>
                    <a:pt x="0" y="19"/>
                    <a:pt x="8" y="24"/>
                  </a:cubicBezTo>
                  <a:cubicBezTo>
                    <a:pt x="15" y="29"/>
                    <a:pt x="20" y="31"/>
                    <a:pt x="24" y="25"/>
                  </a:cubicBezTo>
                  <a:cubicBezTo>
                    <a:pt x="27" y="19"/>
                    <a:pt x="33" y="12"/>
                    <a:pt x="33" y="12"/>
                  </a:cubicBezTo>
                  <a:lnTo>
                    <a:pt x="24" y="0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33" name="Freeform 247">
              <a:extLst>
                <a:ext uri="{FF2B5EF4-FFF2-40B4-BE49-F238E27FC236}">
                  <a16:creationId xmlns:a16="http://schemas.microsoft.com/office/drawing/2014/main" id="{ADBAD730-0660-4935-9414-98ACB3D08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723" y="4049260"/>
              <a:ext cx="60250" cy="62848"/>
            </a:xfrm>
            <a:custGeom>
              <a:avLst/>
              <a:gdLst>
                <a:gd name="T0" fmla="*/ 2147483647 w 84"/>
                <a:gd name="T1" fmla="*/ 2147483647 h 100"/>
                <a:gd name="T2" fmla="*/ 2147483647 w 84"/>
                <a:gd name="T3" fmla="*/ 2147483647 h 100"/>
                <a:gd name="T4" fmla="*/ 2147483647 w 84"/>
                <a:gd name="T5" fmla="*/ 2147483647 h 100"/>
                <a:gd name="T6" fmla="*/ 2147483647 w 84"/>
                <a:gd name="T7" fmla="*/ 2147483647 h 100"/>
                <a:gd name="T8" fmla="*/ 2147483647 w 84"/>
                <a:gd name="T9" fmla="*/ 2147483647 h 100"/>
                <a:gd name="T10" fmla="*/ 2147483647 w 84"/>
                <a:gd name="T11" fmla="*/ 2147483647 h 100"/>
                <a:gd name="T12" fmla="*/ 2147483647 w 84"/>
                <a:gd name="T13" fmla="*/ 2147483647 h 1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4"/>
                <a:gd name="T22" fmla="*/ 0 h 100"/>
                <a:gd name="T23" fmla="*/ 84 w 84"/>
                <a:gd name="T24" fmla="*/ 100 h 1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4" h="100">
                  <a:moveTo>
                    <a:pt x="75" y="12"/>
                  </a:moveTo>
                  <a:cubicBezTo>
                    <a:pt x="58" y="0"/>
                    <a:pt x="41" y="5"/>
                    <a:pt x="37" y="21"/>
                  </a:cubicBezTo>
                  <a:cubicBezTo>
                    <a:pt x="33" y="38"/>
                    <a:pt x="30" y="54"/>
                    <a:pt x="22" y="61"/>
                  </a:cubicBezTo>
                  <a:cubicBezTo>
                    <a:pt x="14" y="67"/>
                    <a:pt x="0" y="76"/>
                    <a:pt x="10" y="86"/>
                  </a:cubicBezTo>
                  <a:cubicBezTo>
                    <a:pt x="19" y="97"/>
                    <a:pt x="22" y="97"/>
                    <a:pt x="39" y="99"/>
                  </a:cubicBezTo>
                  <a:cubicBezTo>
                    <a:pt x="57" y="100"/>
                    <a:pt x="64" y="40"/>
                    <a:pt x="64" y="40"/>
                  </a:cubicBezTo>
                  <a:cubicBezTo>
                    <a:pt x="64" y="40"/>
                    <a:pt x="84" y="19"/>
                    <a:pt x="75" y="12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34" name="Freeform 248">
              <a:extLst>
                <a:ext uri="{FF2B5EF4-FFF2-40B4-BE49-F238E27FC236}">
                  <a16:creationId xmlns:a16="http://schemas.microsoft.com/office/drawing/2014/main" id="{11B25574-B83C-4898-86EB-C79C6E721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2653" y="4170385"/>
              <a:ext cx="85135" cy="126838"/>
            </a:xfrm>
            <a:custGeom>
              <a:avLst/>
              <a:gdLst>
                <a:gd name="T0" fmla="*/ 2147483647 w 117"/>
                <a:gd name="T1" fmla="*/ 2147483647 h 200"/>
                <a:gd name="T2" fmla="*/ 2147483647 w 117"/>
                <a:gd name="T3" fmla="*/ 2147483647 h 200"/>
                <a:gd name="T4" fmla="*/ 2147483647 w 117"/>
                <a:gd name="T5" fmla="*/ 2147483647 h 200"/>
                <a:gd name="T6" fmla="*/ 2147483647 w 117"/>
                <a:gd name="T7" fmla="*/ 2147483647 h 200"/>
                <a:gd name="T8" fmla="*/ 2147483647 w 117"/>
                <a:gd name="T9" fmla="*/ 2147483647 h 200"/>
                <a:gd name="T10" fmla="*/ 2147483647 w 117"/>
                <a:gd name="T11" fmla="*/ 2147483647 h 200"/>
                <a:gd name="T12" fmla="*/ 2147483647 w 117"/>
                <a:gd name="T13" fmla="*/ 2147483647 h 200"/>
                <a:gd name="T14" fmla="*/ 2147483647 w 117"/>
                <a:gd name="T15" fmla="*/ 2147483647 h 200"/>
                <a:gd name="T16" fmla="*/ 2147483647 w 117"/>
                <a:gd name="T17" fmla="*/ 2147483647 h 200"/>
                <a:gd name="T18" fmla="*/ 2147483647 w 117"/>
                <a:gd name="T19" fmla="*/ 2147483647 h 200"/>
                <a:gd name="T20" fmla="*/ 2147483647 w 117"/>
                <a:gd name="T21" fmla="*/ 2147483647 h 200"/>
                <a:gd name="T22" fmla="*/ 2147483647 w 117"/>
                <a:gd name="T23" fmla="*/ 2147483647 h 200"/>
                <a:gd name="T24" fmla="*/ 2147483647 w 117"/>
                <a:gd name="T25" fmla="*/ 2147483647 h 200"/>
                <a:gd name="T26" fmla="*/ 2147483647 w 117"/>
                <a:gd name="T27" fmla="*/ 2147483647 h 200"/>
                <a:gd name="T28" fmla="*/ 2147483647 w 117"/>
                <a:gd name="T29" fmla="*/ 2147483647 h 200"/>
                <a:gd name="T30" fmla="*/ 2147483647 w 117"/>
                <a:gd name="T31" fmla="*/ 2147483647 h 200"/>
                <a:gd name="T32" fmla="*/ 2147483647 w 117"/>
                <a:gd name="T33" fmla="*/ 2147483647 h 200"/>
                <a:gd name="T34" fmla="*/ 2147483647 w 117"/>
                <a:gd name="T35" fmla="*/ 2147483647 h 200"/>
                <a:gd name="T36" fmla="*/ 2147483647 w 117"/>
                <a:gd name="T37" fmla="*/ 2147483647 h 200"/>
                <a:gd name="T38" fmla="*/ 2147483647 w 117"/>
                <a:gd name="T39" fmla="*/ 2147483647 h 200"/>
                <a:gd name="T40" fmla="*/ 2147483647 w 117"/>
                <a:gd name="T41" fmla="*/ 2147483647 h 200"/>
                <a:gd name="T42" fmla="*/ 2147483647 w 117"/>
                <a:gd name="T43" fmla="*/ 2147483647 h 200"/>
                <a:gd name="T44" fmla="*/ 2147483647 w 117"/>
                <a:gd name="T45" fmla="*/ 2147483647 h 200"/>
                <a:gd name="T46" fmla="*/ 2147483647 w 117"/>
                <a:gd name="T47" fmla="*/ 2147483647 h 200"/>
                <a:gd name="T48" fmla="*/ 2147483647 w 117"/>
                <a:gd name="T49" fmla="*/ 2147483647 h 200"/>
                <a:gd name="T50" fmla="*/ 2147483647 w 117"/>
                <a:gd name="T51" fmla="*/ 2147483647 h 2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200"/>
                <a:gd name="T80" fmla="*/ 117 w 117"/>
                <a:gd name="T81" fmla="*/ 200 h 20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200">
                  <a:moveTo>
                    <a:pt x="43" y="16"/>
                  </a:moveTo>
                  <a:cubicBezTo>
                    <a:pt x="38" y="20"/>
                    <a:pt x="20" y="0"/>
                    <a:pt x="17" y="13"/>
                  </a:cubicBezTo>
                  <a:cubicBezTo>
                    <a:pt x="15" y="27"/>
                    <a:pt x="0" y="81"/>
                    <a:pt x="15" y="92"/>
                  </a:cubicBezTo>
                  <a:cubicBezTo>
                    <a:pt x="29" y="102"/>
                    <a:pt x="36" y="101"/>
                    <a:pt x="36" y="112"/>
                  </a:cubicBezTo>
                  <a:cubicBezTo>
                    <a:pt x="36" y="123"/>
                    <a:pt x="24" y="124"/>
                    <a:pt x="28" y="132"/>
                  </a:cubicBezTo>
                  <a:cubicBezTo>
                    <a:pt x="32" y="140"/>
                    <a:pt x="36" y="146"/>
                    <a:pt x="44" y="151"/>
                  </a:cubicBezTo>
                  <a:cubicBezTo>
                    <a:pt x="52" y="157"/>
                    <a:pt x="52" y="147"/>
                    <a:pt x="63" y="151"/>
                  </a:cubicBezTo>
                  <a:cubicBezTo>
                    <a:pt x="74" y="155"/>
                    <a:pt x="92" y="165"/>
                    <a:pt x="93" y="173"/>
                  </a:cubicBezTo>
                  <a:cubicBezTo>
                    <a:pt x="94" y="181"/>
                    <a:pt x="84" y="188"/>
                    <a:pt x="88" y="192"/>
                  </a:cubicBezTo>
                  <a:cubicBezTo>
                    <a:pt x="92" y="196"/>
                    <a:pt x="88" y="194"/>
                    <a:pt x="103" y="197"/>
                  </a:cubicBezTo>
                  <a:cubicBezTo>
                    <a:pt x="117" y="200"/>
                    <a:pt x="111" y="184"/>
                    <a:pt x="104" y="182"/>
                  </a:cubicBezTo>
                  <a:cubicBezTo>
                    <a:pt x="97" y="181"/>
                    <a:pt x="98" y="173"/>
                    <a:pt x="98" y="173"/>
                  </a:cubicBezTo>
                  <a:cubicBezTo>
                    <a:pt x="98" y="173"/>
                    <a:pt x="105" y="167"/>
                    <a:pt x="111" y="169"/>
                  </a:cubicBezTo>
                  <a:cubicBezTo>
                    <a:pt x="116" y="170"/>
                    <a:pt x="116" y="159"/>
                    <a:pt x="116" y="159"/>
                  </a:cubicBezTo>
                  <a:cubicBezTo>
                    <a:pt x="116" y="159"/>
                    <a:pt x="111" y="143"/>
                    <a:pt x="103" y="143"/>
                  </a:cubicBezTo>
                  <a:cubicBezTo>
                    <a:pt x="94" y="143"/>
                    <a:pt x="89" y="143"/>
                    <a:pt x="85" y="140"/>
                  </a:cubicBezTo>
                  <a:cubicBezTo>
                    <a:pt x="81" y="138"/>
                    <a:pt x="81" y="120"/>
                    <a:pt x="73" y="127"/>
                  </a:cubicBezTo>
                  <a:cubicBezTo>
                    <a:pt x="65" y="134"/>
                    <a:pt x="54" y="136"/>
                    <a:pt x="54" y="136"/>
                  </a:cubicBezTo>
                  <a:cubicBezTo>
                    <a:pt x="54" y="136"/>
                    <a:pt x="44" y="136"/>
                    <a:pt x="44" y="132"/>
                  </a:cubicBezTo>
                  <a:cubicBezTo>
                    <a:pt x="44" y="128"/>
                    <a:pt x="36" y="116"/>
                    <a:pt x="44" y="113"/>
                  </a:cubicBezTo>
                  <a:cubicBezTo>
                    <a:pt x="52" y="111"/>
                    <a:pt x="48" y="123"/>
                    <a:pt x="51" y="101"/>
                  </a:cubicBezTo>
                  <a:cubicBezTo>
                    <a:pt x="54" y="79"/>
                    <a:pt x="46" y="78"/>
                    <a:pt x="58" y="69"/>
                  </a:cubicBezTo>
                  <a:cubicBezTo>
                    <a:pt x="70" y="59"/>
                    <a:pt x="70" y="58"/>
                    <a:pt x="70" y="47"/>
                  </a:cubicBezTo>
                  <a:cubicBezTo>
                    <a:pt x="70" y="36"/>
                    <a:pt x="70" y="25"/>
                    <a:pt x="67" y="21"/>
                  </a:cubicBezTo>
                  <a:cubicBezTo>
                    <a:pt x="65" y="17"/>
                    <a:pt x="59" y="9"/>
                    <a:pt x="59" y="9"/>
                  </a:cubicBezTo>
                  <a:lnTo>
                    <a:pt x="43" y="16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35" name="Freeform 249">
              <a:extLst>
                <a:ext uri="{FF2B5EF4-FFF2-40B4-BE49-F238E27FC236}">
                  <a16:creationId xmlns:a16="http://schemas.microsoft.com/office/drawing/2014/main" id="{2E088FAA-EA66-4828-A302-FAD3D13DF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2881" y="4307507"/>
              <a:ext cx="49772" cy="46850"/>
            </a:xfrm>
            <a:custGeom>
              <a:avLst/>
              <a:gdLst>
                <a:gd name="T0" fmla="*/ 2147483647 w 68"/>
                <a:gd name="T1" fmla="*/ 2147483647 h 74"/>
                <a:gd name="T2" fmla="*/ 2147483647 w 68"/>
                <a:gd name="T3" fmla="*/ 2147483647 h 74"/>
                <a:gd name="T4" fmla="*/ 2147483647 w 68"/>
                <a:gd name="T5" fmla="*/ 2147483647 h 74"/>
                <a:gd name="T6" fmla="*/ 2147483647 w 68"/>
                <a:gd name="T7" fmla="*/ 2147483647 h 74"/>
                <a:gd name="T8" fmla="*/ 2147483647 w 68"/>
                <a:gd name="T9" fmla="*/ 2147483647 h 74"/>
                <a:gd name="T10" fmla="*/ 2147483647 w 68"/>
                <a:gd name="T11" fmla="*/ 2147483647 h 74"/>
                <a:gd name="T12" fmla="*/ 2147483647 w 68"/>
                <a:gd name="T13" fmla="*/ 2147483647 h 74"/>
                <a:gd name="T14" fmla="*/ 2147483647 w 68"/>
                <a:gd name="T15" fmla="*/ 2147483647 h 74"/>
                <a:gd name="T16" fmla="*/ 2147483647 w 68"/>
                <a:gd name="T17" fmla="*/ 2147483647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74"/>
                <a:gd name="T29" fmla="*/ 68 w 68"/>
                <a:gd name="T30" fmla="*/ 74 h 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74">
                  <a:moveTo>
                    <a:pt x="66" y="3"/>
                  </a:moveTo>
                  <a:cubicBezTo>
                    <a:pt x="60" y="0"/>
                    <a:pt x="61" y="1"/>
                    <a:pt x="57" y="16"/>
                  </a:cubicBezTo>
                  <a:cubicBezTo>
                    <a:pt x="53" y="31"/>
                    <a:pt x="49" y="46"/>
                    <a:pt x="41" y="49"/>
                  </a:cubicBezTo>
                  <a:cubicBezTo>
                    <a:pt x="32" y="51"/>
                    <a:pt x="26" y="59"/>
                    <a:pt x="20" y="62"/>
                  </a:cubicBezTo>
                  <a:cubicBezTo>
                    <a:pt x="15" y="65"/>
                    <a:pt x="0" y="54"/>
                    <a:pt x="3" y="63"/>
                  </a:cubicBezTo>
                  <a:cubicBezTo>
                    <a:pt x="5" y="73"/>
                    <a:pt x="13" y="74"/>
                    <a:pt x="32" y="67"/>
                  </a:cubicBezTo>
                  <a:cubicBezTo>
                    <a:pt x="51" y="61"/>
                    <a:pt x="61" y="39"/>
                    <a:pt x="61" y="39"/>
                  </a:cubicBezTo>
                  <a:cubicBezTo>
                    <a:pt x="68" y="20"/>
                    <a:pt x="68" y="20"/>
                    <a:pt x="68" y="20"/>
                  </a:cubicBezTo>
                  <a:lnTo>
                    <a:pt x="66" y="3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36" name="Freeform 250">
              <a:extLst>
                <a:ext uri="{FF2B5EF4-FFF2-40B4-BE49-F238E27FC236}">
                  <a16:creationId xmlns:a16="http://schemas.microsoft.com/office/drawing/2014/main" id="{F12D26E4-84BA-482D-B2EF-6F098BBD4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6707" y="4292652"/>
              <a:ext cx="60250" cy="51421"/>
            </a:xfrm>
            <a:custGeom>
              <a:avLst/>
              <a:gdLst>
                <a:gd name="T0" fmla="*/ 2147483647 w 83"/>
                <a:gd name="T1" fmla="*/ 2147483647 h 81"/>
                <a:gd name="T2" fmla="*/ 2147483647 w 83"/>
                <a:gd name="T3" fmla="*/ 2147483647 h 81"/>
                <a:gd name="T4" fmla="*/ 2147483647 w 83"/>
                <a:gd name="T5" fmla="*/ 2147483647 h 81"/>
                <a:gd name="T6" fmla="*/ 2147483647 w 83"/>
                <a:gd name="T7" fmla="*/ 2147483647 h 81"/>
                <a:gd name="T8" fmla="*/ 2147483647 w 83"/>
                <a:gd name="T9" fmla="*/ 2147483647 h 81"/>
                <a:gd name="T10" fmla="*/ 2147483647 w 83"/>
                <a:gd name="T11" fmla="*/ 2147483647 h 81"/>
                <a:gd name="T12" fmla="*/ 2147483647 w 83"/>
                <a:gd name="T13" fmla="*/ 2147483647 h 81"/>
                <a:gd name="T14" fmla="*/ 2147483647 w 83"/>
                <a:gd name="T15" fmla="*/ 2147483647 h 81"/>
                <a:gd name="T16" fmla="*/ 2147483647 w 83"/>
                <a:gd name="T17" fmla="*/ 2147483647 h 81"/>
                <a:gd name="T18" fmla="*/ 2147483647 w 83"/>
                <a:gd name="T19" fmla="*/ 2147483647 h 81"/>
                <a:gd name="T20" fmla="*/ 2147483647 w 83"/>
                <a:gd name="T21" fmla="*/ 2147483647 h 81"/>
                <a:gd name="T22" fmla="*/ 2147483647 w 83"/>
                <a:gd name="T23" fmla="*/ 2147483647 h 81"/>
                <a:gd name="T24" fmla="*/ 2147483647 w 83"/>
                <a:gd name="T25" fmla="*/ 2147483647 h 81"/>
                <a:gd name="T26" fmla="*/ 2147483647 w 83"/>
                <a:gd name="T27" fmla="*/ 2147483647 h 81"/>
                <a:gd name="T28" fmla="*/ 2147483647 w 83"/>
                <a:gd name="T29" fmla="*/ 2147483647 h 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3"/>
                <a:gd name="T46" fmla="*/ 0 h 81"/>
                <a:gd name="T47" fmla="*/ 83 w 83"/>
                <a:gd name="T48" fmla="*/ 81 h 8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3" h="81">
                  <a:moveTo>
                    <a:pt x="27" y="11"/>
                  </a:moveTo>
                  <a:cubicBezTo>
                    <a:pt x="22" y="11"/>
                    <a:pt x="18" y="0"/>
                    <a:pt x="14" y="9"/>
                  </a:cubicBezTo>
                  <a:cubicBezTo>
                    <a:pt x="10" y="19"/>
                    <a:pt x="0" y="40"/>
                    <a:pt x="12" y="39"/>
                  </a:cubicBezTo>
                  <a:cubicBezTo>
                    <a:pt x="24" y="38"/>
                    <a:pt x="26" y="20"/>
                    <a:pt x="31" y="27"/>
                  </a:cubicBezTo>
                  <a:cubicBezTo>
                    <a:pt x="37" y="34"/>
                    <a:pt x="26" y="35"/>
                    <a:pt x="33" y="40"/>
                  </a:cubicBezTo>
                  <a:cubicBezTo>
                    <a:pt x="39" y="46"/>
                    <a:pt x="43" y="50"/>
                    <a:pt x="37" y="54"/>
                  </a:cubicBezTo>
                  <a:cubicBezTo>
                    <a:pt x="30" y="58"/>
                    <a:pt x="20" y="57"/>
                    <a:pt x="22" y="62"/>
                  </a:cubicBezTo>
                  <a:cubicBezTo>
                    <a:pt x="27" y="76"/>
                    <a:pt x="42" y="81"/>
                    <a:pt x="45" y="73"/>
                  </a:cubicBezTo>
                  <a:cubicBezTo>
                    <a:pt x="47" y="65"/>
                    <a:pt x="43" y="59"/>
                    <a:pt x="49" y="54"/>
                  </a:cubicBezTo>
                  <a:cubicBezTo>
                    <a:pt x="54" y="49"/>
                    <a:pt x="57" y="47"/>
                    <a:pt x="60" y="57"/>
                  </a:cubicBezTo>
                  <a:cubicBezTo>
                    <a:pt x="62" y="66"/>
                    <a:pt x="81" y="46"/>
                    <a:pt x="81" y="46"/>
                  </a:cubicBezTo>
                  <a:cubicBezTo>
                    <a:pt x="81" y="46"/>
                    <a:pt x="83" y="27"/>
                    <a:pt x="76" y="34"/>
                  </a:cubicBezTo>
                  <a:cubicBezTo>
                    <a:pt x="69" y="40"/>
                    <a:pt x="59" y="42"/>
                    <a:pt x="56" y="38"/>
                  </a:cubicBezTo>
                  <a:cubicBezTo>
                    <a:pt x="47" y="30"/>
                    <a:pt x="34" y="32"/>
                    <a:pt x="37" y="24"/>
                  </a:cubicBezTo>
                  <a:cubicBezTo>
                    <a:pt x="39" y="16"/>
                    <a:pt x="27" y="11"/>
                    <a:pt x="27" y="11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37" name="Freeform 251">
              <a:extLst>
                <a:ext uri="{FF2B5EF4-FFF2-40B4-BE49-F238E27FC236}">
                  <a16:creationId xmlns:a16="http://schemas.microsoft.com/office/drawing/2014/main" id="{1170C37B-4496-42C2-814B-888B4F5DF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9098" y="4278940"/>
              <a:ext cx="31435" cy="43422"/>
            </a:xfrm>
            <a:custGeom>
              <a:avLst/>
              <a:gdLst>
                <a:gd name="T0" fmla="*/ 2147483647 w 42"/>
                <a:gd name="T1" fmla="*/ 2147483647 h 68"/>
                <a:gd name="T2" fmla="*/ 2147483647 w 42"/>
                <a:gd name="T3" fmla="*/ 2147483647 h 68"/>
                <a:gd name="T4" fmla="*/ 2147483647 w 42"/>
                <a:gd name="T5" fmla="*/ 2147483647 h 68"/>
                <a:gd name="T6" fmla="*/ 2147483647 w 42"/>
                <a:gd name="T7" fmla="*/ 2147483647 h 68"/>
                <a:gd name="T8" fmla="*/ 2147483647 w 42"/>
                <a:gd name="T9" fmla="*/ 2147483647 h 68"/>
                <a:gd name="T10" fmla="*/ 2147483647 w 42"/>
                <a:gd name="T11" fmla="*/ 2147483647 h 68"/>
                <a:gd name="T12" fmla="*/ 2147483647 w 42"/>
                <a:gd name="T13" fmla="*/ 2147483647 h 68"/>
                <a:gd name="T14" fmla="*/ 2147483647 w 42"/>
                <a:gd name="T15" fmla="*/ 2147483647 h 68"/>
                <a:gd name="T16" fmla="*/ 2147483647 w 42"/>
                <a:gd name="T17" fmla="*/ 2147483647 h 68"/>
                <a:gd name="T18" fmla="*/ 2147483647 w 42"/>
                <a:gd name="T19" fmla="*/ 2147483647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"/>
                <a:gd name="T31" fmla="*/ 0 h 68"/>
                <a:gd name="T32" fmla="*/ 42 w 42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" h="68">
                  <a:moveTo>
                    <a:pt x="19" y="15"/>
                  </a:moveTo>
                  <a:cubicBezTo>
                    <a:pt x="15" y="17"/>
                    <a:pt x="0" y="28"/>
                    <a:pt x="7" y="36"/>
                  </a:cubicBezTo>
                  <a:cubicBezTo>
                    <a:pt x="13" y="44"/>
                    <a:pt x="19" y="40"/>
                    <a:pt x="20" y="47"/>
                  </a:cubicBezTo>
                  <a:cubicBezTo>
                    <a:pt x="21" y="53"/>
                    <a:pt x="9" y="63"/>
                    <a:pt x="19" y="65"/>
                  </a:cubicBezTo>
                  <a:cubicBezTo>
                    <a:pt x="28" y="68"/>
                    <a:pt x="35" y="53"/>
                    <a:pt x="34" y="49"/>
                  </a:cubicBezTo>
                  <a:cubicBezTo>
                    <a:pt x="32" y="45"/>
                    <a:pt x="23" y="34"/>
                    <a:pt x="32" y="34"/>
                  </a:cubicBezTo>
                  <a:cubicBezTo>
                    <a:pt x="42" y="34"/>
                    <a:pt x="42" y="25"/>
                    <a:pt x="40" y="21"/>
                  </a:cubicBezTo>
                  <a:cubicBezTo>
                    <a:pt x="39" y="17"/>
                    <a:pt x="36" y="0"/>
                    <a:pt x="32" y="9"/>
                  </a:cubicBezTo>
                  <a:cubicBezTo>
                    <a:pt x="28" y="17"/>
                    <a:pt x="23" y="23"/>
                    <a:pt x="23" y="23"/>
                  </a:cubicBezTo>
                  <a:lnTo>
                    <a:pt x="19" y="15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38" name="Freeform 252">
              <a:extLst>
                <a:ext uri="{FF2B5EF4-FFF2-40B4-BE49-F238E27FC236}">
                  <a16:creationId xmlns:a16="http://schemas.microsoft.com/office/drawing/2014/main" id="{BB7A0768-E683-4F04-BE57-97352AD24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1946" y="4326933"/>
              <a:ext cx="83826" cy="75417"/>
            </a:xfrm>
            <a:custGeom>
              <a:avLst/>
              <a:gdLst>
                <a:gd name="T0" fmla="*/ 2147483647 w 115"/>
                <a:gd name="T1" fmla="*/ 2147483647 h 120"/>
                <a:gd name="T2" fmla="*/ 2147483647 w 115"/>
                <a:gd name="T3" fmla="*/ 2147483647 h 120"/>
                <a:gd name="T4" fmla="*/ 2147483647 w 115"/>
                <a:gd name="T5" fmla="*/ 2147483647 h 120"/>
                <a:gd name="T6" fmla="*/ 2147483647 w 115"/>
                <a:gd name="T7" fmla="*/ 2147483647 h 120"/>
                <a:gd name="T8" fmla="*/ 2147483647 w 115"/>
                <a:gd name="T9" fmla="*/ 2147483647 h 120"/>
                <a:gd name="T10" fmla="*/ 2147483647 w 115"/>
                <a:gd name="T11" fmla="*/ 2147483647 h 120"/>
                <a:gd name="T12" fmla="*/ 2147483647 w 115"/>
                <a:gd name="T13" fmla="*/ 2147483647 h 120"/>
                <a:gd name="T14" fmla="*/ 2147483647 w 115"/>
                <a:gd name="T15" fmla="*/ 2147483647 h 120"/>
                <a:gd name="T16" fmla="*/ 2147483647 w 115"/>
                <a:gd name="T17" fmla="*/ 2147483647 h 120"/>
                <a:gd name="T18" fmla="*/ 2147483647 w 115"/>
                <a:gd name="T19" fmla="*/ 2147483647 h 120"/>
                <a:gd name="T20" fmla="*/ 2147483647 w 115"/>
                <a:gd name="T21" fmla="*/ 2147483647 h 120"/>
                <a:gd name="T22" fmla="*/ 2147483647 w 115"/>
                <a:gd name="T23" fmla="*/ 2147483647 h 120"/>
                <a:gd name="T24" fmla="*/ 2147483647 w 115"/>
                <a:gd name="T25" fmla="*/ 2147483647 h 120"/>
                <a:gd name="T26" fmla="*/ 2147483647 w 115"/>
                <a:gd name="T27" fmla="*/ 2147483647 h 120"/>
                <a:gd name="T28" fmla="*/ 2147483647 w 115"/>
                <a:gd name="T29" fmla="*/ 2147483647 h 120"/>
                <a:gd name="T30" fmla="*/ 2147483647 w 115"/>
                <a:gd name="T31" fmla="*/ 2147483647 h 120"/>
                <a:gd name="T32" fmla="*/ 2147483647 w 115"/>
                <a:gd name="T33" fmla="*/ 2147483647 h 120"/>
                <a:gd name="T34" fmla="*/ 2147483647 w 115"/>
                <a:gd name="T35" fmla="*/ 2147483647 h 120"/>
                <a:gd name="T36" fmla="*/ 2147483647 w 115"/>
                <a:gd name="T37" fmla="*/ 2147483647 h 120"/>
                <a:gd name="T38" fmla="*/ 2147483647 w 115"/>
                <a:gd name="T39" fmla="*/ 2147483647 h 120"/>
                <a:gd name="T40" fmla="*/ 2147483647 w 115"/>
                <a:gd name="T41" fmla="*/ 2147483647 h 120"/>
                <a:gd name="T42" fmla="*/ 2147483647 w 115"/>
                <a:gd name="T43" fmla="*/ 2147483647 h 12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5"/>
                <a:gd name="T67" fmla="*/ 0 h 120"/>
                <a:gd name="T68" fmla="*/ 115 w 115"/>
                <a:gd name="T69" fmla="*/ 120 h 12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5" h="120">
                  <a:moveTo>
                    <a:pt x="55" y="37"/>
                  </a:moveTo>
                  <a:cubicBezTo>
                    <a:pt x="50" y="44"/>
                    <a:pt x="39" y="48"/>
                    <a:pt x="32" y="44"/>
                  </a:cubicBezTo>
                  <a:cubicBezTo>
                    <a:pt x="26" y="40"/>
                    <a:pt x="30" y="31"/>
                    <a:pt x="20" y="44"/>
                  </a:cubicBezTo>
                  <a:cubicBezTo>
                    <a:pt x="11" y="58"/>
                    <a:pt x="5" y="47"/>
                    <a:pt x="3" y="58"/>
                  </a:cubicBezTo>
                  <a:cubicBezTo>
                    <a:pt x="0" y="69"/>
                    <a:pt x="5" y="78"/>
                    <a:pt x="16" y="71"/>
                  </a:cubicBezTo>
                  <a:cubicBezTo>
                    <a:pt x="27" y="65"/>
                    <a:pt x="26" y="56"/>
                    <a:pt x="38" y="59"/>
                  </a:cubicBezTo>
                  <a:cubicBezTo>
                    <a:pt x="50" y="62"/>
                    <a:pt x="47" y="65"/>
                    <a:pt x="54" y="63"/>
                  </a:cubicBezTo>
                  <a:cubicBezTo>
                    <a:pt x="61" y="62"/>
                    <a:pt x="73" y="61"/>
                    <a:pt x="66" y="77"/>
                  </a:cubicBezTo>
                  <a:cubicBezTo>
                    <a:pt x="59" y="93"/>
                    <a:pt x="51" y="109"/>
                    <a:pt x="59" y="111"/>
                  </a:cubicBezTo>
                  <a:cubicBezTo>
                    <a:pt x="67" y="112"/>
                    <a:pt x="70" y="93"/>
                    <a:pt x="80" y="107"/>
                  </a:cubicBezTo>
                  <a:cubicBezTo>
                    <a:pt x="89" y="120"/>
                    <a:pt x="89" y="113"/>
                    <a:pt x="96" y="107"/>
                  </a:cubicBezTo>
                  <a:cubicBezTo>
                    <a:pt x="103" y="100"/>
                    <a:pt x="103" y="86"/>
                    <a:pt x="96" y="84"/>
                  </a:cubicBezTo>
                  <a:cubicBezTo>
                    <a:pt x="89" y="81"/>
                    <a:pt x="81" y="71"/>
                    <a:pt x="89" y="69"/>
                  </a:cubicBezTo>
                  <a:cubicBezTo>
                    <a:pt x="97" y="66"/>
                    <a:pt x="103" y="51"/>
                    <a:pt x="104" y="63"/>
                  </a:cubicBezTo>
                  <a:cubicBezTo>
                    <a:pt x="105" y="75"/>
                    <a:pt x="104" y="89"/>
                    <a:pt x="109" y="84"/>
                  </a:cubicBezTo>
                  <a:cubicBezTo>
                    <a:pt x="115" y="78"/>
                    <a:pt x="111" y="63"/>
                    <a:pt x="111" y="52"/>
                  </a:cubicBezTo>
                  <a:cubicBezTo>
                    <a:pt x="111" y="42"/>
                    <a:pt x="113" y="24"/>
                    <a:pt x="113" y="24"/>
                  </a:cubicBezTo>
                  <a:cubicBezTo>
                    <a:pt x="113" y="24"/>
                    <a:pt x="115" y="0"/>
                    <a:pt x="105" y="8"/>
                  </a:cubicBezTo>
                  <a:cubicBezTo>
                    <a:pt x="96" y="16"/>
                    <a:pt x="89" y="8"/>
                    <a:pt x="86" y="17"/>
                  </a:cubicBezTo>
                  <a:cubicBezTo>
                    <a:pt x="84" y="27"/>
                    <a:pt x="73" y="33"/>
                    <a:pt x="69" y="36"/>
                  </a:cubicBezTo>
                  <a:cubicBezTo>
                    <a:pt x="65" y="39"/>
                    <a:pt x="65" y="27"/>
                    <a:pt x="61" y="29"/>
                  </a:cubicBezTo>
                  <a:cubicBezTo>
                    <a:pt x="57" y="32"/>
                    <a:pt x="55" y="37"/>
                    <a:pt x="55" y="37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39" name="Freeform 253">
              <a:extLst>
                <a:ext uri="{FF2B5EF4-FFF2-40B4-BE49-F238E27FC236}">
                  <a16:creationId xmlns:a16="http://schemas.microsoft.com/office/drawing/2014/main" id="{D7E4B568-9753-496C-B93B-48D2D7A1E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8846" y="3475630"/>
              <a:ext cx="618215" cy="270817"/>
            </a:xfrm>
            <a:custGeom>
              <a:avLst/>
              <a:gdLst>
                <a:gd name="T0" fmla="*/ 2147483647 w 847"/>
                <a:gd name="T1" fmla="*/ 2147483647 h 426"/>
                <a:gd name="T2" fmla="*/ 2147483647 w 847"/>
                <a:gd name="T3" fmla="*/ 2147483647 h 426"/>
                <a:gd name="T4" fmla="*/ 2147483647 w 847"/>
                <a:gd name="T5" fmla="*/ 2147483647 h 426"/>
                <a:gd name="T6" fmla="*/ 2147483647 w 847"/>
                <a:gd name="T7" fmla="*/ 2147483647 h 426"/>
                <a:gd name="T8" fmla="*/ 2147483647 w 847"/>
                <a:gd name="T9" fmla="*/ 2147483647 h 426"/>
                <a:gd name="T10" fmla="*/ 2147483647 w 847"/>
                <a:gd name="T11" fmla="*/ 2147483647 h 426"/>
                <a:gd name="T12" fmla="*/ 2147483647 w 847"/>
                <a:gd name="T13" fmla="*/ 2147483647 h 426"/>
                <a:gd name="T14" fmla="*/ 2147483647 w 847"/>
                <a:gd name="T15" fmla="*/ 2147483647 h 426"/>
                <a:gd name="T16" fmla="*/ 2147483647 w 847"/>
                <a:gd name="T17" fmla="*/ 2147483647 h 426"/>
                <a:gd name="T18" fmla="*/ 2147483647 w 847"/>
                <a:gd name="T19" fmla="*/ 2147483647 h 426"/>
                <a:gd name="T20" fmla="*/ 2147483647 w 847"/>
                <a:gd name="T21" fmla="*/ 2147483647 h 426"/>
                <a:gd name="T22" fmla="*/ 2147483647 w 847"/>
                <a:gd name="T23" fmla="*/ 2147483647 h 426"/>
                <a:gd name="T24" fmla="*/ 2147483647 w 847"/>
                <a:gd name="T25" fmla="*/ 2147483647 h 426"/>
                <a:gd name="T26" fmla="*/ 2147483647 w 847"/>
                <a:gd name="T27" fmla="*/ 2147483647 h 426"/>
                <a:gd name="T28" fmla="*/ 2147483647 w 847"/>
                <a:gd name="T29" fmla="*/ 2147483647 h 426"/>
                <a:gd name="T30" fmla="*/ 2147483647 w 847"/>
                <a:gd name="T31" fmla="*/ 2147483647 h 426"/>
                <a:gd name="T32" fmla="*/ 2147483647 w 847"/>
                <a:gd name="T33" fmla="*/ 2147483647 h 426"/>
                <a:gd name="T34" fmla="*/ 2147483647 w 847"/>
                <a:gd name="T35" fmla="*/ 2147483647 h 426"/>
                <a:gd name="T36" fmla="*/ 2147483647 w 847"/>
                <a:gd name="T37" fmla="*/ 2147483647 h 426"/>
                <a:gd name="T38" fmla="*/ 2147483647 w 847"/>
                <a:gd name="T39" fmla="*/ 2147483647 h 426"/>
                <a:gd name="T40" fmla="*/ 2147483647 w 847"/>
                <a:gd name="T41" fmla="*/ 2147483647 h 426"/>
                <a:gd name="T42" fmla="*/ 2147483647 w 847"/>
                <a:gd name="T43" fmla="*/ 2147483647 h 426"/>
                <a:gd name="T44" fmla="*/ 2147483647 w 847"/>
                <a:gd name="T45" fmla="*/ 2147483647 h 426"/>
                <a:gd name="T46" fmla="*/ 2147483647 w 847"/>
                <a:gd name="T47" fmla="*/ 2147483647 h 426"/>
                <a:gd name="T48" fmla="*/ 2147483647 w 847"/>
                <a:gd name="T49" fmla="*/ 2147483647 h 426"/>
                <a:gd name="T50" fmla="*/ 2147483647 w 847"/>
                <a:gd name="T51" fmla="*/ 2147483647 h 426"/>
                <a:gd name="T52" fmla="*/ 2147483647 w 847"/>
                <a:gd name="T53" fmla="*/ 2147483647 h 426"/>
                <a:gd name="T54" fmla="*/ 2147483647 w 847"/>
                <a:gd name="T55" fmla="*/ 2147483647 h 426"/>
                <a:gd name="T56" fmla="*/ 2147483647 w 847"/>
                <a:gd name="T57" fmla="*/ 2147483647 h 426"/>
                <a:gd name="T58" fmla="*/ 2147483647 w 847"/>
                <a:gd name="T59" fmla="*/ 2147483647 h 426"/>
                <a:gd name="T60" fmla="*/ 2147483647 w 847"/>
                <a:gd name="T61" fmla="*/ 2147483647 h 426"/>
                <a:gd name="T62" fmla="*/ 2147483647 w 847"/>
                <a:gd name="T63" fmla="*/ 2147483647 h 426"/>
                <a:gd name="T64" fmla="*/ 2147483647 w 847"/>
                <a:gd name="T65" fmla="*/ 2147483647 h 426"/>
                <a:gd name="T66" fmla="*/ 2147483647 w 847"/>
                <a:gd name="T67" fmla="*/ 2147483647 h 426"/>
                <a:gd name="T68" fmla="*/ 2147483647 w 847"/>
                <a:gd name="T69" fmla="*/ 2147483647 h 426"/>
                <a:gd name="T70" fmla="*/ 2147483647 w 847"/>
                <a:gd name="T71" fmla="*/ 2147483647 h 426"/>
                <a:gd name="T72" fmla="*/ 2147483647 w 847"/>
                <a:gd name="T73" fmla="*/ 2147483647 h 426"/>
                <a:gd name="T74" fmla="*/ 2147483647 w 847"/>
                <a:gd name="T75" fmla="*/ 2147483647 h 426"/>
                <a:gd name="T76" fmla="*/ 2147483647 w 847"/>
                <a:gd name="T77" fmla="*/ 2147483647 h 426"/>
                <a:gd name="T78" fmla="*/ 2147483647 w 847"/>
                <a:gd name="T79" fmla="*/ 2147483647 h 426"/>
                <a:gd name="T80" fmla="*/ 2147483647 w 847"/>
                <a:gd name="T81" fmla="*/ 2147483647 h 426"/>
                <a:gd name="T82" fmla="*/ 2147483647 w 847"/>
                <a:gd name="T83" fmla="*/ 2147483647 h 426"/>
                <a:gd name="T84" fmla="*/ 2147483647 w 847"/>
                <a:gd name="T85" fmla="*/ 2147483647 h 426"/>
                <a:gd name="T86" fmla="*/ 0 w 847"/>
                <a:gd name="T87" fmla="*/ 2147483647 h 42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47"/>
                <a:gd name="T133" fmla="*/ 0 h 426"/>
                <a:gd name="T134" fmla="*/ 847 w 847"/>
                <a:gd name="T135" fmla="*/ 426 h 42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47" h="426">
                  <a:moveTo>
                    <a:pt x="0" y="116"/>
                  </a:moveTo>
                  <a:cubicBezTo>
                    <a:pt x="0" y="116"/>
                    <a:pt x="11" y="124"/>
                    <a:pt x="14" y="132"/>
                  </a:cubicBezTo>
                  <a:cubicBezTo>
                    <a:pt x="17" y="140"/>
                    <a:pt x="42" y="152"/>
                    <a:pt x="42" y="152"/>
                  </a:cubicBezTo>
                  <a:cubicBezTo>
                    <a:pt x="42" y="152"/>
                    <a:pt x="71" y="165"/>
                    <a:pt x="86" y="179"/>
                  </a:cubicBezTo>
                  <a:cubicBezTo>
                    <a:pt x="102" y="193"/>
                    <a:pt x="109" y="219"/>
                    <a:pt x="109" y="219"/>
                  </a:cubicBezTo>
                  <a:cubicBezTo>
                    <a:pt x="103" y="244"/>
                    <a:pt x="103" y="244"/>
                    <a:pt x="103" y="244"/>
                  </a:cubicBezTo>
                  <a:cubicBezTo>
                    <a:pt x="103" y="244"/>
                    <a:pt x="107" y="261"/>
                    <a:pt x="119" y="269"/>
                  </a:cubicBezTo>
                  <a:cubicBezTo>
                    <a:pt x="131" y="277"/>
                    <a:pt x="147" y="278"/>
                    <a:pt x="147" y="278"/>
                  </a:cubicBezTo>
                  <a:cubicBezTo>
                    <a:pt x="180" y="291"/>
                    <a:pt x="180" y="291"/>
                    <a:pt x="180" y="291"/>
                  </a:cubicBezTo>
                  <a:cubicBezTo>
                    <a:pt x="201" y="308"/>
                    <a:pt x="201" y="308"/>
                    <a:pt x="201" y="308"/>
                  </a:cubicBezTo>
                  <a:cubicBezTo>
                    <a:pt x="201" y="308"/>
                    <a:pt x="219" y="330"/>
                    <a:pt x="225" y="337"/>
                  </a:cubicBezTo>
                  <a:cubicBezTo>
                    <a:pt x="231" y="344"/>
                    <a:pt x="239" y="354"/>
                    <a:pt x="239" y="354"/>
                  </a:cubicBezTo>
                  <a:cubicBezTo>
                    <a:pt x="259" y="370"/>
                    <a:pt x="259" y="370"/>
                    <a:pt x="259" y="370"/>
                  </a:cubicBezTo>
                  <a:cubicBezTo>
                    <a:pt x="259" y="370"/>
                    <a:pt x="283" y="375"/>
                    <a:pt x="298" y="372"/>
                  </a:cubicBezTo>
                  <a:cubicBezTo>
                    <a:pt x="312" y="370"/>
                    <a:pt x="319" y="382"/>
                    <a:pt x="319" y="382"/>
                  </a:cubicBezTo>
                  <a:cubicBezTo>
                    <a:pt x="319" y="382"/>
                    <a:pt x="340" y="377"/>
                    <a:pt x="344" y="362"/>
                  </a:cubicBezTo>
                  <a:cubicBezTo>
                    <a:pt x="349" y="347"/>
                    <a:pt x="364" y="358"/>
                    <a:pt x="364" y="358"/>
                  </a:cubicBezTo>
                  <a:cubicBezTo>
                    <a:pt x="364" y="358"/>
                    <a:pt x="369" y="365"/>
                    <a:pt x="373" y="372"/>
                  </a:cubicBezTo>
                  <a:cubicBezTo>
                    <a:pt x="376" y="379"/>
                    <a:pt x="388" y="383"/>
                    <a:pt x="388" y="383"/>
                  </a:cubicBezTo>
                  <a:cubicBezTo>
                    <a:pt x="388" y="383"/>
                    <a:pt x="407" y="386"/>
                    <a:pt x="414" y="385"/>
                  </a:cubicBezTo>
                  <a:cubicBezTo>
                    <a:pt x="421" y="384"/>
                    <a:pt x="433" y="393"/>
                    <a:pt x="433" y="393"/>
                  </a:cubicBezTo>
                  <a:cubicBezTo>
                    <a:pt x="440" y="410"/>
                    <a:pt x="440" y="410"/>
                    <a:pt x="440" y="410"/>
                  </a:cubicBezTo>
                  <a:cubicBezTo>
                    <a:pt x="440" y="410"/>
                    <a:pt x="445" y="426"/>
                    <a:pt x="450" y="426"/>
                  </a:cubicBezTo>
                  <a:cubicBezTo>
                    <a:pt x="455" y="426"/>
                    <a:pt x="461" y="417"/>
                    <a:pt x="459" y="408"/>
                  </a:cubicBezTo>
                  <a:cubicBezTo>
                    <a:pt x="458" y="398"/>
                    <a:pt x="470" y="388"/>
                    <a:pt x="470" y="388"/>
                  </a:cubicBezTo>
                  <a:cubicBezTo>
                    <a:pt x="470" y="388"/>
                    <a:pt x="485" y="374"/>
                    <a:pt x="499" y="374"/>
                  </a:cubicBezTo>
                  <a:cubicBezTo>
                    <a:pt x="513" y="374"/>
                    <a:pt x="530" y="368"/>
                    <a:pt x="530" y="368"/>
                  </a:cubicBezTo>
                  <a:cubicBezTo>
                    <a:pt x="555" y="357"/>
                    <a:pt x="555" y="357"/>
                    <a:pt x="555" y="357"/>
                  </a:cubicBezTo>
                  <a:cubicBezTo>
                    <a:pt x="555" y="357"/>
                    <a:pt x="557" y="360"/>
                    <a:pt x="567" y="362"/>
                  </a:cubicBezTo>
                  <a:cubicBezTo>
                    <a:pt x="577" y="363"/>
                    <a:pt x="586" y="364"/>
                    <a:pt x="586" y="364"/>
                  </a:cubicBezTo>
                  <a:cubicBezTo>
                    <a:pt x="586" y="364"/>
                    <a:pt x="593" y="357"/>
                    <a:pt x="591" y="345"/>
                  </a:cubicBezTo>
                  <a:cubicBezTo>
                    <a:pt x="589" y="332"/>
                    <a:pt x="599" y="341"/>
                    <a:pt x="603" y="340"/>
                  </a:cubicBezTo>
                  <a:cubicBezTo>
                    <a:pt x="607" y="340"/>
                    <a:pt x="616" y="337"/>
                    <a:pt x="622" y="330"/>
                  </a:cubicBezTo>
                  <a:cubicBezTo>
                    <a:pt x="627" y="323"/>
                    <a:pt x="624" y="309"/>
                    <a:pt x="624" y="309"/>
                  </a:cubicBezTo>
                  <a:cubicBezTo>
                    <a:pt x="624" y="309"/>
                    <a:pt x="618" y="310"/>
                    <a:pt x="607" y="306"/>
                  </a:cubicBezTo>
                  <a:cubicBezTo>
                    <a:pt x="596" y="303"/>
                    <a:pt x="617" y="280"/>
                    <a:pt x="617" y="280"/>
                  </a:cubicBezTo>
                  <a:cubicBezTo>
                    <a:pt x="623" y="286"/>
                    <a:pt x="623" y="286"/>
                    <a:pt x="623" y="286"/>
                  </a:cubicBezTo>
                  <a:cubicBezTo>
                    <a:pt x="623" y="286"/>
                    <a:pt x="631" y="289"/>
                    <a:pt x="638" y="285"/>
                  </a:cubicBezTo>
                  <a:cubicBezTo>
                    <a:pt x="645" y="281"/>
                    <a:pt x="652" y="284"/>
                    <a:pt x="656" y="289"/>
                  </a:cubicBezTo>
                  <a:cubicBezTo>
                    <a:pt x="659" y="294"/>
                    <a:pt x="680" y="295"/>
                    <a:pt x="680" y="295"/>
                  </a:cubicBezTo>
                  <a:cubicBezTo>
                    <a:pt x="699" y="295"/>
                    <a:pt x="699" y="295"/>
                    <a:pt x="699" y="295"/>
                  </a:cubicBezTo>
                  <a:cubicBezTo>
                    <a:pt x="699" y="295"/>
                    <a:pt x="702" y="290"/>
                    <a:pt x="702" y="283"/>
                  </a:cubicBezTo>
                  <a:cubicBezTo>
                    <a:pt x="702" y="276"/>
                    <a:pt x="709" y="281"/>
                    <a:pt x="715" y="278"/>
                  </a:cubicBezTo>
                  <a:cubicBezTo>
                    <a:pt x="722" y="274"/>
                    <a:pt x="725" y="277"/>
                    <a:pt x="725" y="277"/>
                  </a:cubicBezTo>
                  <a:cubicBezTo>
                    <a:pt x="725" y="277"/>
                    <a:pt x="729" y="285"/>
                    <a:pt x="738" y="286"/>
                  </a:cubicBezTo>
                  <a:cubicBezTo>
                    <a:pt x="747" y="286"/>
                    <a:pt x="746" y="287"/>
                    <a:pt x="750" y="280"/>
                  </a:cubicBezTo>
                  <a:cubicBezTo>
                    <a:pt x="754" y="273"/>
                    <a:pt x="765" y="281"/>
                    <a:pt x="765" y="281"/>
                  </a:cubicBezTo>
                  <a:cubicBezTo>
                    <a:pt x="765" y="281"/>
                    <a:pt x="770" y="272"/>
                    <a:pt x="770" y="261"/>
                  </a:cubicBezTo>
                  <a:cubicBezTo>
                    <a:pt x="770" y="250"/>
                    <a:pt x="793" y="252"/>
                    <a:pt x="793" y="252"/>
                  </a:cubicBezTo>
                  <a:cubicBezTo>
                    <a:pt x="793" y="252"/>
                    <a:pt x="803" y="252"/>
                    <a:pt x="810" y="245"/>
                  </a:cubicBezTo>
                  <a:cubicBezTo>
                    <a:pt x="817" y="239"/>
                    <a:pt x="841" y="245"/>
                    <a:pt x="841" y="245"/>
                  </a:cubicBezTo>
                  <a:cubicBezTo>
                    <a:pt x="841" y="245"/>
                    <a:pt x="847" y="235"/>
                    <a:pt x="844" y="223"/>
                  </a:cubicBezTo>
                  <a:cubicBezTo>
                    <a:pt x="842" y="211"/>
                    <a:pt x="835" y="209"/>
                    <a:pt x="823" y="200"/>
                  </a:cubicBezTo>
                  <a:cubicBezTo>
                    <a:pt x="810" y="190"/>
                    <a:pt x="813" y="192"/>
                    <a:pt x="810" y="182"/>
                  </a:cubicBezTo>
                  <a:cubicBezTo>
                    <a:pt x="807" y="171"/>
                    <a:pt x="801" y="174"/>
                    <a:pt x="795" y="175"/>
                  </a:cubicBezTo>
                  <a:cubicBezTo>
                    <a:pt x="788" y="175"/>
                    <a:pt x="785" y="174"/>
                    <a:pt x="783" y="182"/>
                  </a:cubicBezTo>
                  <a:cubicBezTo>
                    <a:pt x="781" y="191"/>
                    <a:pt x="767" y="186"/>
                    <a:pt x="763" y="187"/>
                  </a:cubicBezTo>
                  <a:cubicBezTo>
                    <a:pt x="760" y="188"/>
                    <a:pt x="758" y="191"/>
                    <a:pt x="752" y="182"/>
                  </a:cubicBezTo>
                  <a:cubicBezTo>
                    <a:pt x="745" y="173"/>
                    <a:pt x="745" y="182"/>
                    <a:pt x="736" y="180"/>
                  </a:cubicBezTo>
                  <a:cubicBezTo>
                    <a:pt x="727" y="178"/>
                    <a:pt x="726" y="175"/>
                    <a:pt x="727" y="162"/>
                  </a:cubicBezTo>
                  <a:cubicBezTo>
                    <a:pt x="729" y="149"/>
                    <a:pt x="736" y="155"/>
                    <a:pt x="738" y="146"/>
                  </a:cubicBezTo>
                  <a:cubicBezTo>
                    <a:pt x="739" y="138"/>
                    <a:pt x="745" y="120"/>
                    <a:pt x="745" y="120"/>
                  </a:cubicBezTo>
                  <a:cubicBezTo>
                    <a:pt x="738" y="115"/>
                    <a:pt x="727" y="94"/>
                    <a:pt x="727" y="94"/>
                  </a:cubicBezTo>
                  <a:cubicBezTo>
                    <a:pt x="727" y="94"/>
                    <a:pt x="690" y="96"/>
                    <a:pt x="677" y="91"/>
                  </a:cubicBezTo>
                  <a:cubicBezTo>
                    <a:pt x="664" y="86"/>
                    <a:pt x="659" y="94"/>
                    <a:pt x="641" y="104"/>
                  </a:cubicBezTo>
                  <a:cubicBezTo>
                    <a:pt x="623" y="114"/>
                    <a:pt x="608" y="115"/>
                    <a:pt x="594" y="114"/>
                  </a:cubicBezTo>
                  <a:cubicBezTo>
                    <a:pt x="579" y="112"/>
                    <a:pt x="548" y="117"/>
                    <a:pt x="537" y="109"/>
                  </a:cubicBezTo>
                  <a:cubicBezTo>
                    <a:pt x="525" y="101"/>
                    <a:pt x="502" y="89"/>
                    <a:pt x="502" y="89"/>
                  </a:cubicBezTo>
                  <a:cubicBezTo>
                    <a:pt x="502" y="89"/>
                    <a:pt x="496" y="68"/>
                    <a:pt x="485" y="68"/>
                  </a:cubicBezTo>
                  <a:cubicBezTo>
                    <a:pt x="473" y="68"/>
                    <a:pt x="475" y="55"/>
                    <a:pt x="450" y="68"/>
                  </a:cubicBezTo>
                  <a:cubicBezTo>
                    <a:pt x="426" y="81"/>
                    <a:pt x="416" y="89"/>
                    <a:pt x="402" y="81"/>
                  </a:cubicBezTo>
                  <a:cubicBezTo>
                    <a:pt x="387" y="73"/>
                    <a:pt x="371" y="57"/>
                    <a:pt x="371" y="57"/>
                  </a:cubicBezTo>
                  <a:cubicBezTo>
                    <a:pt x="371" y="57"/>
                    <a:pt x="371" y="32"/>
                    <a:pt x="356" y="18"/>
                  </a:cubicBezTo>
                  <a:cubicBezTo>
                    <a:pt x="341" y="3"/>
                    <a:pt x="332" y="10"/>
                    <a:pt x="315" y="5"/>
                  </a:cubicBezTo>
                  <a:cubicBezTo>
                    <a:pt x="299" y="0"/>
                    <a:pt x="288" y="8"/>
                    <a:pt x="288" y="8"/>
                  </a:cubicBezTo>
                  <a:cubicBezTo>
                    <a:pt x="288" y="8"/>
                    <a:pt x="270" y="50"/>
                    <a:pt x="276" y="60"/>
                  </a:cubicBezTo>
                  <a:cubicBezTo>
                    <a:pt x="283" y="70"/>
                    <a:pt x="297" y="80"/>
                    <a:pt x="286" y="91"/>
                  </a:cubicBezTo>
                  <a:cubicBezTo>
                    <a:pt x="275" y="102"/>
                    <a:pt x="249" y="102"/>
                    <a:pt x="249" y="102"/>
                  </a:cubicBezTo>
                  <a:cubicBezTo>
                    <a:pt x="249" y="102"/>
                    <a:pt x="227" y="101"/>
                    <a:pt x="205" y="94"/>
                  </a:cubicBezTo>
                  <a:cubicBezTo>
                    <a:pt x="182" y="88"/>
                    <a:pt x="167" y="86"/>
                    <a:pt x="167" y="86"/>
                  </a:cubicBezTo>
                  <a:cubicBezTo>
                    <a:pt x="167" y="86"/>
                    <a:pt x="164" y="72"/>
                    <a:pt x="157" y="68"/>
                  </a:cubicBezTo>
                  <a:cubicBezTo>
                    <a:pt x="151" y="65"/>
                    <a:pt x="140" y="62"/>
                    <a:pt x="140" y="62"/>
                  </a:cubicBezTo>
                  <a:cubicBezTo>
                    <a:pt x="140" y="62"/>
                    <a:pt x="131" y="75"/>
                    <a:pt x="117" y="67"/>
                  </a:cubicBezTo>
                  <a:cubicBezTo>
                    <a:pt x="102" y="59"/>
                    <a:pt x="89" y="55"/>
                    <a:pt x="89" y="55"/>
                  </a:cubicBezTo>
                  <a:cubicBezTo>
                    <a:pt x="89" y="55"/>
                    <a:pt x="68" y="76"/>
                    <a:pt x="58" y="86"/>
                  </a:cubicBezTo>
                  <a:cubicBezTo>
                    <a:pt x="48" y="96"/>
                    <a:pt x="22" y="96"/>
                    <a:pt x="22" y="96"/>
                  </a:cubicBezTo>
                  <a:cubicBezTo>
                    <a:pt x="0" y="115"/>
                    <a:pt x="0" y="115"/>
                    <a:pt x="0" y="115"/>
                  </a:cubicBezTo>
                  <a:lnTo>
                    <a:pt x="0" y="116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0" name="Freeform 254">
              <a:extLst>
                <a:ext uri="{FF2B5EF4-FFF2-40B4-BE49-F238E27FC236}">
                  <a16:creationId xmlns:a16="http://schemas.microsoft.com/office/drawing/2014/main" id="{9B8EF1A3-D268-4E58-96DE-F6424A105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550" y="3706453"/>
              <a:ext cx="272434" cy="182830"/>
            </a:xfrm>
            <a:custGeom>
              <a:avLst/>
              <a:gdLst>
                <a:gd name="T0" fmla="*/ 2147483647 w 374"/>
                <a:gd name="T1" fmla="*/ 2147483647 h 288"/>
                <a:gd name="T2" fmla="*/ 2147483647 w 374"/>
                <a:gd name="T3" fmla="*/ 2147483647 h 288"/>
                <a:gd name="T4" fmla="*/ 2147483647 w 374"/>
                <a:gd name="T5" fmla="*/ 2147483647 h 288"/>
                <a:gd name="T6" fmla="*/ 2147483647 w 374"/>
                <a:gd name="T7" fmla="*/ 2147483647 h 288"/>
                <a:gd name="T8" fmla="*/ 2147483647 w 374"/>
                <a:gd name="T9" fmla="*/ 2147483647 h 288"/>
                <a:gd name="T10" fmla="*/ 2147483647 w 374"/>
                <a:gd name="T11" fmla="*/ 2147483647 h 288"/>
                <a:gd name="T12" fmla="*/ 2147483647 w 374"/>
                <a:gd name="T13" fmla="*/ 2147483647 h 288"/>
                <a:gd name="T14" fmla="*/ 2147483647 w 374"/>
                <a:gd name="T15" fmla="*/ 2147483647 h 288"/>
                <a:gd name="T16" fmla="*/ 2147483647 w 374"/>
                <a:gd name="T17" fmla="*/ 2147483647 h 288"/>
                <a:gd name="T18" fmla="*/ 2147483647 w 374"/>
                <a:gd name="T19" fmla="*/ 2147483647 h 288"/>
                <a:gd name="T20" fmla="*/ 2147483647 w 374"/>
                <a:gd name="T21" fmla="*/ 2147483647 h 288"/>
                <a:gd name="T22" fmla="*/ 2147483647 w 374"/>
                <a:gd name="T23" fmla="*/ 2147483647 h 288"/>
                <a:gd name="T24" fmla="*/ 2147483647 w 374"/>
                <a:gd name="T25" fmla="*/ 2147483647 h 288"/>
                <a:gd name="T26" fmla="*/ 2147483647 w 374"/>
                <a:gd name="T27" fmla="*/ 2147483647 h 288"/>
                <a:gd name="T28" fmla="*/ 2147483647 w 374"/>
                <a:gd name="T29" fmla="*/ 2147483647 h 288"/>
                <a:gd name="T30" fmla="*/ 2147483647 w 374"/>
                <a:gd name="T31" fmla="*/ 2147483647 h 288"/>
                <a:gd name="T32" fmla="*/ 2147483647 w 374"/>
                <a:gd name="T33" fmla="*/ 2147483647 h 288"/>
                <a:gd name="T34" fmla="*/ 2147483647 w 374"/>
                <a:gd name="T35" fmla="*/ 2147483647 h 288"/>
                <a:gd name="T36" fmla="*/ 2147483647 w 374"/>
                <a:gd name="T37" fmla="*/ 2147483647 h 288"/>
                <a:gd name="T38" fmla="*/ 2147483647 w 374"/>
                <a:gd name="T39" fmla="*/ 2147483647 h 288"/>
                <a:gd name="T40" fmla="*/ 2147483647 w 374"/>
                <a:gd name="T41" fmla="*/ 2147483647 h 288"/>
                <a:gd name="T42" fmla="*/ 2147483647 w 374"/>
                <a:gd name="T43" fmla="*/ 2147483647 h 288"/>
                <a:gd name="T44" fmla="*/ 2147483647 w 374"/>
                <a:gd name="T45" fmla="*/ 2147483647 h 288"/>
                <a:gd name="T46" fmla="*/ 2147483647 w 374"/>
                <a:gd name="T47" fmla="*/ 2147483647 h 288"/>
                <a:gd name="T48" fmla="*/ 2147483647 w 374"/>
                <a:gd name="T49" fmla="*/ 2147483647 h 288"/>
                <a:gd name="T50" fmla="*/ 2147483647 w 374"/>
                <a:gd name="T51" fmla="*/ 2147483647 h 288"/>
                <a:gd name="T52" fmla="*/ 2147483647 w 374"/>
                <a:gd name="T53" fmla="*/ 2147483647 h 288"/>
                <a:gd name="T54" fmla="*/ 2147483647 w 374"/>
                <a:gd name="T55" fmla="*/ 2147483647 h 288"/>
                <a:gd name="T56" fmla="*/ 2147483647 w 374"/>
                <a:gd name="T57" fmla="*/ 2147483647 h 288"/>
                <a:gd name="T58" fmla="*/ 2147483647 w 374"/>
                <a:gd name="T59" fmla="*/ 2147483647 h 288"/>
                <a:gd name="T60" fmla="*/ 2147483647 w 374"/>
                <a:gd name="T61" fmla="*/ 2147483647 h 288"/>
                <a:gd name="T62" fmla="*/ 2147483647 w 374"/>
                <a:gd name="T63" fmla="*/ 2147483647 h 288"/>
                <a:gd name="T64" fmla="*/ 2147483647 w 374"/>
                <a:gd name="T65" fmla="*/ 2147483647 h 288"/>
                <a:gd name="T66" fmla="*/ 2147483647 w 374"/>
                <a:gd name="T67" fmla="*/ 2147483647 h 288"/>
                <a:gd name="T68" fmla="*/ 2147483647 w 374"/>
                <a:gd name="T69" fmla="*/ 2147483647 h 288"/>
                <a:gd name="T70" fmla="*/ 2147483647 w 374"/>
                <a:gd name="T71" fmla="*/ 2147483647 h 288"/>
                <a:gd name="T72" fmla="*/ 2147483647 w 374"/>
                <a:gd name="T73" fmla="*/ 2147483647 h 288"/>
                <a:gd name="T74" fmla="*/ 2147483647 w 374"/>
                <a:gd name="T75" fmla="*/ 2147483647 h 288"/>
                <a:gd name="T76" fmla="*/ 2147483647 w 374"/>
                <a:gd name="T77" fmla="*/ 2147483647 h 288"/>
                <a:gd name="T78" fmla="*/ 2147483647 w 374"/>
                <a:gd name="T79" fmla="*/ 2147483647 h 288"/>
                <a:gd name="T80" fmla="*/ 2147483647 w 374"/>
                <a:gd name="T81" fmla="*/ 2147483647 h 288"/>
                <a:gd name="T82" fmla="*/ 2147483647 w 374"/>
                <a:gd name="T83" fmla="*/ 2147483647 h 288"/>
                <a:gd name="T84" fmla="*/ 2147483647 w 374"/>
                <a:gd name="T85" fmla="*/ 2147483647 h 288"/>
                <a:gd name="T86" fmla="*/ 2147483647 w 374"/>
                <a:gd name="T87" fmla="*/ 2147483647 h 288"/>
                <a:gd name="T88" fmla="*/ 2147483647 w 374"/>
                <a:gd name="T89" fmla="*/ 2147483647 h 288"/>
                <a:gd name="T90" fmla="*/ 2147483647 w 374"/>
                <a:gd name="T91" fmla="*/ 2147483647 h 288"/>
                <a:gd name="T92" fmla="*/ 2147483647 w 374"/>
                <a:gd name="T93" fmla="*/ 2147483647 h 288"/>
                <a:gd name="T94" fmla="*/ 2147483647 w 374"/>
                <a:gd name="T95" fmla="*/ 2147483647 h 288"/>
                <a:gd name="T96" fmla="*/ 2147483647 w 374"/>
                <a:gd name="T97" fmla="*/ 2147483647 h 288"/>
                <a:gd name="T98" fmla="*/ 2147483647 w 374"/>
                <a:gd name="T99" fmla="*/ 2147483647 h 288"/>
                <a:gd name="T100" fmla="*/ 2147483647 w 374"/>
                <a:gd name="T101" fmla="*/ 2147483647 h 288"/>
                <a:gd name="T102" fmla="*/ 2147483647 w 374"/>
                <a:gd name="T103" fmla="*/ 2147483647 h 288"/>
                <a:gd name="T104" fmla="*/ 2147483647 w 374"/>
                <a:gd name="T105" fmla="*/ 2147483647 h 28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4"/>
                <a:gd name="T160" fmla="*/ 0 h 288"/>
                <a:gd name="T161" fmla="*/ 374 w 374"/>
                <a:gd name="T162" fmla="*/ 288 h 28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4" h="288">
                  <a:moveTo>
                    <a:pt x="7" y="2"/>
                  </a:moveTo>
                  <a:cubicBezTo>
                    <a:pt x="7" y="2"/>
                    <a:pt x="3" y="23"/>
                    <a:pt x="9" y="40"/>
                  </a:cubicBezTo>
                  <a:cubicBezTo>
                    <a:pt x="15" y="57"/>
                    <a:pt x="24" y="45"/>
                    <a:pt x="22" y="29"/>
                  </a:cubicBezTo>
                  <a:cubicBezTo>
                    <a:pt x="20" y="12"/>
                    <a:pt x="35" y="27"/>
                    <a:pt x="50" y="14"/>
                  </a:cubicBezTo>
                  <a:cubicBezTo>
                    <a:pt x="65" y="0"/>
                    <a:pt x="67" y="19"/>
                    <a:pt x="84" y="34"/>
                  </a:cubicBezTo>
                  <a:cubicBezTo>
                    <a:pt x="101" y="49"/>
                    <a:pt x="105" y="53"/>
                    <a:pt x="112" y="53"/>
                  </a:cubicBezTo>
                  <a:cubicBezTo>
                    <a:pt x="112" y="53"/>
                    <a:pt x="130" y="62"/>
                    <a:pt x="138" y="63"/>
                  </a:cubicBezTo>
                  <a:cubicBezTo>
                    <a:pt x="146" y="64"/>
                    <a:pt x="147" y="52"/>
                    <a:pt x="145" y="48"/>
                  </a:cubicBezTo>
                  <a:cubicBezTo>
                    <a:pt x="144" y="44"/>
                    <a:pt x="158" y="35"/>
                    <a:pt x="169" y="25"/>
                  </a:cubicBezTo>
                  <a:cubicBezTo>
                    <a:pt x="180" y="15"/>
                    <a:pt x="211" y="41"/>
                    <a:pt x="211" y="41"/>
                  </a:cubicBezTo>
                  <a:cubicBezTo>
                    <a:pt x="211" y="41"/>
                    <a:pt x="220" y="55"/>
                    <a:pt x="227" y="61"/>
                  </a:cubicBezTo>
                  <a:cubicBezTo>
                    <a:pt x="235" y="67"/>
                    <a:pt x="239" y="62"/>
                    <a:pt x="248" y="57"/>
                  </a:cubicBezTo>
                  <a:cubicBezTo>
                    <a:pt x="258" y="52"/>
                    <a:pt x="255" y="60"/>
                    <a:pt x="258" y="67"/>
                  </a:cubicBezTo>
                  <a:cubicBezTo>
                    <a:pt x="262" y="73"/>
                    <a:pt x="257" y="82"/>
                    <a:pt x="260" y="87"/>
                  </a:cubicBezTo>
                  <a:cubicBezTo>
                    <a:pt x="262" y="92"/>
                    <a:pt x="272" y="102"/>
                    <a:pt x="272" y="102"/>
                  </a:cubicBezTo>
                  <a:cubicBezTo>
                    <a:pt x="292" y="122"/>
                    <a:pt x="292" y="122"/>
                    <a:pt x="292" y="122"/>
                  </a:cubicBezTo>
                  <a:cubicBezTo>
                    <a:pt x="292" y="122"/>
                    <a:pt x="309" y="131"/>
                    <a:pt x="311" y="135"/>
                  </a:cubicBezTo>
                  <a:cubicBezTo>
                    <a:pt x="314" y="139"/>
                    <a:pt x="340" y="140"/>
                    <a:pt x="343" y="137"/>
                  </a:cubicBezTo>
                  <a:cubicBezTo>
                    <a:pt x="347" y="135"/>
                    <a:pt x="358" y="137"/>
                    <a:pt x="358" y="137"/>
                  </a:cubicBezTo>
                  <a:cubicBezTo>
                    <a:pt x="361" y="145"/>
                    <a:pt x="361" y="145"/>
                    <a:pt x="361" y="145"/>
                  </a:cubicBezTo>
                  <a:cubicBezTo>
                    <a:pt x="361" y="145"/>
                    <a:pt x="359" y="149"/>
                    <a:pt x="348" y="143"/>
                  </a:cubicBezTo>
                  <a:cubicBezTo>
                    <a:pt x="338" y="137"/>
                    <a:pt x="339" y="154"/>
                    <a:pt x="341" y="158"/>
                  </a:cubicBezTo>
                  <a:cubicBezTo>
                    <a:pt x="343" y="163"/>
                    <a:pt x="352" y="170"/>
                    <a:pt x="363" y="170"/>
                  </a:cubicBezTo>
                  <a:cubicBezTo>
                    <a:pt x="374" y="170"/>
                    <a:pt x="368" y="190"/>
                    <a:pt x="368" y="190"/>
                  </a:cubicBezTo>
                  <a:cubicBezTo>
                    <a:pt x="368" y="190"/>
                    <a:pt x="354" y="195"/>
                    <a:pt x="347" y="197"/>
                  </a:cubicBezTo>
                  <a:cubicBezTo>
                    <a:pt x="340" y="200"/>
                    <a:pt x="331" y="204"/>
                    <a:pt x="328" y="214"/>
                  </a:cubicBezTo>
                  <a:cubicBezTo>
                    <a:pt x="326" y="223"/>
                    <a:pt x="325" y="232"/>
                    <a:pt x="316" y="239"/>
                  </a:cubicBezTo>
                  <a:cubicBezTo>
                    <a:pt x="306" y="246"/>
                    <a:pt x="296" y="245"/>
                    <a:pt x="290" y="250"/>
                  </a:cubicBezTo>
                  <a:cubicBezTo>
                    <a:pt x="284" y="255"/>
                    <a:pt x="274" y="250"/>
                    <a:pt x="269" y="258"/>
                  </a:cubicBezTo>
                  <a:cubicBezTo>
                    <a:pt x="263" y="266"/>
                    <a:pt x="259" y="288"/>
                    <a:pt x="250" y="266"/>
                  </a:cubicBezTo>
                  <a:cubicBezTo>
                    <a:pt x="240" y="245"/>
                    <a:pt x="251" y="238"/>
                    <a:pt x="251" y="238"/>
                  </a:cubicBezTo>
                  <a:cubicBezTo>
                    <a:pt x="251" y="238"/>
                    <a:pt x="256" y="229"/>
                    <a:pt x="251" y="228"/>
                  </a:cubicBezTo>
                  <a:cubicBezTo>
                    <a:pt x="246" y="226"/>
                    <a:pt x="230" y="212"/>
                    <a:pt x="219" y="212"/>
                  </a:cubicBezTo>
                  <a:cubicBezTo>
                    <a:pt x="209" y="212"/>
                    <a:pt x="179" y="197"/>
                    <a:pt x="173" y="192"/>
                  </a:cubicBezTo>
                  <a:cubicBezTo>
                    <a:pt x="168" y="188"/>
                    <a:pt x="156" y="176"/>
                    <a:pt x="149" y="176"/>
                  </a:cubicBezTo>
                  <a:cubicBezTo>
                    <a:pt x="142" y="176"/>
                    <a:pt x="129" y="173"/>
                    <a:pt x="121" y="169"/>
                  </a:cubicBezTo>
                  <a:cubicBezTo>
                    <a:pt x="112" y="165"/>
                    <a:pt x="98" y="170"/>
                    <a:pt x="98" y="170"/>
                  </a:cubicBezTo>
                  <a:cubicBezTo>
                    <a:pt x="50" y="192"/>
                    <a:pt x="50" y="192"/>
                    <a:pt x="50" y="192"/>
                  </a:cubicBezTo>
                  <a:cubicBezTo>
                    <a:pt x="50" y="192"/>
                    <a:pt x="53" y="171"/>
                    <a:pt x="53" y="158"/>
                  </a:cubicBezTo>
                  <a:cubicBezTo>
                    <a:pt x="53" y="146"/>
                    <a:pt x="49" y="131"/>
                    <a:pt x="57" y="127"/>
                  </a:cubicBezTo>
                  <a:cubicBezTo>
                    <a:pt x="66" y="122"/>
                    <a:pt x="70" y="122"/>
                    <a:pt x="73" y="119"/>
                  </a:cubicBezTo>
                  <a:cubicBezTo>
                    <a:pt x="75" y="115"/>
                    <a:pt x="76" y="104"/>
                    <a:pt x="66" y="104"/>
                  </a:cubicBezTo>
                  <a:cubicBezTo>
                    <a:pt x="55" y="104"/>
                    <a:pt x="50" y="96"/>
                    <a:pt x="47" y="102"/>
                  </a:cubicBezTo>
                  <a:cubicBezTo>
                    <a:pt x="43" y="108"/>
                    <a:pt x="36" y="111"/>
                    <a:pt x="31" y="111"/>
                  </a:cubicBezTo>
                  <a:cubicBezTo>
                    <a:pt x="27" y="111"/>
                    <a:pt x="15" y="107"/>
                    <a:pt x="15" y="99"/>
                  </a:cubicBezTo>
                  <a:cubicBezTo>
                    <a:pt x="15" y="90"/>
                    <a:pt x="16" y="80"/>
                    <a:pt x="22" y="77"/>
                  </a:cubicBezTo>
                  <a:cubicBezTo>
                    <a:pt x="28" y="75"/>
                    <a:pt x="27" y="65"/>
                    <a:pt x="36" y="72"/>
                  </a:cubicBezTo>
                  <a:cubicBezTo>
                    <a:pt x="46" y="79"/>
                    <a:pt x="54" y="76"/>
                    <a:pt x="60" y="74"/>
                  </a:cubicBezTo>
                  <a:cubicBezTo>
                    <a:pt x="66" y="72"/>
                    <a:pt x="68" y="65"/>
                    <a:pt x="63" y="59"/>
                  </a:cubicBezTo>
                  <a:cubicBezTo>
                    <a:pt x="58" y="53"/>
                    <a:pt x="47" y="30"/>
                    <a:pt x="47" y="30"/>
                  </a:cubicBezTo>
                  <a:cubicBezTo>
                    <a:pt x="47" y="30"/>
                    <a:pt x="35" y="42"/>
                    <a:pt x="28" y="52"/>
                  </a:cubicBezTo>
                  <a:cubicBezTo>
                    <a:pt x="21" y="61"/>
                    <a:pt x="2" y="59"/>
                    <a:pt x="1" y="41"/>
                  </a:cubicBezTo>
                  <a:cubicBezTo>
                    <a:pt x="0" y="23"/>
                    <a:pt x="7" y="2"/>
                    <a:pt x="7" y="2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1" name="Freeform 255">
              <a:extLst>
                <a:ext uri="{FF2B5EF4-FFF2-40B4-BE49-F238E27FC236}">
                  <a16:creationId xmlns:a16="http://schemas.microsoft.com/office/drawing/2014/main" id="{A2F5FBCE-4336-4E60-8A3B-9F2A29228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6391" y="3749875"/>
              <a:ext cx="153244" cy="92558"/>
            </a:xfrm>
            <a:custGeom>
              <a:avLst/>
              <a:gdLst>
                <a:gd name="T0" fmla="*/ 2147483647 w 210"/>
                <a:gd name="T1" fmla="*/ 2147483647 h 144"/>
                <a:gd name="T2" fmla="*/ 2147483647 w 210"/>
                <a:gd name="T3" fmla="*/ 2147483647 h 144"/>
                <a:gd name="T4" fmla="*/ 2147483647 w 210"/>
                <a:gd name="T5" fmla="*/ 2147483647 h 144"/>
                <a:gd name="T6" fmla="*/ 2147483647 w 210"/>
                <a:gd name="T7" fmla="*/ 2147483647 h 144"/>
                <a:gd name="T8" fmla="*/ 2147483647 w 210"/>
                <a:gd name="T9" fmla="*/ 2147483647 h 144"/>
                <a:gd name="T10" fmla="*/ 2147483647 w 210"/>
                <a:gd name="T11" fmla="*/ 2147483647 h 144"/>
                <a:gd name="T12" fmla="*/ 2147483647 w 210"/>
                <a:gd name="T13" fmla="*/ 2147483647 h 144"/>
                <a:gd name="T14" fmla="*/ 2147483647 w 210"/>
                <a:gd name="T15" fmla="*/ 2147483647 h 144"/>
                <a:gd name="T16" fmla="*/ 2147483647 w 210"/>
                <a:gd name="T17" fmla="*/ 2147483647 h 144"/>
                <a:gd name="T18" fmla="*/ 2147483647 w 210"/>
                <a:gd name="T19" fmla="*/ 2147483647 h 144"/>
                <a:gd name="T20" fmla="*/ 2147483647 w 210"/>
                <a:gd name="T21" fmla="*/ 2147483647 h 144"/>
                <a:gd name="T22" fmla="*/ 2147483647 w 210"/>
                <a:gd name="T23" fmla="*/ 2147483647 h 144"/>
                <a:gd name="T24" fmla="*/ 2147483647 w 210"/>
                <a:gd name="T25" fmla="*/ 2147483647 h 144"/>
                <a:gd name="T26" fmla="*/ 2147483647 w 210"/>
                <a:gd name="T27" fmla="*/ 2147483647 h 144"/>
                <a:gd name="T28" fmla="*/ 2147483647 w 210"/>
                <a:gd name="T29" fmla="*/ 2147483647 h 144"/>
                <a:gd name="T30" fmla="*/ 2147483647 w 210"/>
                <a:gd name="T31" fmla="*/ 0 h 144"/>
                <a:gd name="T32" fmla="*/ 2147483647 w 210"/>
                <a:gd name="T33" fmla="*/ 2147483647 h 144"/>
                <a:gd name="T34" fmla="*/ 2147483647 w 210"/>
                <a:gd name="T35" fmla="*/ 2147483647 h 144"/>
                <a:gd name="T36" fmla="*/ 2147483647 w 210"/>
                <a:gd name="T37" fmla="*/ 2147483647 h 144"/>
                <a:gd name="T38" fmla="*/ 2147483647 w 210"/>
                <a:gd name="T39" fmla="*/ 2147483647 h 144"/>
                <a:gd name="T40" fmla="*/ 2147483647 w 210"/>
                <a:gd name="T41" fmla="*/ 2147483647 h 144"/>
                <a:gd name="T42" fmla="*/ 2147483647 w 210"/>
                <a:gd name="T43" fmla="*/ 2147483647 h 144"/>
                <a:gd name="T44" fmla="*/ 2147483647 w 210"/>
                <a:gd name="T45" fmla="*/ 2147483647 h 144"/>
                <a:gd name="T46" fmla="*/ 0 w 210"/>
                <a:gd name="T47" fmla="*/ 2147483647 h 144"/>
                <a:gd name="T48" fmla="*/ 2147483647 w 210"/>
                <a:gd name="T49" fmla="*/ 2147483647 h 144"/>
                <a:gd name="T50" fmla="*/ 2147483647 w 210"/>
                <a:gd name="T51" fmla="*/ 2147483647 h 144"/>
                <a:gd name="T52" fmla="*/ 2147483647 w 210"/>
                <a:gd name="T53" fmla="*/ 2147483647 h 144"/>
                <a:gd name="T54" fmla="*/ 2147483647 w 210"/>
                <a:gd name="T55" fmla="*/ 2147483647 h 144"/>
                <a:gd name="T56" fmla="*/ 2147483647 w 210"/>
                <a:gd name="T57" fmla="*/ 2147483647 h 144"/>
                <a:gd name="T58" fmla="*/ 2147483647 w 210"/>
                <a:gd name="T59" fmla="*/ 2147483647 h 144"/>
                <a:gd name="T60" fmla="*/ 2147483647 w 210"/>
                <a:gd name="T61" fmla="*/ 2147483647 h 144"/>
                <a:gd name="T62" fmla="*/ 2147483647 w 210"/>
                <a:gd name="T63" fmla="*/ 2147483647 h 1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0"/>
                <a:gd name="T97" fmla="*/ 0 h 144"/>
                <a:gd name="T98" fmla="*/ 210 w 210"/>
                <a:gd name="T99" fmla="*/ 144 h 1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0" h="144">
                  <a:moveTo>
                    <a:pt x="210" y="125"/>
                  </a:moveTo>
                  <a:cubicBezTo>
                    <a:pt x="207" y="116"/>
                    <a:pt x="209" y="107"/>
                    <a:pt x="209" y="107"/>
                  </a:cubicBezTo>
                  <a:cubicBezTo>
                    <a:pt x="209" y="107"/>
                    <a:pt x="208" y="88"/>
                    <a:pt x="201" y="82"/>
                  </a:cubicBezTo>
                  <a:cubicBezTo>
                    <a:pt x="194" y="77"/>
                    <a:pt x="187" y="82"/>
                    <a:pt x="181" y="78"/>
                  </a:cubicBezTo>
                  <a:cubicBezTo>
                    <a:pt x="174" y="74"/>
                    <a:pt x="181" y="57"/>
                    <a:pt x="179" y="53"/>
                  </a:cubicBezTo>
                  <a:cubicBezTo>
                    <a:pt x="178" y="48"/>
                    <a:pt x="166" y="48"/>
                    <a:pt x="166" y="48"/>
                  </a:cubicBezTo>
                  <a:cubicBezTo>
                    <a:pt x="158" y="53"/>
                    <a:pt x="127" y="47"/>
                    <a:pt x="127" y="47"/>
                  </a:cubicBezTo>
                  <a:cubicBezTo>
                    <a:pt x="113" y="51"/>
                    <a:pt x="113" y="51"/>
                    <a:pt x="113" y="51"/>
                  </a:cubicBezTo>
                  <a:cubicBezTo>
                    <a:pt x="113" y="51"/>
                    <a:pt x="103" y="58"/>
                    <a:pt x="96" y="57"/>
                  </a:cubicBezTo>
                  <a:cubicBezTo>
                    <a:pt x="90" y="56"/>
                    <a:pt x="82" y="57"/>
                    <a:pt x="73" y="56"/>
                  </a:cubicBezTo>
                  <a:cubicBezTo>
                    <a:pt x="63" y="55"/>
                    <a:pt x="65" y="51"/>
                    <a:pt x="68" y="41"/>
                  </a:cubicBezTo>
                  <a:cubicBezTo>
                    <a:pt x="70" y="30"/>
                    <a:pt x="76" y="40"/>
                    <a:pt x="77" y="41"/>
                  </a:cubicBezTo>
                  <a:cubicBezTo>
                    <a:pt x="79" y="41"/>
                    <a:pt x="91" y="37"/>
                    <a:pt x="94" y="36"/>
                  </a:cubicBezTo>
                  <a:cubicBezTo>
                    <a:pt x="97" y="35"/>
                    <a:pt x="105" y="29"/>
                    <a:pt x="105" y="29"/>
                  </a:cubicBezTo>
                  <a:cubicBezTo>
                    <a:pt x="105" y="29"/>
                    <a:pt x="87" y="26"/>
                    <a:pt x="95" y="17"/>
                  </a:cubicBezTo>
                  <a:cubicBezTo>
                    <a:pt x="103" y="8"/>
                    <a:pt x="102" y="0"/>
                    <a:pt x="102" y="0"/>
                  </a:cubicBezTo>
                  <a:cubicBezTo>
                    <a:pt x="102" y="0"/>
                    <a:pt x="87" y="0"/>
                    <a:pt x="78" y="2"/>
                  </a:cubicBezTo>
                  <a:cubicBezTo>
                    <a:pt x="69" y="4"/>
                    <a:pt x="58" y="5"/>
                    <a:pt x="58" y="5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49"/>
                    <a:pt x="26" y="53"/>
                    <a:pt x="19" y="50"/>
                  </a:cubicBezTo>
                  <a:cubicBezTo>
                    <a:pt x="12" y="48"/>
                    <a:pt x="4" y="58"/>
                    <a:pt x="4" y="58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10" y="81"/>
                    <a:pt x="0" y="128"/>
                    <a:pt x="0" y="128"/>
                  </a:cubicBezTo>
                  <a:cubicBezTo>
                    <a:pt x="0" y="128"/>
                    <a:pt x="7" y="135"/>
                    <a:pt x="12" y="134"/>
                  </a:cubicBezTo>
                  <a:cubicBezTo>
                    <a:pt x="16" y="134"/>
                    <a:pt x="28" y="144"/>
                    <a:pt x="34" y="140"/>
                  </a:cubicBezTo>
                  <a:cubicBezTo>
                    <a:pt x="40" y="136"/>
                    <a:pt x="65" y="121"/>
                    <a:pt x="69" y="116"/>
                  </a:cubicBezTo>
                  <a:cubicBezTo>
                    <a:pt x="73" y="111"/>
                    <a:pt x="90" y="98"/>
                    <a:pt x="95" y="107"/>
                  </a:cubicBezTo>
                  <a:cubicBezTo>
                    <a:pt x="101" y="117"/>
                    <a:pt x="109" y="127"/>
                    <a:pt x="121" y="135"/>
                  </a:cubicBezTo>
                  <a:cubicBezTo>
                    <a:pt x="134" y="143"/>
                    <a:pt x="149" y="125"/>
                    <a:pt x="154" y="123"/>
                  </a:cubicBezTo>
                  <a:cubicBezTo>
                    <a:pt x="159" y="121"/>
                    <a:pt x="167" y="129"/>
                    <a:pt x="174" y="132"/>
                  </a:cubicBezTo>
                  <a:cubicBezTo>
                    <a:pt x="182" y="134"/>
                    <a:pt x="200" y="141"/>
                    <a:pt x="210" y="125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2" name="Freeform 256">
              <a:extLst>
                <a:ext uri="{FF2B5EF4-FFF2-40B4-BE49-F238E27FC236}">
                  <a16:creationId xmlns:a16="http://schemas.microsoft.com/office/drawing/2014/main" id="{1E3DFBF7-9BF2-42B1-9814-E96175F7C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723" y="3812723"/>
              <a:ext cx="282912" cy="181687"/>
            </a:xfrm>
            <a:custGeom>
              <a:avLst/>
              <a:gdLst>
                <a:gd name="T0" fmla="*/ 2147483647 w 387"/>
                <a:gd name="T1" fmla="*/ 2147483647 h 286"/>
                <a:gd name="T2" fmla="*/ 2147483647 w 387"/>
                <a:gd name="T3" fmla="*/ 2147483647 h 286"/>
                <a:gd name="T4" fmla="*/ 2147483647 w 387"/>
                <a:gd name="T5" fmla="*/ 2147483647 h 286"/>
                <a:gd name="T6" fmla="*/ 2147483647 w 387"/>
                <a:gd name="T7" fmla="*/ 2147483647 h 286"/>
                <a:gd name="T8" fmla="*/ 2147483647 w 387"/>
                <a:gd name="T9" fmla="*/ 2147483647 h 286"/>
                <a:gd name="T10" fmla="*/ 2147483647 w 387"/>
                <a:gd name="T11" fmla="*/ 2147483647 h 286"/>
                <a:gd name="T12" fmla="*/ 2147483647 w 387"/>
                <a:gd name="T13" fmla="*/ 2147483647 h 286"/>
                <a:gd name="T14" fmla="*/ 2147483647 w 387"/>
                <a:gd name="T15" fmla="*/ 2147483647 h 286"/>
                <a:gd name="T16" fmla="*/ 2147483647 w 387"/>
                <a:gd name="T17" fmla="*/ 2147483647 h 286"/>
                <a:gd name="T18" fmla="*/ 2147483647 w 387"/>
                <a:gd name="T19" fmla="*/ 2147483647 h 286"/>
                <a:gd name="T20" fmla="*/ 2147483647 w 387"/>
                <a:gd name="T21" fmla="*/ 2147483647 h 286"/>
                <a:gd name="T22" fmla="*/ 2147483647 w 387"/>
                <a:gd name="T23" fmla="*/ 2147483647 h 286"/>
                <a:gd name="T24" fmla="*/ 2147483647 w 387"/>
                <a:gd name="T25" fmla="*/ 2147483647 h 286"/>
                <a:gd name="T26" fmla="*/ 2147483647 w 387"/>
                <a:gd name="T27" fmla="*/ 2147483647 h 286"/>
                <a:gd name="T28" fmla="*/ 2147483647 w 387"/>
                <a:gd name="T29" fmla="*/ 2147483647 h 286"/>
                <a:gd name="T30" fmla="*/ 2147483647 w 387"/>
                <a:gd name="T31" fmla="*/ 2147483647 h 286"/>
                <a:gd name="T32" fmla="*/ 2147483647 w 387"/>
                <a:gd name="T33" fmla="*/ 2147483647 h 286"/>
                <a:gd name="T34" fmla="*/ 2147483647 w 387"/>
                <a:gd name="T35" fmla="*/ 2147483647 h 286"/>
                <a:gd name="T36" fmla="*/ 2147483647 w 387"/>
                <a:gd name="T37" fmla="*/ 2147483647 h 286"/>
                <a:gd name="T38" fmla="*/ 2147483647 w 387"/>
                <a:gd name="T39" fmla="*/ 2147483647 h 286"/>
                <a:gd name="T40" fmla="*/ 2147483647 w 387"/>
                <a:gd name="T41" fmla="*/ 2147483647 h 286"/>
                <a:gd name="T42" fmla="*/ 2147483647 w 387"/>
                <a:gd name="T43" fmla="*/ 2147483647 h 286"/>
                <a:gd name="T44" fmla="*/ 2147483647 w 387"/>
                <a:gd name="T45" fmla="*/ 2147483647 h 286"/>
                <a:gd name="T46" fmla="*/ 2147483647 w 387"/>
                <a:gd name="T47" fmla="*/ 2147483647 h 286"/>
                <a:gd name="T48" fmla="*/ 2147483647 w 387"/>
                <a:gd name="T49" fmla="*/ 2147483647 h 286"/>
                <a:gd name="T50" fmla="*/ 2147483647 w 387"/>
                <a:gd name="T51" fmla="*/ 2147483647 h 286"/>
                <a:gd name="T52" fmla="*/ 2147483647 w 387"/>
                <a:gd name="T53" fmla="*/ 2147483647 h 286"/>
                <a:gd name="T54" fmla="*/ 2147483647 w 387"/>
                <a:gd name="T55" fmla="*/ 2147483647 h 286"/>
                <a:gd name="T56" fmla="*/ 2147483647 w 387"/>
                <a:gd name="T57" fmla="*/ 2147483647 h 286"/>
                <a:gd name="T58" fmla="*/ 2147483647 w 387"/>
                <a:gd name="T59" fmla="*/ 2147483647 h 286"/>
                <a:gd name="T60" fmla="*/ 2147483647 w 387"/>
                <a:gd name="T61" fmla="*/ 2147483647 h 286"/>
                <a:gd name="T62" fmla="*/ 2147483647 w 387"/>
                <a:gd name="T63" fmla="*/ 2147483647 h 286"/>
                <a:gd name="T64" fmla="*/ 2147483647 w 387"/>
                <a:gd name="T65" fmla="*/ 2147483647 h 286"/>
                <a:gd name="T66" fmla="*/ 2147483647 w 387"/>
                <a:gd name="T67" fmla="*/ 2147483647 h 286"/>
                <a:gd name="T68" fmla="*/ 2147483647 w 387"/>
                <a:gd name="T69" fmla="*/ 2147483647 h 286"/>
                <a:gd name="T70" fmla="*/ 2147483647 w 387"/>
                <a:gd name="T71" fmla="*/ 2147483647 h 286"/>
                <a:gd name="T72" fmla="*/ 2147483647 w 387"/>
                <a:gd name="T73" fmla="*/ 2147483647 h 286"/>
                <a:gd name="T74" fmla="*/ 2147483647 w 387"/>
                <a:gd name="T75" fmla="*/ 2147483647 h 286"/>
                <a:gd name="T76" fmla="*/ 2147483647 w 387"/>
                <a:gd name="T77" fmla="*/ 2147483647 h 286"/>
                <a:gd name="T78" fmla="*/ 2147483647 w 387"/>
                <a:gd name="T79" fmla="*/ 2147483647 h 28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87"/>
                <a:gd name="T121" fmla="*/ 0 h 286"/>
                <a:gd name="T122" fmla="*/ 387 w 387"/>
                <a:gd name="T123" fmla="*/ 286 h 28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87" h="286">
                  <a:moveTo>
                    <a:pt x="387" y="27"/>
                  </a:moveTo>
                  <a:cubicBezTo>
                    <a:pt x="377" y="43"/>
                    <a:pt x="359" y="36"/>
                    <a:pt x="351" y="34"/>
                  </a:cubicBezTo>
                  <a:cubicBezTo>
                    <a:pt x="344" y="31"/>
                    <a:pt x="336" y="23"/>
                    <a:pt x="331" y="25"/>
                  </a:cubicBezTo>
                  <a:cubicBezTo>
                    <a:pt x="326" y="27"/>
                    <a:pt x="311" y="45"/>
                    <a:pt x="298" y="37"/>
                  </a:cubicBezTo>
                  <a:cubicBezTo>
                    <a:pt x="286" y="29"/>
                    <a:pt x="278" y="19"/>
                    <a:pt x="272" y="9"/>
                  </a:cubicBezTo>
                  <a:cubicBezTo>
                    <a:pt x="267" y="0"/>
                    <a:pt x="250" y="13"/>
                    <a:pt x="246" y="18"/>
                  </a:cubicBezTo>
                  <a:cubicBezTo>
                    <a:pt x="242" y="23"/>
                    <a:pt x="217" y="38"/>
                    <a:pt x="211" y="42"/>
                  </a:cubicBezTo>
                  <a:cubicBezTo>
                    <a:pt x="205" y="46"/>
                    <a:pt x="193" y="36"/>
                    <a:pt x="189" y="36"/>
                  </a:cubicBezTo>
                  <a:cubicBezTo>
                    <a:pt x="184" y="37"/>
                    <a:pt x="177" y="30"/>
                    <a:pt x="177" y="30"/>
                  </a:cubicBezTo>
                  <a:cubicBezTo>
                    <a:pt x="173" y="32"/>
                    <a:pt x="158" y="27"/>
                    <a:pt x="152" y="23"/>
                  </a:cubicBezTo>
                  <a:cubicBezTo>
                    <a:pt x="152" y="23"/>
                    <a:pt x="138" y="28"/>
                    <a:pt x="131" y="30"/>
                  </a:cubicBezTo>
                  <a:cubicBezTo>
                    <a:pt x="124" y="33"/>
                    <a:pt x="115" y="37"/>
                    <a:pt x="112" y="47"/>
                  </a:cubicBezTo>
                  <a:cubicBezTo>
                    <a:pt x="110" y="56"/>
                    <a:pt x="109" y="65"/>
                    <a:pt x="100" y="72"/>
                  </a:cubicBezTo>
                  <a:cubicBezTo>
                    <a:pt x="90" y="79"/>
                    <a:pt x="80" y="78"/>
                    <a:pt x="74" y="83"/>
                  </a:cubicBezTo>
                  <a:cubicBezTo>
                    <a:pt x="68" y="88"/>
                    <a:pt x="58" y="83"/>
                    <a:pt x="53" y="91"/>
                  </a:cubicBezTo>
                  <a:cubicBezTo>
                    <a:pt x="47" y="99"/>
                    <a:pt x="43" y="121"/>
                    <a:pt x="34" y="99"/>
                  </a:cubicBezTo>
                  <a:cubicBezTo>
                    <a:pt x="24" y="78"/>
                    <a:pt x="35" y="71"/>
                    <a:pt x="35" y="71"/>
                  </a:cubicBezTo>
                  <a:cubicBezTo>
                    <a:pt x="35" y="71"/>
                    <a:pt x="14" y="86"/>
                    <a:pt x="20" y="104"/>
                  </a:cubicBezTo>
                  <a:cubicBezTo>
                    <a:pt x="26" y="122"/>
                    <a:pt x="24" y="136"/>
                    <a:pt x="15" y="142"/>
                  </a:cubicBezTo>
                  <a:cubicBezTo>
                    <a:pt x="6" y="148"/>
                    <a:pt x="0" y="150"/>
                    <a:pt x="4" y="163"/>
                  </a:cubicBezTo>
                  <a:cubicBezTo>
                    <a:pt x="9" y="176"/>
                    <a:pt x="11" y="187"/>
                    <a:pt x="21" y="199"/>
                  </a:cubicBezTo>
                  <a:cubicBezTo>
                    <a:pt x="30" y="211"/>
                    <a:pt x="37" y="223"/>
                    <a:pt x="37" y="229"/>
                  </a:cubicBezTo>
                  <a:cubicBezTo>
                    <a:pt x="37" y="234"/>
                    <a:pt x="38" y="239"/>
                    <a:pt x="31" y="247"/>
                  </a:cubicBezTo>
                  <a:cubicBezTo>
                    <a:pt x="24" y="256"/>
                    <a:pt x="10" y="266"/>
                    <a:pt x="10" y="266"/>
                  </a:cubicBezTo>
                  <a:cubicBezTo>
                    <a:pt x="10" y="266"/>
                    <a:pt x="17" y="279"/>
                    <a:pt x="31" y="282"/>
                  </a:cubicBezTo>
                  <a:cubicBezTo>
                    <a:pt x="46" y="286"/>
                    <a:pt x="95" y="278"/>
                    <a:pt x="112" y="275"/>
                  </a:cubicBezTo>
                  <a:cubicBezTo>
                    <a:pt x="130" y="273"/>
                    <a:pt x="150" y="272"/>
                    <a:pt x="155" y="263"/>
                  </a:cubicBezTo>
                  <a:cubicBezTo>
                    <a:pt x="159" y="253"/>
                    <a:pt x="158" y="248"/>
                    <a:pt x="162" y="232"/>
                  </a:cubicBezTo>
                  <a:cubicBezTo>
                    <a:pt x="165" y="216"/>
                    <a:pt x="168" y="203"/>
                    <a:pt x="177" y="205"/>
                  </a:cubicBezTo>
                  <a:cubicBezTo>
                    <a:pt x="186" y="207"/>
                    <a:pt x="179" y="205"/>
                    <a:pt x="200" y="200"/>
                  </a:cubicBezTo>
                  <a:cubicBezTo>
                    <a:pt x="222" y="196"/>
                    <a:pt x="231" y="177"/>
                    <a:pt x="238" y="173"/>
                  </a:cubicBezTo>
                  <a:cubicBezTo>
                    <a:pt x="245" y="170"/>
                    <a:pt x="254" y="143"/>
                    <a:pt x="257" y="135"/>
                  </a:cubicBezTo>
                  <a:cubicBezTo>
                    <a:pt x="259" y="126"/>
                    <a:pt x="269" y="119"/>
                    <a:pt x="278" y="117"/>
                  </a:cubicBezTo>
                  <a:cubicBezTo>
                    <a:pt x="287" y="115"/>
                    <a:pt x="292" y="104"/>
                    <a:pt x="296" y="95"/>
                  </a:cubicBezTo>
                  <a:cubicBezTo>
                    <a:pt x="299" y="85"/>
                    <a:pt x="301" y="77"/>
                    <a:pt x="296" y="72"/>
                  </a:cubicBezTo>
                  <a:cubicBezTo>
                    <a:pt x="290" y="68"/>
                    <a:pt x="288" y="59"/>
                    <a:pt x="296" y="58"/>
                  </a:cubicBezTo>
                  <a:cubicBezTo>
                    <a:pt x="303" y="57"/>
                    <a:pt x="304" y="45"/>
                    <a:pt x="310" y="48"/>
                  </a:cubicBezTo>
                  <a:cubicBezTo>
                    <a:pt x="315" y="50"/>
                    <a:pt x="320" y="48"/>
                    <a:pt x="328" y="44"/>
                  </a:cubicBezTo>
                  <a:cubicBezTo>
                    <a:pt x="337" y="41"/>
                    <a:pt x="334" y="38"/>
                    <a:pt x="347" y="43"/>
                  </a:cubicBezTo>
                  <a:cubicBezTo>
                    <a:pt x="360" y="48"/>
                    <a:pt x="387" y="43"/>
                    <a:pt x="387" y="27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3" name="Freeform 257">
              <a:extLst>
                <a:ext uri="{FF2B5EF4-FFF2-40B4-BE49-F238E27FC236}">
                  <a16:creationId xmlns:a16="http://schemas.microsoft.com/office/drawing/2014/main" id="{B78026DD-B041-47B2-A2F2-6FA9BD38B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888" y="3683599"/>
              <a:ext cx="132287" cy="66276"/>
            </a:xfrm>
            <a:custGeom>
              <a:avLst/>
              <a:gdLst>
                <a:gd name="T0" fmla="*/ 2147483647 w 182"/>
                <a:gd name="T1" fmla="*/ 2147483647 h 104"/>
                <a:gd name="T2" fmla="*/ 2147483647 w 182"/>
                <a:gd name="T3" fmla="*/ 2147483647 h 104"/>
                <a:gd name="T4" fmla="*/ 2147483647 w 182"/>
                <a:gd name="T5" fmla="*/ 2147483647 h 104"/>
                <a:gd name="T6" fmla="*/ 0 w 182"/>
                <a:gd name="T7" fmla="*/ 2147483647 h 104"/>
                <a:gd name="T8" fmla="*/ 2147483647 w 182"/>
                <a:gd name="T9" fmla="*/ 2147483647 h 104"/>
                <a:gd name="T10" fmla="*/ 2147483647 w 182"/>
                <a:gd name="T11" fmla="*/ 2147483647 h 104"/>
                <a:gd name="T12" fmla="*/ 2147483647 w 182"/>
                <a:gd name="T13" fmla="*/ 2147483647 h 104"/>
                <a:gd name="T14" fmla="*/ 2147483647 w 182"/>
                <a:gd name="T15" fmla="*/ 2147483647 h 104"/>
                <a:gd name="T16" fmla="*/ 2147483647 w 182"/>
                <a:gd name="T17" fmla="*/ 2147483647 h 104"/>
                <a:gd name="T18" fmla="*/ 2147483647 w 182"/>
                <a:gd name="T19" fmla="*/ 2147483647 h 104"/>
                <a:gd name="T20" fmla="*/ 2147483647 w 182"/>
                <a:gd name="T21" fmla="*/ 2147483647 h 104"/>
                <a:gd name="T22" fmla="*/ 2147483647 w 182"/>
                <a:gd name="T23" fmla="*/ 2147483647 h 104"/>
                <a:gd name="T24" fmla="*/ 2147483647 w 182"/>
                <a:gd name="T25" fmla="*/ 2147483647 h 1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2"/>
                <a:gd name="T40" fmla="*/ 0 h 104"/>
                <a:gd name="T41" fmla="*/ 182 w 182"/>
                <a:gd name="T42" fmla="*/ 104 h 10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2" h="104">
                  <a:moveTo>
                    <a:pt x="180" y="78"/>
                  </a:moveTo>
                  <a:cubicBezTo>
                    <a:pt x="154" y="55"/>
                    <a:pt x="163" y="42"/>
                    <a:pt x="144" y="41"/>
                  </a:cubicBezTo>
                  <a:cubicBezTo>
                    <a:pt x="124" y="39"/>
                    <a:pt x="89" y="31"/>
                    <a:pt x="77" y="29"/>
                  </a:cubicBezTo>
                  <a:cubicBezTo>
                    <a:pt x="66" y="28"/>
                    <a:pt x="28" y="0"/>
                    <a:pt x="0" y="9"/>
                  </a:cubicBezTo>
                  <a:cubicBezTo>
                    <a:pt x="0" y="9"/>
                    <a:pt x="6" y="23"/>
                    <a:pt x="13" y="27"/>
                  </a:cubicBezTo>
                  <a:cubicBezTo>
                    <a:pt x="19" y="31"/>
                    <a:pt x="37" y="48"/>
                    <a:pt x="38" y="54"/>
                  </a:cubicBezTo>
                  <a:cubicBezTo>
                    <a:pt x="39" y="59"/>
                    <a:pt x="20" y="71"/>
                    <a:pt x="27" y="83"/>
                  </a:cubicBezTo>
                  <a:cubicBezTo>
                    <a:pt x="34" y="94"/>
                    <a:pt x="56" y="98"/>
                    <a:pt x="66" y="97"/>
                  </a:cubicBezTo>
                  <a:cubicBezTo>
                    <a:pt x="76" y="96"/>
                    <a:pt x="90" y="95"/>
                    <a:pt x="105" y="95"/>
                  </a:cubicBezTo>
                  <a:cubicBezTo>
                    <a:pt x="120" y="95"/>
                    <a:pt x="118" y="91"/>
                    <a:pt x="130" y="97"/>
                  </a:cubicBezTo>
                  <a:cubicBezTo>
                    <a:pt x="141" y="104"/>
                    <a:pt x="150" y="104"/>
                    <a:pt x="153" y="100"/>
                  </a:cubicBezTo>
                  <a:cubicBezTo>
                    <a:pt x="156" y="96"/>
                    <a:pt x="182" y="104"/>
                    <a:pt x="179" y="98"/>
                  </a:cubicBezTo>
                  <a:cubicBezTo>
                    <a:pt x="176" y="92"/>
                    <a:pt x="180" y="78"/>
                    <a:pt x="180" y="78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4" name="Freeform 258">
              <a:extLst>
                <a:ext uri="{FF2B5EF4-FFF2-40B4-BE49-F238E27FC236}">
                  <a16:creationId xmlns:a16="http://schemas.microsoft.com/office/drawing/2014/main" id="{4A29AFE0-8E91-4CF8-8172-D69B3A8D9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192" y="3709881"/>
              <a:ext cx="106092" cy="102842"/>
            </a:xfrm>
            <a:custGeom>
              <a:avLst/>
              <a:gdLst>
                <a:gd name="T0" fmla="*/ 0 w 145"/>
                <a:gd name="T1" fmla="*/ 2147483647 h 163"/>
                <a:gd name="T2" fmla="*/ 2147483647 w 145"/>
                <a:gd name="T3" fmla="*/ 2147483647 h 163"/>
                <a:gd name="T4" fmla="*/ 2147483647 w 145"/>
                <a:gd name="T5" fmla="*/ 2147483647 h 163"/>
                <a:gd name="T6" fmla="*/ 2147483647 w 145"/>
                <a:gd name="T7" fmla="*/ 2147483647 h 163"/>
                <a:gd name="T8" fmla="*/ 2147483647 w 145"/>
                <a:gd name="T9" fmla="*/ 2147483647 h 163"/>
                <a:gd name="T10" fmla="*/ 2147483647 w 145"/>
                <a:gd name="T11" fmla="*/ 0 h 163"/>
                <a:gd name="T12" fmla="*/ 2147483647 w 145"/>
                <a:gd name="T13" fmla="*/ 2147483647 h 163"/>
                <a:gd name="T14" fmla="*/ 2147483647 w 145"/>
                <a:gd name="T15" fmla="*/ 2147483647 h 163"/>
                <a:gd name="T16" fmla="*/ 2147483647 w 145"/>
                <a:gd name="T17" fmla="*/ 2147483647 h 163"/>
                <a:gd name="T18" fmla="*/ 2147483647 w 145"/>
                <a:gd name="T19" fmla="*/ 2147483647 h 163"/>
                <a:gd name="T20" fmla="*/ 2147483647 w 145"/>
                <a:gd name="T21" fmla="*/ 2147483647 h 163"/>
                <a:gd name="T22" fmla="*/ 2147483647 w 145"/>
                <a:gd name="T23" fmla="*/ 2147483647 h 163"/>
                <a:gd name="T24" fmla="*/ 2147483647 w 145"/>
                <a:gd name="T25" fmla="*/ 2147483647 h 163"/>
                <a:gd name="T26" fmla="*/ 2147483647 w 145"/>
                <a:gd name="T27" fmla="*/ 2147483647 h 163"/>
                <a:gd name="T28" fmla="*/ 2147483647 w 145"/>
                <a:gd name="T29" fmla="*/ 2147483647 h 163"/>
                <a:gd name="T30" fmla="*/ 2147483647 w 145"/>
                <a:gd name="T31" fmla="*/ 2147483647 h 163"/>
                <a:gd name="T32" fmla="*/ 2147483647 w 145"/>
                <a:gd name="T33" fmla="*/ 2147483647 h 163"/>
                <a:gd name="T34" fmla="*/ 2147483647 w 145"/>
                <a:gd name="T35" fmla="*/ 2147483647 h 163"/>
                <a:gd name="T36" fmla="*/ 2147483647 w 145"/>
                <a:gd name="T37" fmla="*/ 2147483647 h 163"/>
                <a:gd name="T38" fmla="*/ 0 w 145"/>
                <a:gd name="T39" fmla="*/ 2147483647 h 16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5"/>
                <a:gd name="T61" fmla="*/ 0 h 163"/>
                <a:gd name="T62" fmla="*/ 145 w 145"/>
                <a:gd name="T63" fmla="*/ 163 h 16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5" h="163">
                  <a:moveTo>
                    <a:pt x="0" y="56"/>
                  </a:moveTo>
                  <a:cubicBezTo>
                    <a:pt x="11" y="63"/>
                    <a:pt x="20" y="63"/>
                    <a:pt x="23" y="59"/>
                  </a:cubicBezTo>
                  <a:cubicBezTo>
                    <a:pt x="26" y="55"/>
                    <a:pt x="52" y="63"/>
                    <a:pt x="49" y="57"/>
                  </a:cubicBezTo>
                  <a:cubicBezTo>
                    <a:pt x="46" y="51"/>
                    <a:pt x="50" y="37"/>
                    <a:pt x="50" y="37"/>
                  </a:cubicBezTo>
                  <a:cubicBezTo>
                    <a:pt x="76" y="60"/>
                    <a:pt x="90" y="47"/>
                    <a:pt x="82" y="37"/>
                  </a:cubicBezTo>
                  <a:cubicBezTo>
                    <a:pt x="74" y="27"/>
                    <a:pt x="76" y="0"/>
                    <a:pt x="76" y="0"/>
                  </a:cubicBezTo>
                  <a:cubicBezTo>
                    <a:pt x="76" y="0"/>
                    <a:pt x="89" y="26"/>
                    <a:pt x="97" y="34"/>
                  </a:cubicBezTo>
                  <a:cubicBezTo>
                    <a:pt x="104" y="43"/>
                    <a:pt x="111" y="59"/>
                    <a:pt x="120" y="64"/>
                  </a:cubicBezTo>
                  <a:cubicBezTo>
                    <a:pt x="129" y="68"/>
                    <a:pt x="137" y="76"/>
                    <a:pt x="141" y="81"/>
                  </a:cubicBezTo>
                  <a:cubicBezTo>
                    <a:pt x="145" y="85"/>
                    <a:pt x="136" y="89"/>
                    <a:pt x="132" y="93"/>
                  </a:cubicBezTo>
                  <a:cubicBezTo>
                    <a:pt x="128" y="97"/>
                    <a:pt x="120" y="95"/>
                    <a:pt x="120" y="105"/>
                  </a:cubicBezTo>
                  <a:cubicBezTo>
                    <a:pt x="120" y="115"/>
                    <a:pt x="116" y="121"/>
                    <a:pt x="112" y="129"/>
                  </a:cubicBezTo>
                  <a:cubicBezTo>
                    <a:pt x="109" y="137"/>
                    <a:pt x="109" y="150"/>
                    <a:pt x="109" y="156"/>
                  </a:cubicBezTo>
                  <a:cubicBezTo>
                    <a:pt x="109" y="163"/>
                    <a:pt x="94" y="160"/>
                    <a:pt x="88" y="156"/>
                  </a:cubicBezTo>
                  <a:cubicBezTo>
                    <a:pt x="82" y="152"/>
                    <a:pt x="76" y="133"/>
                    <a:pt x="77" y="128"/>
                  </a:cubicBezTo>
                  <a:cubicBezTo>
                    <a:pt x="78" y="124"/>
                    <a:pt x="80" y="115"/>
                    <a:pt x="71" y="119"/>
                  </a:cubicBezTo>
                  <a:cubicBezTo>
                    <a:pt x="63" y="124"/>
                    <a:pt x="54" y="128"/>
                    <a:pt x="51" y="124"/>
                  </a:cubicBezTo>
                  <a:cubicBezTo>
                    <a:pt x="47" y="120"/>
                    <a:pt x="43" y="110"/>
                    <a:pt x="40" y="107"/>
                  </a:cubicBezTo>
                  <a:cubicBezTo>
                    <a:pt x="38" y="104"/>
                    <a:pt x="19" y="88"/>
                    <a:pt x="16" y="85"/>
                  </a:cubicBezTo>
                  <a:cubicBezTo>
                    <a:pt x="13" y="82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5" name="Freeform 259">
              <a:extLst>
                <a:ext uri="{FF2B5EF4-FFF2-40B4-BE49-F238E27FC236}">
                  <a16:creationId xmlns:a16="http://schemas.microsoft.com/office/drawing/2014/main" id="{064AF5EC-9DEF-43AF-A261-193B74192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350" y="3740734"/>
              <a:ext cx="83826" cy="54849"/>
            </a:xfrm>
            <a:custGeom>
              <a:avLst/>
              <a:gdLst>
                <a:gd name="T0" fmla="*/ 2147483647 w 115"/>
                <a:gd name="T1" fmla="*/ 2147483647 h 86"/>
                <a:gd name="T2" fmla="*/ 2147483647 w 115"/>
                <a:gd name="T3" fmla="*/ 2147483647 h 86"/>
                <a:gd name="T4" fmla="*/ 2147483647 w 115"/>
                <a:gd name="T5" fmla="*/ 2147483647 h 86"/>
                <a:gd name="T6" fmla="*/ 2147483647 w 115"/>
                <a:gd name="T7" fmla="*/ 2147483647 h 86"/>
                <a:gd name="T8" fmla="*/ 2147483647 w 115"/>
                <a:gd name="T9" fmla="*/ 2147483647 h 86"/>
                <a:gd name="T10" fmla="*/ 0 w 115"/>
                <a:gd name="T11" fmla="*/ 2147483647 h 86"/>
                <a:gd name="T12" fmla="*/ 2147483647 w 115"/>
                <a:gd name="T13" fmla="*/ 2147483647 h 86"/>
                <a:gd name="T14" fmla="*/ 2147483647 w 115"/>
                <a:gd name="T15" fmla="*/ 2147483647 h 86"/>
                <a:gd name="T16" fmla="*/ 2147483647 w 115"/>
                <a:gd name="T17" fmla="*/ 2147483647 h 86"/>
                <a:gd name="T18" fmla="*/ 2147483647 w 115"/>
                <a:gd name="T19" fmla="*/ 2147483647 h 86"/>
                <a:gd name="T20" fmla="*/ 2147483647 w 115"/>
                <a:gd name="T21" fmla="*/ 2147483647 h 86"/>
                <a:gd name="T22" fmla="*/ 2147483647 w 115"/>
                <a:gd name="T23" fmla="*/ 2147483647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5"/>
                <a:gd name="T37" fmla="*/ 0 h 86"/>
                <a:gd name="T38" fmla="*/ 115 w 115"/>
                <a:gd name="T39" fmla="*/ 86 h 8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5" h="86">
                  <a:moveTo>
                    <a:pt x="115" y="74"/>
                  </a:moveTo>
                  <a:cubicBezTo>
                    <a:pt x="111" y="70"/>
                    <a:pt x="107" y="60"/>
                    <a:pt x="104" y="57"/>
                  </a:cubicBezTo>
                  <a:cubicBezTo>
                    <a:pt x="102" y="54"/>
                    <a:pt x="83" y="38"/>
                    <a:pt x="80" y="35"/>
                  </a:cubicBezTo>
                  <a:cubicBezTo>
                    <a:pt x="77" y="32"/>
                    <a:pt x="64" y="6"/>
                    <a:pt x="64" y="6"/>
                  </a:cubicBezTo>
                  <a:cubicBezTo>
                    <a:pt x="52" y="0"/>
                    <a:pt x="54" y="4"/>
                    <a:pt x="39" y="4"/>
                  </a:cubicBezTo>
                  <a:cubicBezTo>
                    <a:pt x="24" y="4"/>
                    <a:pt x="10" y="5"/>
                    <a:pt x="0" y="6"/>
                  </a:cubicBezTo>
                  <a:cubicBezTo>
                    <a:pt x="0" y="6"/>
                    <a:pt x="13" y="28"/>
                    <a:pt x="20" y="32"/>
                  </a:cubicBezTo>
                  <a:cubicBezTo>
                    <a:pt x="26" y="35"/>
                    <a:pt x="31" y="43"/>
                    <a:pt x="31" y="54"/>
                  </a:cubicBezTo>
                  <a:cubicBezTo>
                    <a:pt x="32" y="64"/>
                    <a:pt x="35" y="71"/>
                    <a:pt x="41" y="71"/>
                  </a:cubicBezTo>
                  <a:cubicBezTo>
                    <a:pt x="47" y="72"/>
                    <a:pt x="50" y="65"/>
                    <a:pt x="60" y="69"/>
                  </a:cubicBezTo>
                  <a:cubicBezTo>
                    <a:pt x="71" y="74"/>
                    <a:pt x="70" y="74"/>
                    <a:pt x="80" y="78"/>
                  </a:cubicBezTo>
                  <a:cubicBezTo>
                    <a:pt x="89" y="82"/>
                    <a:pt x="113" y="86"/>
                    <a:pt x="115" y="74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6" name="Freeform 260">
              <a:extLst>
                <a:ext uri="{FF2B5EF4-FFF2-40B4-BE49-F238E27FC236}">
                  <a16:creationId xmlns:a16="http://schemas.microsoft.com/office/drawing/2014/main" id="{AD48A39E-B8D6-4009-995F-C19F8850E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855" y="3783013"/>
              <a:ext cx="356259" cy="276531"/>
            </a:xfrm>
            <a:custGeom>
              <a:avLst/>
              <a:gdLst>
                <a:gd name="T0" fmla="*/ 2147483647 w 489"/>
                <a:gd name="T1" fmla="*/ 2147483647 h 434"/>
                <a:gd name="T2" fmla="*/ 2147483647 w 489"/>
                <a:gd name="T3" fmla="*/ 2147483647 h 434"/>
                <a:gd name="T4" fmla="*/ 2147483647 w 489"/>
                <a:gd name="T5" fmla="*/ 2147483647 h 434"/>
                <a:gd name="T6" fmla="*/ 2147483647 w 489"/>
                <a:gd name="T7" fmla="*/ 2147483647 h 434"/>
                <a:gd name="T8" fmla="*/ 2147483647 w 489"/>
                <a:gd name="T9" fmla="*/ 2147483647 h 434"/>
                <a:gd name="T10" fmla="*/ 2147483647 w 489"/>
                <a:gd name="T11" fmla="*/ 2147483647 h 434"/>
                <a:gd name="T12" fmla="*/ 2147483647 w 489"/>
                <a:gd name="T13" fmla="*/ 2147483647 h 434"/>
                <a:gd name="T14" fmla="*/ 2147483647 w 489"/>
                <a:gd name="T15" fmla="*/ 2147483647 h 434"/>
                <a:gd name="T16" fmla="*/ 2147483647 w 489"/>
                <a:gd name="T17" fmla="*/ 2147483647 h 434"/>
                <a:gd name="T18" fmla="*/ 2147483647 w 489"/>
                <a:gd name="T19" fmla="*/ 2147483647 h 434"/>
                <a:gd name="T20" fmla="*/ 2147483647 w 489"/>
                <a:gd name="T21" fmla="*/ 2147483647 h 434"/>
                <a:gd name="T22" fmla="*/ 2147483647 w 489"/>
                <a:gd name="T23" fmla="*/ 2147483647 h 434"/>
                <a:gd name="T24" fmla="*/ 2147483647 w 489"/>
                <a:gd name="T25" fmla="*/ 2147483647 h 434"/>
                <a:gd name="T26" fmla="*/ 2147483647 w 489"/>
                <a:gd name="T27" fmla="*/ 2147483647 h 434"/>
                <a:gd name="T28" fmla="*/ 2147483647 w 489"/>
                <a:gd name="T29" fmla="*/ 2147483647 h 434"/>
                <a:gd name="T30" fmla="*/ 2147483647 w 489"/>
                <a:gd name="T31" fmla="*/ 2147483647 h 434"/>
                <a:gd name="T32" fmla="*/ 2147483647 w 489"/>
                <a:gd name="T33" fmla="*/ 2147483647 h 434"/>
                <a:gd name="T34" fmla="*/ 2147483647 w 489"/>
                <a:gd name="T35" fmla="*/ 2147483647 h 434"/>
                <a:gd name="T36" fmla="*/ 2147483647 w 489"/>
                <a:gd name="T37" fmla="*/ 2147483647 h 434"/>
                <a:gd name="T38" fmla="*/ 2147483647 w 489"/>
                <a:gd name="T39" fmla="*/ 2147483647 h 434"/>
                <a:gd name="T40" fmla="*/ 2147483647 w 489"/>
                <a:gd name="T41" fmla="*/ 2147483647 h 434"/>
                <a:gd name="T42" fmla="*/ 2147483647 w 489"/>
                <a:gd name="T43" fmla="*/ 2147483647 h 434"/>
                <a:gd name="T44" fmla="*/ 2147483647 w 489"/>
                <a:gd name="T45" fmla="*/ 2147483647 h 434"/>
                <a:gd name="T46" fmla="*/ 2147483647 w 489"/>
                <a:gd name="T47" fmla="*/ 2147483647 h 434"/>
                <a:gd name="T48" fmla="*/ 2147483647 w 489"/>
                <a:gd name="T49" fmla="*/ 2147483647 h 434"/>
                <a:gd name="T50" fmla="*/ 2147483647 w 489"/>
                <a:gd name="T51" fmla="*/ 2147483647 h 434"/>
                <a:gd name="T52" fmla="*/ 2147483647 w 489"/>
                <a:gd name="T53" fmla="*/ 2147483647 h 434"/>
                <a:gd name="T54" fmla="*/ 2147483647 w 489"/>
                <a:gd name="T55" fmla="*/ 2147483647 h 434"/>
                <a:gd name="T56" fmla="*/ 2147483647 w 489"/>
                <a:gd name="T57" fmla="*/ 2147483647 h 434"/>
                <a:gd name="T58" fmla="*/ 2147483647 w 489"/>
                <a:gd name="T59" fmla="*/ 2147483647 h 434"/>
                <a:gd name="T60" fmla="*/ 2147483647 w 489"/>
                <a:gd name="T61" fmla="*/ 2147483647 h 434"/>
                <a:gd name="T62" fmla="*/ 2147483647 w 489"/>
                <a:gd name="T63" fmla="*/ 2147483647 h 434"/>
                <a:gd name="T64" fmla="*/ 2147483647 w 489"/>
                <a:gd name="T65" fmla="*/ 2147483647 h 434"/>
                <a:gd name="T66" fmla="*/ 2147483647 w 489"/>
                <a:gd name="T67" fmla="*/ 2147483647 h 434"/>
                <a:gd name="T68" fmla="*/ 2147483647 w 489"/>
                <a:gd name="T69" fmla="*/ 2147483647 h 434"/>
                <a:gd name="T70" fmla="*/ 2147483647 w 489"/>
                <a:gd name="T71" fmla="*/ 2147483647 h 434"/>
                <a:gd name="T72" fmla="*/ 2147483647 w 489"/>
                <a:gd name="T73" fmla="*/ 2147483647 h 434"/>
                <a:gd name="T74" fmla="*/ 2147483647 w 489"/>
                <a:gd name="T75" fmla="*/ 2147483647 h 434"/>
                <a:gd name="T76" fmla="*/ 2147483647 w 489"/>
                <a:gd name="T77" fmla="*/ 2147483647 h 434"/>
                <a:gd name="T78" fmla="*/ 2147483647 w 489"/>
                <a:gd name="T79" fmla="*/ 2147483647 h 434"/>
                <a:gd name="T80" fmla="*/ 2147483647 w 489"/>
                <a:gd name="T81" fmla="*/ 2147483647 h 434"/>
                <a:gd name="T82" fmla="*/ 2147483647 w 489"/>
                <a:gd name="T83" fmla="*/ 2147483647 h 434"/>
                <a:gd name="T84" fmla="*/ 2147483647 w 489"/>
                <a:gd name="T85" fmla="*/ 2147483647 h 434"/>
                <a:gd name="T86" fmla="*/ 2147483647 w 489"/>
                <a:gd name="T87" fmla="*/ 2147483647 h 434"/>
                <a:gd name="T88" fmla="*/ 2147483647 w 489"/>
                <a:gd name="T89" fmla="*/ 2147483647 h 434"/>
                <a:gd name="T90" fmla="*/ 2147483647 w 489"/>
                <a:gd name="T91" fmla="*/ 2147483647 h 434"/>
                <a:gd name="T92" fmla="*/ 2147483647 w 489"/>
                <a:gd name="T93" fmla="*/ 2147483647 h 434"/>
                <a:gd name="T94" fmla="*/ 2147483647 w 489"/>
                <a:gd name="T95" fmla="*/ 2147483647 h 434"/>
                <a:gd name="T96" fmla="*/ 2147483647 w 489"/>
                <a:gd name="T97" fmla="*/ 2147483647 h 434"/>
                <a:gd name="T98" fmla="*/ 2147483647 w 489"/>
                <a:gd name="T99" fmla="*/ 2147483647 h 434"/>
                <a:gd name="T100" fmla="*/ 2147483647 w 489"/>
                <a:gd name="T101" fmla="*/ 2147483647 h 434"/>
                <a:gd name="T102" fmla="*/ 2147483647 w 489"/>
                <a:gd name="T103" fmla="*/ 2147483647 h 434"/>
                <a:gd name="T104" fmla="*/ 2147483647 w 489"/>
                <a:gd name="T105" fmla="*/ 2147483647 h 434"/>
                <a:gd name="T106" fmla="*/ 2147483647 w 489"/>
                <a:gd name="T107" fmla="*/ 2147483647 h 4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89"/>
                <a:gd name="T163" fmla="*/ 0 h 434"/>
                <a:gd name="T164" fmla="*/ 489 w 489"/>
                <a:gd name="T165" fmla="*/ 434 h 43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89" h="434">
                  <a:moveTo>
                    <a:pt x="449" y="329"/>
                  </a:moveTo>
                  <a:cubicBezTo>
                    <a:pt x="435" y="326"/>
                    <a:pt x="428" y="313"/>
                    <a:pt x="428" y="313"/>
                  </a:cubicBezTo>
                  <a:cubicBezTo>
                    <a:pt x="428" y="313"/>
                    <a:pt x="442" y="303"/>
                    <a:pt x="449" y="294"/>
                  </a:cubicBezTo>
                  <a:cubicBezTo>
                    <a:pt x="456" y="286"/>
                    <a:pt x="455" y="281"/>
                    <a:pt x="455" y="276"/>
                  </a:cubicBezTo>
                  <a:cubicBezTo>
                    <a:pt x="455" y="270"/>
                    <a:pt x="448" y="258"/>
                    <a:pt x="439" y="246"/>
                  </a:cubicBezTo>
                  <a:cubicBezTo>
                    <a:pt x="429" y="234"/>
                    <a:pt x="427" y="223"/>
                    <a:pt x="422" y="210"/>
                  </a:cubicBezTo>
                  <a:cubicBezTo>
                    <a:pt x="418" y="197"/>
                    <a:pt x="424" y="195"/>
                    <a:pt x="433" y="189"/>
                  </a:cubicBezTo>
                  <a:cubicBezTo>
                    <a:pt x="442" y="183"/>
                    <a:pt x="444" y="169"/>
                    <a:pt x="438" y="151"/>
                  </a:cubicBezTo>
                  <a:cubicBezTo>
                    <a:pt x="432" y="133"/>
                    <a:pt x="453" y="118"/>
                    <a:pt x="453" y="118"/>
                  </a:cubicBezTo>
                  <a:cubicBezTo>
                    <a:pt x="453" y="118"/>
                    <a:pt x="458" y="109"/>
                    <a:pt x="453" y="108"/>
                  </a:cubicBezTo>
                  <a:cubicBezTo>
                    <a:pt x="448" y="106"/>
                    <a:pt x="432" y="92"/>
                    <a:pt x="421" y="92"/>
                  </a:cubicBezTo>
                  <a:cubicBezTo>
                    <a:pt x="411" y="92"/>
                    <a:pt x="381" y="77"/>
                    <a:pt x="375" y="72"/>
                  </a:cubicBezTo>
                  <a:cubicBezTo>
                    <a:pt x="370" y="68"/>
                    <a:pt x="358" y="56"/>
                    <a:pt x="351" y="56"/>
                  </a:cubicBezTo>
                  <a:cubicBezTo>
                    <a:pt x="344" y="56"/>
                    <a:pt x="331" y="53"/>
                    <a:pt x="323" y="49"/>
                  </a:cubicBezTo>
                  <a:cubicBezTo>
                    <a:pt x="314" y="45"/>
                    <a:pt x="300" y="50"/>
                    <a:pt x="300" y="50"/>
                  </a:cubicBezTo>
                  <a:cubicBezTo>
                    <a:pt x="252" y="72"/>
                    <a:pt x="252" y="72"/>
                    <a:pt x="252" y="72"/>
                  </a:cubicBezTo>
                  <a:cubicBezTo>
                    <a:pt x="252" y="72"/>
                    <a:pt x="236" y="85"/>
                    <a:pt x="233" y="87"/>
                  </a:cubicBezTo>
                  <a:cubicBezTo>
                    <a:pt x="229" y="89"/>
                    <a:pt x="218" y="92"/>
                    <a:pt x="213" y="94"/>
                  </a:cubicBezTo>
                  <a:cubicBezTo>
                    <a:pt x="213" y="94"/>
                    <a:pt x="185" y="96"/>
                    <a:pt x="181" y="95"/>
                  </a:cubicBezTo>
                  <a:cubicBezTo>
                    <a:pt x="176" y="94"/>
                    <a:pt x="156" y="84"/>
                    <a:pt x="153" y="80"/>
                  </a:cubicBezTo>
                  <a:cubicBezTo>
                    <a:pt x="150" y="75"/>
                    <a:pt x="135" y="41"/>
                    <a:pt x="135" y="41"/>
                  </a:cubicBezTo>
                  <a:cubicBezTo>
                    <a:pt x="135" y="48"/>
                    <a:pt x="120" y="45"/>
                    <a:pt x="114" y="41"/>
                  </a:cubicBezTo>
                  <a:cubicBezTo>
                    <a:pt x="108" y="37"/>
                    <a:pt x="102" y="18"/>
                    <a:pt x="103" y="13"/>
                  </a:cubicBezTo>
                  <a:cubicBezTo>
                    <a:pt x="104" y="9"/>
                    <a:pt x="106" y="0"/>
                    <a:pt x="97" y="4"/>
                  </a:cubicBezTo>
                  <a:cubicBezTo>
                    <a:pt x="89" y="9"/>
                    <a:pt x="80" y="13"/>
                    <a:pt x="77" y="9"/>
                  </a:cubicBezTo>
                  <a:cubicBezTo>
                    <a:pt x="75" y="21"/>
                    <a:pt x="51" y="17"/>
                    <a:pt x="42" y="13"/>
                  </a:cubicBezTo>
                  <a:cubicBezTo>
                    <a:pt x="32" y="9"/>
                    <a:pt x="33" y="9"/>
                    <a:pt x="22" y="4"/>
                  </a:cubicBezTo>
                  <a:cubicBezTo>
                    <a:pt x="22" y="4"/>
                    <a:pt x="10" y="18"/>
                    <a:pt x="5" y="19"/>
                  </a:cubicBezTo>
                  <a:cubicBezTo>
                    <a:pt x="0" y="20"/>
                    <a:pt x="0" y="28"/>
                    <a:pt x="11" y="42"/>
                  </a:cubicBezTo>
                  <a:cubicBezTo>
                    <a:pt x="23" y="55"/>
                    <a:pt x="16" y="82"/>
                    <a:pt x="12" y="78"/>
                  </a:cubicBezTo>
                  <a:cubicBezTo>
                    <a:pt x="12" y="78"/>
                    <a:pt x="18" y="95"/>
                    <a:pt x="23" y="101"/>
                  </a:cubicBezTo>
                  <a:cubicBezTo>
                    <a:pt x="29" y="106"/>
                    <a:pt x="39" y="126"/>
                    <a:pt x="45" y="129"/>
                  </a:cubicBezTo>
                  <a:cubicBezTo>
                    <a:pt x="50" y="131"/>
                    <a:pt x="54" y="133"/>
                    <a:pt x="57" y="141"/>
                  </a:cubicBezTo>
                  <a:cubicBezTo>
                    <a:pt x="61" y="148"/>
                    <a:pt x="53" y="165"/>
                    <a:pt x="46" y="173"/>
                  </a:cubicBezTo>
                  <a:cubicBezTo>
                    <a:pt x="39" y="182"/>
                    <a:pt x="37" y="189"/>
                    <a:pt x="37" y="189"/>
                  </a:cubicBezTo>
                  <a:cubicBezTo>
                    <a:pt x="37" y="189"/>
                    <a:pt x="55" y="197"/>
                    <a:pt x="61" y="206"/>
                  </a:cubicBezTo>
                  <a:cubicBezTo>
                    <a:pt x="67" y="216"/>
                    <a:pt x="61" y="217"/>
                    <a:pt x="75" y="230"/>
                  </a:cubicBezTo>
                  <a:cubicBezTo>
                    <a:pt x="89" y="243"/>
                    <a:pt x="99" y="246"/>
                    <a:pt x="102" y="257"/>
                  </a:cubicBezTo>
                  <a:cubicBezTo>
                    <a:pt x="106" y="267"/>
                    <a:pt x="107" y="287"/>
                    <a:pt x="109" y="293"/>
                  </a:cubicBezTo>
                  <a:cubicBezTo>
                    <a:pt x="111" y="299"/>
                    <a:pt x="109" y="300"/>
                    <a:pt x="116" y="301"/>
                  </a:cubicBezTo>
                  <a:cubicBezTo>
                    <a:pt x="123" y="303"/>
                    <a:pt x="140" y="293"/>
                    <a:pt x="155" y="299"/>
                  </a:cubicBezTo>
                  <a:cubicBezTo>
                    <a:pt x="170" y="305"/>
                    <a:pt x="177" y="314"/>
                    <a:pt x="182" y="329"/>
                  </a:cubicBezTo>
                  <a:cubicBezTo>
                    <a:pt x="187" y="345"/>
                    <a:pt x="204" y="364"/>
                    <a:pt x="204" y="364"/>
                  </a:cubicBezTo>
                  <a:cubicBezTo>
                    <a:pt x="231" y="385"/>
                    <a:pt x="231" y="385"/>
                    <a:pt x="231" y="385"/>
                  </a:cubicBezTo>
                  <a:cubicBezTo>
                    <a:pt x="231" y="385"/>
                    <a:pt x="246" y="391"/>
                    <a:pt x="262" y="391"/>
                  </a:cubicBezTo>
                  <a:cubicBezTo>
                    <a:pt x="277" y="391"/>
                    <a:pt x="260" y="391"/>
                    <a:pt x="295" y="391"/>
                  </a:cubicBezTo>
                  <a:cubicBezTo>
                    <a:pt x="329" y="391"/>
                    <a:pt x="341" y="400"/>
                    <a:pt x="347" y="413"/>
                  </a:cubicBezTo>
                  <a:cubicBezTo>
                    <a:pt x="353" y="426"/>
                    <a:pt x="354" y="426"/>
                    <a:pt x="370" y="428"/>
                  </a:cubicBezTo>
                  <a:cubicBezTo>
                    <a:pt x="385" y="430"/>
                    <a:pt x="407" y="425"/>
                    <a:pt x="407" y="425"/>
                  </a:cubicBezTo>
                  <a:cubicBezTo>
                    <a:pt x="431" y="434"/>
                    <a:pt x="431" y="434"/>
                    <a:pt x="431" y="434"/>
                  </a:cubicBezTo>
                  <a:cubicBezTo>
                    <a:pt x="431" y="434"/>
                    <a:pt x="451" y="420"/>
                    <a:pt x="459" y="413"/>
                  </a:cubicBezTo>
                  <a:cubicBezTo>
                    <a:pt x="467" y="406"/>
                    <a:pt x="445" y="410"/>
                    <a:pt x="467" y="391"/>
                  </a:cubicBezTo>
                  <a:cubicBezTo>
                    <a:pt x="489" y="371"/>
                    <a:pt x="482" y="356"/>
                    <a:pt x="478" y="355"/>
                  </a:cubicBezTo>
                  <a:lnTo>
                    <a:pt x="449" y="329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7" name="Freeform 261">
              <a:extLst>
                <a:ext uri="{FF2B5EF4-FFF2-40B4-BE49-F238E27FC236}">
                  <a16:creationId xmlns:a16="http://schemas.microsoft.com/office/drawing/2014/main" id="{55CA468C-7E41-40E5-B9A8-3DDE0D81C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382" y="3829863"/>
              <a:ext cx="182059" cy="171403"/>
            </a:xfrm>
            <a:custGeom>
              <a:avLst/>
              <a:gdLst>
                <a:gd name="T0" fmla="*/ 2147483647 w 251"/>
                <a:gd name="T1" fmla="*/ 0 h 270"/>
                <a:gd name="T2" fmla="*/ 2147483647 w 251"/>
                <a:gd name="T3" fmla="*/ 2147483647 h 270"/>
                <a:gd name="T4" fmla="*/ 2147483647 w 251"/>
                <a:gd name="T5" fmla="*/ 2147483647 h 270"/>
                <a:gd name="T6" fmla="*/ 2147483647 w 251"/>
                <a:gd name="T7" fmla="*/ 2147483647 h 270"/>
                <a:gd name="T8" fmla="*/ 2147483647 w 251"/>
                <a:gd name="T9" fmla="*/ 2147483647 h 270"/>
                <a:gd name="T10" fmla="*/ 2147483647 w 251"/>
                <a:gd name="T11" fmla="*/ 2147483647 h 270"/>
                <a:gd name="T12" fmla="*/ 2147483647 w 251"/>
                <a:gd name="T13" fmla="*/ 2147483647 h 270"/>
                <a:gd name="T14" fmla="*/ 2147483647 w 251"/>
                <a:gd name="T15" fmla="*/ 2147483647 h 270"/>
                <a:gd name="T16" fmla="*/ 2147483647 w 251"/>
                <a:gd name="T17" fmla="*/ 2147483647 h 270"/>
                <a:gd name="T18" fmla="*/ 2147483647 w 251"/>
                <a:gd name="T19" fmla="*/ 2147483647 h 270"/>
                <a:gd name="T20" fmla="*/ 2147483647 w 251"/>
                <a:gd name="T21" fmla="*/ 2147483647 h 270"/>
                <a:gd name="T22" fmla="*/ 2147483647 w 251"/>
                <a:gd name="T23" fmla="*/ 2147483647 h 270"/>
                <a:gd name="T24" fmla="*/ 2147483647 w 251"/>
                <a:gd name="T25" fmla="*/ 2147483647 h 270"/>
                <a:gd name="T26" fmla="*/ 2147483647 w 251"/>
                <a:gd name="T27" fmla="*/ 2147483647 h 270"/>
                <a:gd name="T28" fmla="*/ 2147483647 w 251"/>
                <a:gd name="T29" fmla="*/ 2147483647 h 270"/>
                <a:gd name="T30" fmla="*/ 2147483647 w 251"/>
                <a:gd name="T31" fmla="*/ 2147483647 h 270"/>
                <a:gd name="T32" fmla="*/ 2147483647 w 251"/>
                <a:gd name="T33" fmla="*/ 2147483647 h 270"/>
                <a:gd name="T34" fmla="*/ 2147483647 w 251"/>
                <a:gd name="T35" fmla="*/ 2147483647 h 270"/>
                <a:gd name="T36" fmla="*/ 2147483647 w 251"/>
                <a:gd name="T37" fmla="*/ 2147483647 h 270"/>
                <a:gd name="T38" fmla="*/ 2147483647 w 251"/>
                <a:gd name="T39" fmla="*/ 2147483647 h 270"/>
                <a:gd name="T40" fmla="*/ 0 w 251"/>
                <a:gd name="T41" fmla="*/ 2147483647 h 270"/>
                <a:gd name="T42" fmla="*/ 2147483647 w 251"/>
                <a:gd name="T43" fmla="*/ 2147483647 h 270"/>
                <a:gd name="T44" fmla="*/ 2147483647 w 251"/>
                <a:gd name="T45" fmla="*/ 2147483647 h 270"/>
                <a:gd name="T46" fmla="*/ 2147483647 w 251"/>
                <a:gd name="T47" fmla="*/ 2147483647 h 270"/>
                <a:gd name="T48" fmla="*/ 2147483647 w 251"/>
                <a:gd name="T49" fmla="*/ 2147483647 h 270"/>
                <a:gd name="T50" fmla="*/ 2147483647 w 251"/>
                <a:gd name="T51" fmla="*/ 0 h 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1"/>
                <a:gd name="T79" fmla="*/ 0 h 270"/>
                <a:gd name="T80" fmla="*/ 251 w 251"/>
                <a:gd name="T81" fmla="*/ 270 h 2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1" h="270">
                  <a:moveTo>
                    <a:pt x="120" y="0"/>
                  </a:moveTo>
                  <a:cubicBezTo>
                    <a:pt x="127" y="7"/>
                    <a:pt x="150" y="0"/>
                    <a:pt x="154" y="4"/>
                  </a:cubicBezTo>
                  <a:cubicBezTo>
                    <a:pt x="154" y="4"/>
                    <a:pt x="160" y="21"/>
                    <a:pt x="165" y="27"/>
                  </a:cubicBezTo>
                  <a:cubicBezTo>
                    <a:pt x="171" y="32"/>
                    <a:pt x="181" y="52"/>
                    <a:pt x="187" y="55"/>
                  </a:cubicBezTo>
                  <a:cubicBezTo>
                    <a:pt x="192" y="57"/>
                    <a:pt x="196" y="59"/>
                    <a:pt x="199" y="67"/>
                  </a:cubicBezTo>
                  <a:cubicBezTo>
                    <a:pt x="203" y="74"/>
                    <a:pt x="195" y="91"/>
                    <a:pt x="188" y="99"/>
                  </a:cubicBezTo>
                  <a:cubicBezTo>
                    <a:pt x="181" y="108"/>
                    <a:pt x="179" y="115"/>
                    <a:pt x="179" y="115"/>
                  </a:cubicBezTo>
                  <a:cubicBezTo>
                    <a:pt x="179" y="115"/>
                    <a:pt x="197" y="123"/>
                    <a:pt x="203" y="132"/>
                  </a:cubicBezTo>
                  <a:cubicBezTo>
                    <a:pt x="209" y="142"/>
                    <a:pt x="203" y="143"/>
                    <a:pt x="217" y="156"/>
                  </a:cubicBezTo>
                  <a:cubicBezTo>
                    <a:pt x="231" y="169"/>
                    <a:pt x="241" y="172"/>
                    <a:pt x="244" y="183"/>
                  </a:cubicBezTo>
                  <a:cubicBezTo>
                    <a:pt x="248" y="193"/>
                    <a:pt x="249" y="213"/>
                    <a:pt x="251" y="219"/>
                  </a:cubicBezTo>
                  <a:cubicBezTo>
                    <a:pt x="251" y="219"/>
                    <a:pt x="246" y="233"/>
                    <a:pt x="239" y="237"/>
                  </a:cubicBezTo>
                  <a:cubicBezTo>
                    <a:pt x="232" y="240"/>
                    <a:pt x="228" y="245"/>
                    <a:pt x="226" y="254"/>
                  </a:cubicBezTo>
                  <a:cubicBezTo>
                    <a:pt x="225" y="264"/>
                    <a:pt x="214" y="270"/>
                    <a:pt x="205" y="268"/>
                  </a:cubicBezTo>
                  <a:cubicBezTo>
                    <a:pt x="197" y="267"/>
                    <a:pt x="185" y="263"/>
                    <a:pt x="172" y="263"/>
                  </a:cubicBezTo>
                  <a:cubicBezTo>
                    <a:pt x="160" y="263"/>
                    <a:pt x="148" y="260"/>
                    <a:pt x="141" y="253"/>
                  </a:cubicBezTo>
                  <a:cubicBezTo>
                    <a:pt x="134" y="246"/>
                    <a:pt x="117" y="218"/>
                    <a:pt x="111" y="210"/>
                  </a:cubicBezTo>
                  <a:cubicBezTo>
                    <a:pt x="106" y="202"/>
                    <a:pt x="95" y="189"/>
                    <a:pt x="90" y="189"/>
                  </a:cubicBezTo>
                  <a:cubicBezTo>
                    <a:pt x="86" y="189"/>
                    <a:pt x="48" y="167"/>
                    <a:pt x="39" y="167"/>
                  </a:cubicBezTo>
                  <a:cubicBezTo>
                    <a:pt x="29" y="167"/>
                    <a:pt x="15" y="163"/>
                    <a:pt x="12" y="162"/>
                  </a:cubicBezTo>
                  <a:cubicBezTo>
                    <a:pt x="8" y="160"/>
                    <a:pt x="0" y="126"/>
                    <a:pt x="0" y="126"/>
                  </a:cubicBezTo>
                  <a:cubicBezTo>
                    <a:pt x="0" y="126"/>
                    <a:pt x="12" y="118"/>
                    <a:pt x="27" y="110"/>
                  </a:cubicBezTo>
                  <a:cubicBezTo>
                    <a:pt x="42" y="102"/>
                    <a:pt x="57" y="88"/>
                    <a:pt x="63" y="79"/>
                  </a:cubicBezTo>
                  <a:cubicBezTo>
                    <a:pt x="69" y="71"/>
                    <a:pt x="76" y="59"/>
                    <a:pt x="77" y="42"/>
                  </a:cubicBezTo>
                  <a:cubicBezTo>
                    <a:pt x="79" y="24"/>
                    <a:pt x="95" y="9"/>
                    <a:pt x="102" y="11"/>
                  </a:cubicBezTo>
                  <a:cubicBezTo>
                    <a:pt x="109" y="14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8" name="Freeform 262">
              <a:extLst>
                <a:ext uri="{FF2B5EF4-FFF2-40B4-BE49-F238E27FC236}">
                  <a16:creationId xmlns:a16="http://schemas.microsoft.com/office/drawing/2014/main" id="{23611E18-E0FA-42AC-BEFF-539B1FC90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443" y="3825293"/>
              <a:ext cx="145385" cy="108555"/>
            </a:xfrm>
            <a:custGeom>
              <a:avLst/>
              <a:gdLst>
                <a:gd name="T0" fmla="*/ 2147483647 w 201"/>
                <a:gd name="T1" fmla="*/ 2147483647 h 170"/>
                <a:gd name="T2" fmla="*/ 2147483647 w 201"/>
                <a:gd name="T3" fmla="*/ 2147483647 h 170"/>
                <a:gd name="T4" fmla="*/ 2147483647 w 201"/>
                <a:gd name="T5" fmla="*/ 2147483647 h 170"/>
                <a:gd name="T6" fmla="*/ 2147483647 w 201"/>
                <a:gd name="T7" fmla="*/ 2147483647 h 170"/>
                <a:gd name="T8" fmla="*/ 2147483647 w 201"/>
                <a:gd name="T9" fmla="*/ 2147483647 h 170"/>
                <a:gd name="T10" fmla="*/ 2147483647 w 201"/>
                <a:gd name="T11" fmla="*/ 2147483647 h 170"/>
                <a:gd name="T12" fmla="*/ 2147483647 w 201"/>
                <a:gd name="T13" fmla="*/ 2147483647 h 170"/>
                <a:gd name="T14" fmla="*/ 2147483647 w 201"/>
                <a:gd name="T15" fmla="*/ 2147483647 h 170"/>
                <a:gd name="T16" fmla="*/ 2147483647 w 201"/>
                <a:gd name="T17" fmla="*/ 2147483647 h 170"/>
                <a:gd name="T18" fmla="*/ 2147483647 w 201"/>
                <a:gd name="T19" fmla="*/ 2147483647 h 170"/>
                <a:gd name="T20" fmla="*/ 2147483647 w 201"/>
                <a:gd name="T21" fmla="*/ 2147483647 h 170"/>
                <a:gd name="T22" fmla="*/ 2147483647 w 201"/>
                <a:gd name="T23" fmla="*/ 2147483647 h 170"/>
                <a:gd name="T24" fmla="*/ 2147483647 w 201"/>
                <a:gd name="T25" fmla="*/ 2147483647 h 170"/>
                <a:gd name="T26" fmla="*/ 2147483647 w 201"/>
                <a:gd name="T27" fmla="*/ 2147483647 h 170"/>
                <a:gd name="T28" fmla="*/ 2147483647 w 201"/>
                <a:gd name="T29" fmla="*/ 2147483647 h 170"/>
                <a:gd name="T30" fmla="*/ 2147483647 w 201"/>
                <a:gd name="T31" fmla="*/ 2147483647 h 170"/>
                <a:gd name="T32" fmla="*/ 2147483647 w 201"/>
                <a:gd name="T33" fmla="*/ 2147483647 h 170"/>
                <a:gd name="T34" fmla="*/ 2147483647 w 201"/>
                <a:gd name="T35" fmla="*/ 2147483647 h 170"/>
                <a:gd name="T36" fmla="*/ 2147483647 w 201"/>
                <a:gd name="T37" fmla="*/ 2147483647 h 170"/>
                <a:gd name="T38" fmla="*/ 2147483647 w 201"/>
                <a:gd name="T39" fmla="*/ 2147483647 h 1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1"/>
                <a:gd name="T61" fmla="*/ 0 h 170"/>
                <a:gd name="T62" fmla="*/ 201 w 201"/>
                <a:gd name="T63" fmla="*/ 170 h 17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1" h="170">
                  <a:moveTo>
                    <a:pt x="25" y="44"/>
                  </a:moveTo>
                  <a:cubicBezTo>
                    <a:pt x="32" y="41"/>
                    <a:pt x="39" y="32"/>
                    <a:pt x="47" y="28"/>
                  </a:cubicBezTo>
                  <a:cubicBezTo>
                    <a:pt x="55" y="24"/>
                    <a:pt x="51" y="11"/>
                    <a:pt x="64" y="20"/>
                  </a:cubicBezTo>
                  <a:cubicBezTo>
                    <a:pt x="76" y="29"/>
                    <a:pt x="75" y="17"/>
                    <a:pt x="92" y="17"/>
                  </a:cubicBezTo>
                  <a:cubicBezTo>
                    <a:pt x="109" y="17"/>
                    <a:pt x="138" y="11"/>
                    <a:pt x="147" y="14"/>
                  </a:cubicBezTo>
                  <a:cubicBezTo>
                    <a:pt x="155" y="16"/>
                    <a:pt x="165" y="10"/>
                    <a:pt x="177" y="8"/>
                  </a:cubicBezTo>
                  <a:cubicBezTo>
                    <a:pt x="189" y="7"/>
                    <a:pt x="194" y="0"/>
                    <a:pt x="201" y="7"/>
                  </a:cubicBezTo>
                  <a:cubicBezTo>
                    <a:pt x="201" y="7"/>
                    <a:pt x="190" y="21"/>
                    <a:pt x="183" y="18"/>
                  </a:cubicBezTo>
                  <a:cubicBezTo>
                    <a:pt x="176" y="16"/>
                    <a:pt x="160" y="31"/>
                    <a:pt x="158" y="49"/>
                  </a:cubicBezTo>
                  <a:cubicBezTo>
                    <a:pt x="157" y="66"/>
                    <a:pt x="150" y="78"/>
                    <a:pt x="144" y="86"/>
                  </a:cubicBezTo>
                  <a:cubicBezTo>
                    <a:pt x="138" y="95"/>
                    <a:pt x="123" y="109"/>
                    <a:pt x="108" y="117"/>
                  </a:cubicBezTo>
                  <a:cubicBezTo>
                    <a:pt x="93" y="125"/>
                    <a:pt x="81" y="133"/>
                    <a:pt x="81" y="133"/>
                  </a:cubicBezTo>
                  <a:cubicBezTo>
                    <a:pt x="81" y="133"/>
                    <a:pt x="67" y="140"/>
                    <a:pt x="63" y="145"/>
                  </a:cubicBezTo>
                  <a:cubicBezTo>
                    <a:pt x="60" y="150"/>
                    <a:pt x="50" y="165"/>
                    <a:pt x="43" y="167"/>
                  </a:cubicBezTo>
                  <a:cubicBezTo>
                    <a:pt x="36" y="170"/>
                    <a:pt x="25" y="170"/>
                    <a:pt x="21" y="162"/>
                  </a:cubicBezTo>
                  <a:cubicBezTo>
                    <a:pt x="18" y="153"/>
                    <a:pt x="14" y="136"/>
                    <a:pt x="7" y="137"/>
                  </a:cubicBezTo>
                  <a:cubicBezTo>
                    <a:pt x="0" y="138"/>
                    <a:pt x="11" y="130"/>
                    <a:pt x="15" y="124"/>
                  </a:cubicBezTo>
                  <a:cubicBezTo>
                    <a:pt x="20" y="118"/>
                    <a:pt x="30" y="106"/>
                    <a:pt x="25" y="99"/>
                  </a:cubicBezTo>
                  <a:cubicBezTo>
                    <a:pt x="19" y="92"/>
                    <a:pt x="11" y="90"/>
                    <a:pt x="11" y="90"/>
                  </a:cubicBezTo>
                  <a:cubicBezTo>
                    <a:pt x="11" y="90"/>
                    <a:pt x="12" y="51"/>
                    <a:pt x="25" y="44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49" name="Freeform 263">
              <a:extLst>
                <a:ext uri="{FF2B5EF4-FFF2-40B4-BE49-F238E27FC236}">
                  <a16:creationId xmlns:a16="http://schemas.microsoft.com/office/drawing/2014/main" id="{4DC0CAA7-E8FC-4141-B9E9-20179BA18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133" y="3882427"/>
              <a:ext cx="22266" cy="29710"/>
            </a:xfrm>
            <a:custGeom>
              <a:avLst/>
              <a:gdLst>
                <a:gd name="T0" fmla="*/ 2147483647 w 31"/>
                <a:gd name="T1" fmla="*/ 0 h 47"/>
                <a:gd name="T2" fmla="*/ 2147483647 w 31"/>
                <a:gd name="T3" fmla="*/ 2147483647 h 47"/>
                <a:gd name="T4" fmla="*/ 2147483647 w 31"/>
                <a:gd name="T5" fmla="*/ 2147483647 h 47"/>
                <a:gd name="T6" fmla="*/ 2147483647 w 31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47"/>
                <a:gd name="T14" fmla="*/ 31 w 31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47">
                  <a:moveTo>
                    <a:pt x="12" y="0"/>
                  </a:moveTo>
                  <a:cubicBezTo>
                    <a:pt x="12" y="0"/>
                    <a:pt x="31" y="10"/>
                    <a:pt x="28" y="18"/>
                  </a:cubicBezTo>
                  <a:cubicBezTo>
                    <a:pt x="25" y="26"/>
                    <a:pt x="5" y="47"/>
                    <a:pt x="5" y="47"/>
                  </a:cubicBezTo>
                  <a:cubicBezTo>
                    <a:pt x="5" y="47"/>
                    <a:pt x="0" y="16"/>
                    <a:pt x="12" y="0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50" name="Freeform 264">
              <a:extLst>
                <a:ext uri="{FF2B5EF4-FFF2-40B4-BE49-F238E27FC236}">
                  <a16:creationId xmlns:a16="http://schemas.microsoft.com/office/drawing/2014/main" id="{D76D7435-5B2A-4821-A783-8799B9023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318" y="3906424"/>
              <a:ext cx="32744" cy="75417"/>
            </a:xfrm>
            <a:custGeom>
              <a:avLst/>
              <a:gdLst>
                <a:gd name="T0" fmla="*/ 2147483647 w 44"/>
                <a:gd name="T1" fmla="*/ 2147483647 h 118"/>
                <a:gd name="T2" fmla="*/ 2147483647 w 44"/>
                <a:gd name="T3" fmla="*/ 2147483647 h 118"/>
                <a:gd name="T4" fmla="*/ 2147483647 w 44"/>
                <a:gd name="T5" fmla="*/ 2147483647 h 118"/>
                <a:gd name="T6" fmla="*/ 2147483647 w 44"/>
                <a:gd name="T7" fmla="*/ 2147483647 h 118"/>
                <a:gd name="T8" fmla="*/ 2147483647 w 44"/>
                <a:gd name="T9" fmla="*/ 2147483647 h 118"/>
                <a:gd name="T10" fmla="*/ 2147483647 w 44"/>
                <a:gd name="T11" fmla="*/ 2147483647 h 118"/>
                <a:gd name="T12" fmla="*/ 2147483647 w 44"/>
                <a:gd name="T13" fmla="*/ 2147483647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118"/>
                <a:gd name="T23" fmla="*/ 44 w 44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118">
                  <a:moveTo>
                    <a:pt x="44" y="8"/>
                  </a:moveTo>
                  <a:cubicBezTo>
                    <a:pt x="44" y="8"/>
                    <a:pt x="21" y="42"/>
                    <a:pt x="27" y="51"/>
                  </a:cubicBezTo>
                  <a:cubicBezTo>
                    <a:pt x="32" y="61"/>
                    <a:pt x="31" y="107"/>
                    <a:pt x="24" y="118"/>
                  </a:cubicBezTo>
                  <a:cubicBezTo>
                    <a:pt x="24" y="118"/>
                    <a:pt x="5" y="94"/>
                    <a:pt x="4" y="73"/>
                  </a:cubicBezTo>
                  <a:cubicBezTo>
                    <a:pt x="2" y="53"/>
                    <a:pt x="0" y="45"/>
                    <a:pt x="8" y="39"/>
                  </a:cubicBezTo>
                  <a:cubicBezTo>
                    <a:pt x="17" y="32"/>
                    <a:pt x="17" y="29"/>
                    <a:pt x="21" y="20"/>
                  </a:cubicBezTo>
                  <a:cubicBezTo>
                    <a:pt x="25" y="11"/>
                    <a:pt x="34" y="0"/>
                    <a:pt x="44" y="8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51" name="Freeform 265">
              <a:extLst>
                <a:ext uri="{FF2B5EF4-FFF2-40B4-BE49-F238E27FC236}">
                  <a16:creationId xmlns:a16="http://schemas.microsoft.com/office/drawing/2014/main" id="{0C21840F-2C08-4B35-85A8-447B05CBD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035" y="3909852"/>
              <a:ext cx="81206" cy="84559"/>
            </a:xfrm>
            <a:custGeom>
              <a:avLst/>
              <a:gdLst>
                <a:gd name="T0" fmla="*/ 2147483647 w 112"/>
                <a:gd name="T1" fmla="*/ 2147483647 h 133"/>
                <a:gd name="T2" fmla="*/ 2147483647 w 112"/>
                <a:gd name="T3" fmla="*/ 0 h 133"/>
                <a:gd name="T4" fmla="*/ 2147483647 w 112"/>
                <a:gd name="T5" fmla="*/ 2147483647 h 133"/>
                <a:gd name="T6" fmla="*/ 2147483647 w 112"/>
                <a:gd name="T7" fmla="*/ 2147483647 h 133"/>
                <a:gd name="T8" fmla="*/ 2147483647 w 112"/>
                <a:gd name="T9" fmla="*/ 2147483647 h 133"/>
                <a:gd name="T10" fmla="*/ 2147483647 w 112"/>
                <a:gd name="T11" fmla="*/ 2147483647 h 133"/>
                <a:gd name="T12" fmla="*/ 2147483647 w 112"/>
                <a:gd name="T13" fmla="*/ 2147483647 h 133"/>
                <a:gd name="T14" fmla="*/ 2147483647 w 112"/>
                <a:gd name="T15" fmla="*/ 2147483647 h 133"/>
                <a:gd name="T16" fmla="*/ 2147483647 w 112"/>
                <a:gd name="T17" fmla="*/ 2147483647 h 133"/>
                <a:gd name="T18" fmla="*/ 2147483647 w 112"/>
                <a:gd name="T19" fmla="*/ 2147483647 h 133"/>
                <a:gd name="T20" fmla="*/ 2147483647 w 112"/>
                <a:gd name="T21" fmla="*/ 2147483647 h 133"/>
                <a:gd name="T22" fmla="*/ 2147483647 w 112"/>
                <a:gd name="T23" fmla="*/ 2147483647 h 133"/>
                <a:gd name="T24" fmla="*/ 2147483647 w 112"/>
                <a:gd name="T25" fmla="*/ 2147483647 h 133"/>
                <a:gd name="T26" fmla="*/ 2147483647 w 112"/>
                <a:gd name="T27" fmla="*/ 2147483647 h 133"/>
                <a:gd name="T28" fmla="*/ 2147483647 w 112"/>
                <a:gd name="T29" fmla="*/ 2147483647 h 1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2"/>
                <a:gd name="T46" fmla="*/ 0 h 133"/>
                <a:gd name="T47" fmla="*/ 112 w 112"/>
                <a:gd name="T48" fmla="*/ 133 h 1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2" h="133">
                  <a:moveTo>
                    <a:pt x="112" y="36"/>
                  </a:moveTo>
                  <a:cubicBezTo>
                    <a:pt x="108" y="34"/>
                    <a:pt x="100" y="0"/>
                    <a:pt x="100" y="0"/>
                  </a:cubicBezTo>
                  <a:cubicBezTo>
                    <a:pt x="100" y="0"/>
                    <a:pt x="86" y="7"/>
                    <a:pt x="82" y="12"/>
                  </a:cubicBezTo>
                  <a:cubicBezTo>
                    <a:pt x="79" y="17"/>
                    <a:pt x="69" y="32"/>
                    <a:pt x="62" y="34"/>
                  </a:cubicBezTo>
                  <a:cubicBezTo>
                    <a:pt x="55" y="37"/>
                    <a:pt x="44" y="37"/>
                    <a:pt x="40" y="29"/>
                  </a:cubicBezTo>
                  <a:cubicBezTo>
                    <a:pt x="37" y="20"/>
                    <a:pt x="33" y="3"/>
                    <a:pt x="26" y="4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0" y="37"/>
                    <a:pt x="6" y="46"/>
                  </a:cubicBezTo>
                  <a:cubicBezTo>
                    <a:pt x="11" y="56"/>
                    <a:pt x="10" y="102"/>
                    <a:pt x="3" y="113"/>
                  </a:cubicBezTo>
                  <a:cubicBezTo>
                    <a:pt x="19" y="130"/>
                    <a:pt x="19" y="130"/>
                    <a:pt x="19" y="130"/>
                  </a:cubicBezTo>
                  <a:cubicBezTo>
                    <a:pt x="19" y="130"/>
                    <a:pt x="43" y="133"/>
                    <a:pt x="48" y="128"/>
                  </a:cubicBezTo>
                  <a:cubicBezTo>
                    <a:pt x="53" y="122"/>
                    <a:pt x="68" y="103"/>
                    <a:pt x="72" y="95"/>
                  </a:cubicBezTo>
                  <a:cubicBezTo>
                    <a:pt x="77" y="87"/>
                    <a:pt x="79" y="85"/>
                    <a:pt x="86" y="83"/>
                  </a:cubicBezTo>
                  <a:cubicBezTo>
                    <a:pt x="93" y="80"/>
                    <a:pt x="95" y="74"/>
                    <a:pt x="95" y="69"/>
                  </a:cubicBezTo>
                  <a:cubicBezTo>
                    <a:pt x="95" y="63"/>
                    <a:pt x="106" y="39"/>
                    <a:pt x="112" y="36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52" name="Freeform 266">
              <a:extLst>
                <a:ext uri="{FF2B5EF4-FFF2-40B4-BE49-F238E27FC236}">
                  <a16:creationId xmlns:a16="http://schemas.microsoft.com/office/drawing/2014/main" id="{37DFEE26-92F6-419A-96BF-85C610040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106" y="3932705"/>
              <a:ext cx="387694" cy="292528"/>
            </a:xfrm>
            <a:custGeom>
              <a:avLst/>
              <a:gdLst>
                <a:gd name="T0" fmla="*/ 2147483647 w 532"/>
                <a:gd name="T1" fmla="*/ 2147483647 h 459"/>
                <a:gd name="T2" fmla="*/ 2147483647 w 532"/>
                <a:gd name="T3" fmla="*/ 2147483647 h 459"/>
                <a:gd name="T4" fmla="*/ 2147483647 w 532"/>
                <a:gd name="T5" fmla="*/ 2147483647 h 459"/>
                <a:gd name="T6" fmla="*/ 2147483647 w 532"/>
                <a:gd name="T7" fmla="*/ 2147483647 h 459"/>
                <a:gd name="T8" fmla="*/ 2147483647 w 532"/>
                <a:gd name="T9" fmla="*/ 2147483647 h 459"/>
                <a:gd name="T10" fmla="*/ 2147483647 w 532"/>
                <a:gd name="T11" fmla="*/ 2147483647 h 459"/>
                <a:gd name="T12" fmla="*/ 2147483647 w 532"/>
                <a:gd name="T13" fmla="*/ 2147483647 h 459"/>
                <a:gd name="T14" fmla="*/ 2147483647 w 532"/>
                <a:gd name="T15" fmla="*/ 0 h 459"/>
                <a:gd name="T16" fmla="*/ 2147483647 w 532"/>
                <a:gd name="T17" fmla="*/ 2147483647 h 459"/>
                <a:gd name="T18" fmla="*/ 2147483647 w 532"/>
                <a:gd name="T19" fmla="*/ 2147483647 h 459"/>
                <a:gd name="T20" fmla="*/ 2147483647 w 532"/>
                <a:gd name="T21" fmla="*/ 2147483647 h 459"/>
                <a:gd name="T22" fmla="*/ 2147483647 w 532"/>
                <a:gd name="T23" fmla="*/ 2147483647 h 459"/>
                <a:gd name="T24" fmla="*/ 2147483647 w 532"/>
                <a:gd name="T25" fmla="*/ 2147483647 h 459"/>
                <a:gd name="T26" fmla="*/ 2147483647 w 532"/>
                <a:gd name="T27" fmla="*/ 2147483647 h 459"/>
                <a:gd name="T28" fmla="*/ 2147483647 w 532"/>
                <a:gd name="T29" fmla="*/ 2147483647 h 459"/>
                <a:gd name="T30" fmla="*/ 2147483647 w 532"/>
                <a:gd name="T31" fmla="*/ 2147483647 h 459"/>
                <a:gd name="T32" fmla="*/ 2147483647 w 532"/>
                <a:gd name="T33" fmla="*/ 2147483647 h 459"/>
                <a:gd name="T34" fmla="*/ 2147483647 w 532"/>
                <a:gd name="T35" fmla="*/ 2147483647 h 459"/>
                <a:gd name="T36" fmla="*/ 2147483647 w 532"/>
                <a:gd name="T37" fmla="*/ 2147483647 h 459"/>
                <a:gd name="T38" fmla="*/ 2147483647 w 532"/>
                <a:gd name="T39" fmla="*/ 2147483647 h 459"/>
                <a:gd name="T40" fmla="*/ 2147483647 w 532"/>
                <a:gd name="T41" fmla="*/ 2147483647 h 459"/>
                <a:gd name="T42" fmla="*/ 2147483647 w 532"/>
                <a:gd name="T43" fmla="*/ 2147483647 h 459"/>
                <a:gd name="T44" fmla="*/ 2147483647 w 532"/>
                <a:gd name="T45" fmla="*/ 2147483647 h 459"/>
                <a:gd name="T46" fmla="*/ 2147483647 w 532"/>
                <a:gd name="T47" fmla="*/ 2147483647 h 459"/>
                <a:gd name="T48" fmla="*/ 2147483647 w 532"/>
                <a:gd name="T49" fmla="*/ 2147483647 h 459"/>
                <a:gd name="T50" fmla="*/ 2147483647 w 532"/>
                <a:gd name="T51" fmla="*/ 2147483647 h 459"/>
                <a:gd name="T52" fmla="*/ 2147483647 w 532"/>
                <a:gd name="T53" fmla="*/ 2147483647 h 459"/>
                <a:gd name="T54" fmla="*/ 2147483647 w 532"/>
                <a:gd name="T55" fmla="*/ 2147483647 h 459"/>
                <a:gd name="T56" fmla="*/ 2147483647 w 532"/>
                <a:gd name="T57" fmla="*/ 2147483647 h 459"/>
                <a:gd name="T58" fmla="*/ 2147483647 w 532"/>
                <a:gd name="T59" fmla="*/ 2147483647 h 459"/>
                <a:gd name="T60" fmla="*/ 2147483647 w 532"/>
                <a:gd name="T61" fmla="*/ 2147483647 h 459"/>
                <a:gd name="T62" fmla="*/ 2147483647 w 532"/>
                <a:gd name="T63" fmla="*/ 2147483647 h 459"/>
                <a:gd name="T64" fmla="*/ 2147483647 w 532"/>
                <a:gd name="T65" fmla="*/ 2147483647 h 459"/>
                <a:gd name="T66" fmla="*/ 2147483647 w 532"/>
                <a:gd name="T67" fmla="*/ 2147483647 h 459"/>
                <a:gd name="T68" fmla="*/ 2147483647 w 532"/>
                <a:gd name="T69" fmla="*/ 2147483647 h 459"/>
                <a:gd name="T70" fmla="*/ 2147483647 w 532"/>
                <a:gd name="T71" fmla="*/ 2147483647 h 459"/>
                <a:gd name="T72" fmla="*/ 2147483647 w 532"/>
                <a:gd name="T73" fmla="*/ 2147483647 h 459"/>
                <a:gd name="T74" fmla="*/ 2147483647 w 532"/>
                <a:gd name="T75" fmla="*/ 2147483647 h 459"/>
                <a:gd name="T76" fmla="*/ 2147483647 w 532"/>
                <a:gd name="T77" fmla="*/ 2147483647 h 459"/>
                <a:gd name="T78" fmla="*/ 2147483647 w 532"/>
                <a:gd name="T79" fmla="*/ 2147483647 h 459"/>
                <a:gd name="T80" fmla="*/ 2147483647 w 532"/>
                <a:gd name="T81" fmla="*/ 2147483647 h 459"/>
                <a:gd name="T82" fmla="*/ 2147483647 w 532"/>
                <a:gd name="T83" fmla="*/ 2147483647 h 459"/>
                <a:gd name="T84" fmla="*/ 2147483647 w 532"/>
                <a:gd name="T85" fmla="*/ 2147483647 h 459"/>
                <a:gd name="T86" fmla="*/ 2147483647 w 532"/>
                <a:gd name="T87" fmla="*/ 2147483647 h 459"/>
                <a:gd name="T88" fmla="*/ 2147483647 w 532"/>
                <a:gd name="T89" fmla="*/ 2147483647 h 459"/>
                <a:gd name="T90" fmla="*/ 2147483647 w 532"/>
                <a:gd name="T91" fmla="*/ 2147483647 h 459"/>
                <a:gd name="T92" fmla="*/ 2147483647 w 532"/>
                <a:gd name="T93" fmla="*/ 2147483647 h 459"/>
                <a:gd name="T94" fmla="*/ 2147483647 w 532"/>
                <a:gd name="T95" fmla="*/ 2147483647 h 459"/>
                <a:gd name="T96" fmla="*/ 2147483647 w 532"/>
                <a:gd name="T97" fmla="*/ 2147483647 h 459"/>
                <a:gd name="T98" fmla="*/ 2147483647 w 532"/>
                <a:gd name="T99" fmla="*/ 2147483647 h 459"/>
                <a:gd name="T100" fmla="*/ 2147483647 w 532"/>
                <a:gd name="T101" fmla="*/ 2147483647 h 459"/>
                <a:gd name="T102" fmla="*/ 2147483647 w 532"/>
                <a:gd name="T103" fmla="*/ 2147483647 h 459"/>
                <a:gd name="T104" fmla="*/ 2147483647 w 532"/>
                <a:gd name="T105" fmla="*/ 2147483647 h 459"/>
                <a:gd name="T106" fmla="*/ 2147483647 w 532"/>
                <a:gd name="T107" fmla="*/ 2147483647 h 459"/>
                <a:gd name="T108" fmla="*/ 2147483647 w 532"/>
                <a:gd name="T109" fmla="*/ 2147483647 h 459"/>
                <a:gd name="T110" fmla="*/ 2147483647 w 532"/>
                <a:gd name="T111" fmla="*/ 2147483647 h 459"/>
                <a:gd name="T112" fmla="*/ 2147483647 w 532"/>
                <a:gd name="T113" fmla="*/ 2147483647 h 459"/>
                <a:gd name="T114" fmla="*/ 2147483647 w 532"/>
                <a:gd name="T115" fmla="*/ 2147483647 h 459"/>
                <a:gd name="T116" fmla="*/ 2147483647 w 532"/>
                <a:gd name="T117" fmla="*/ 2147483647 h 459"/>
                <a:gd name="T118" fmla="*/ 2147483647 w 532"/>
                <a:gd name="T119" fmla="*/ 2147483647 h 459"/>
                <a:gd name="T120" fmla="*/ 2147483647 w 532"/>
                <a:gd name="T121" fmla="*/ 2147483647 h 459"/>
                <a:gd name="T122" fmla="*/ 2147483647 w 532"/>
                <a:gd name="T123" fmla="*/ 2147483647 h 45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32"/>
                <a:gd name="T187" fmla="*/ 0 h 459"/>
                <a:gd name="T188" fmla="*/ 532 w 532"/>
                <a:gd name="T189" fmla="*/ 459 h 45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32" h="459">
                  <a:moveTo>
                    <a:pt x="332" y="92"/>
                  </a:moveTo>
                  <a:cubicBezTo>
                    <a:pt x="331" y="102"/>
                    <a:pt x="320" y="108"/>
                    <a:pt x="311" y="106"/>
                  </a:cubicBezTo>
                  <a:cubicBezTo>
                    <a:pt x="303" y="105"/>
                    <a:pt x="291" y="101"/>
                    <a:pt x="278" y="101"/>
                  </a:cubicBezTo>
                  <a:cubicBezTo>
                    <a:pt x="266" y="101"/>
                    <a:pt x="254" y="98"/>
                    <a:pt x="247" y="91"/>
                  </a:cubicBezTo>
                  <a:cubicBezTo>
                    <a:pt x="240" y="84"/>
                    <a:pt x="223" y="56"/>
                    <a:pt x="217" y="48"/>
                  </a:cubicBezTo>
                  <a:cubicBezTo>
                    <a:pt x="212" y="40"/>
                    <a:pt x="201" y="27"/>
                    <a:pt x="196" y="27"/>
                  </a:cubicBezTo>
                  <a:cubicBezTo>
                    <a:pt x="192" y="27"/>
                    <a:pt x="154" y="5"/>
                    <a:pt x="145" y="5"/>
                  </a:cubicBezTo>
                  <a:cubicBezTo>
                    <a:pt x="135" y="5"/>
                    <a:pt x="121" y="1"/>
                    <a:pt x="118" y="0"/>
                  </a:cubicBezTo>
                  <a:cubicBezTo>
                    <a:pt x="112" y="3"/>
                    <a:pt x="101" y="27"/>
                    <a:pt x="101" y="33"/>
                  </a:cubicBezTo>
                  <a:cubicBezTo>
                    <a:pt x="101" y="38"/>
                    <a:pt x="99" y="44"/>
                    <a:pt x="92" y="47"/>
                  </a:cubicBezTo>
                  <a:cubicBezTo>
                    <a:pt x="85" y="49"/>
                    <a:pt x="83" y="51"/>
                    <a:pt x="78" y="59"/>
                  </a:cubicBezTo>
                  <a:cubicBezTo>
                    <a:pt x="74" y="67"/>
                    <a:pt x="59" y="86"/>
                    <a:pt x="54" y="92"/>
                  </a:cubicBezTo>
                  <a:cubicBezTo>
                    <a:pt x="49" y="97"/>
                    <a:pt x="25" y="94"/>
                    <a:pt x="25" y="94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9" y="77"/>
                    <a:pt x="0" y="110"/>
                    <a:pt x="7" y="115"/>
                  </a:cubicBezTo>
                  <a:cubicBezTo>
                    <a:pt x="14" y="121"/>
                    <a:pt x="25" y="126"/>
                    <a:pt x="28" y="131"/>
                  </a:cubicBezTo>
                  <a:cubicBezTo>
                    <a:pt x="30" y="136"/>
                    <a:pt x="27" y="142"/>
                    <a:pt x="32" y="148"/>
                  </a:cubicBezTo>
                  <a:cubicBezTo>
                    <a:pt x="38" y="155"/>
                    <a:pt x="50" y="161"/>
                    <a:pt x="53" y="163"/>
                  </a:cubicBezTo>
                  <a:cubicBezTo>
                    <a:pt x="55" y="165"/>
                    <a:pt x="57" y="172"/>
                    <a:pt x="61" y="180"/>
                  </a:cubicBezTo>
                  <a:cubicBezTo>
                    <a:pt x="66" y="189"/>
                    <a:pt x="72" y="212"/>
                    <a:pt x="70" y="216"/>
                  </a:cubicBezTo>
                  <a:cubicBezTo>
                    <a:pt x="68" y="220"/>
                    <a:pt x="67" y="228"/>
                    <a:pt x="72" y="228"/>
                  </a:cubicBezTo>
                  <a:cubicBezTo>
                    <a:pt x="78" y="228"/>
                    <a:pt x="79" y="223"/>
                    <a:pt x="85" y="222"/>
                  </a:cubicBezTo>
                  <a:cubicBezTo>
                    <a:pt x="91" y="221"/>
                    <a:pt x="88" y="221"/>
                    <a:pt x="93" y="224"/>
                  </a:cubicBezTo>
                  <a:cubicBezTo>
                    <a:pt x="99" y="227"/>
                    <a:pt x="102" y="238"/>
                    <a:pt x="102" y="238"/>
                  </a:cubicBezTo>
                  <a:cubicBezTo>
                    <a:pt x="102" y="238"/>
                    <a:pt x="87" y="243"/>
                    <a:pt x="99" y="244"/>
                  </a:cubicBezTo>
                  <a:cubicBezTo>
                    <a:pt x="111" y="245"/>
                    <a:pt x="111" y="237"/>
                    <a:pt x="114" y="245"/>
                  </a:cubicBezTo>
                  <a:cubicBezTo>
                    <a:pt x="116" y="252"/>
                    <a:pt x="104" y="260"/>
                    <a:pt x="104" y="263"/>
                  </a:cubicBezTo>
                  <a:cubicBezTo>
                    <a:pt x="104" y="266"/>
                    <a:pt x="100" y="267"/>
                    <a:pt x="104" y="271"/>
                  </a:cubicBezTo>
                  <a:cubicBezTo>
                    <a:pt x="109" y="275"/>
                    <a:pt x="118" y="266"/>
                    <a:pt x="118" y="277"/>
                  </a:cubicBezTo>
                  <a:cubicBezTo>
                    <a:pt x="118" y="287"/>
                    <a:pt x="110" y="280"/>
                    <a:pt x="116" y="294"/>
                  </a:cubicBezTo>
                  <a:cubicBezTo>
                    <a:pt x="122" y="307"/>
                    <a:pt x="133" y="320"/>
                    <a:pt x="140" y="327"/>
                  </a:cubicBezTo>
                  <a:cubicBezTo>
                    <a:pt x="148" y="333"/>
                    <a:pt x="153" y="352"/>
                    <a:pt x="153" y="352"/>
                  </a:cubicBezTo>
                  <a:cubicBezTo>
                    <a:pt x="153" y="352"/>
                    <a:pt x="150" y="351"/>
                    <a:pt x="161" y="357"/>
                  </a:cubicBezTo>
                  <a:cubicBezTo>
                    <a:pt x="173" y="363"/>
                    <a:pt x="176" y="360"/>
                    <a:pt x="181" y="370"/>
                  </a:cubicBezTo>
                  <a:cubicBezTo>
                    <a:pt x="186" y="381"/>
                    <a:pt x="187" y="381"/>
                    <a:pt x="194" y="395"/>
                  </a:cubicBezTo>
                  <a:cubicBezTo>
                    <a:pt x="200" y="408"/>
                    <a:pt x="215" y="434"/>
                    <a:pt x="219" y="436"/>
                  </a:cubicBezTo>
                  <a:cubicBezTo>
                    <a:pt x="224" y="439"/>
                    <a:pt x="227" y="416"/>
                    <a:pt x="240" y="421"/>
                  </a:cubicBezTo>
                  <a:cubicBezTo>
                    <a:pt x="252" y="427"/>
                    <a:pt x="281" y="434"/>
                    <a:pt x="284" y="437"/>
                  </a:cubicBezTo>
                  <a:cubicBezTo>
                    <a:pt x="286" y="440"/>
                    <a:pt x="296" y="459"/>
                    <a:pt x="303" y="453"/>
                  </a:cubicBezTo>
                  <a:cubicBezTo>
                    <a:pt x="310" y="448"/>
                    <a:pt x="311" y="439"/>
                    <a:pt x="317" y="435"/>
                  </a:cubicBezTo>
                  <a:cubicBezTo>
                    <a:pt x="323" y="432"/>
                    <a:pt x="332" y="424"/>
                    <a:pt x="334" y="421"/>
                  </a:cubicBezTo>
                  <a:cubicBezTo>
                    <a:pt x="337" y="417"/>
                    <a:pt x="330" y="406"/>
                    <a:pt x="343" y="402"/>
                  </a:cubicBezTo>
                  <a:cubicBezTo>
                    <a:pt x="356" y="397"/>
                    <a:pt x="351" y="384"/>
                    <a:pt x="367" y="389"/>
                  </a:cubicBezTo>
                  <a:cubicBezTo>
                    <a:pt x="384" y="395"/>
                    <a:pt x="381" y="383"/>
                    <a:pt x="395" y="382"/>
                  </a:cubicBezTo>
                  <a:cubicBezTo>
                    <a:pt x="409" y="381"/>
                    <a:pt x="419" y="376"/>
                    <a:pt x="419" y="376"/>
                  </a:cubicBezTo>
                  <a:cubicBezTo>
                    <a:pt x="442" y="369"/>
                    <a:pt x="442" y="369"/>
                    <a:pt x="442" y="369"/>
                  </a:cubicBezTo>
                  <a:cubicBezTo>
                    <a:pt x="442" y="369"/>
                    <a:pt x="460" y="366"/>
                    <a:pt x="473" y="362"/>
                  </a:cubicBezTo>
                  <a:cubicBezTo>
                    <a:pt x="486" y="358"/>
                    <a:pt x="496" y="341"/>
                    <a:pt x="507" y="342"/>
                  </a:cubicBezTo>
                  <a:cubicBezTo>
                    <a:pt x="519" y="344"/>
                    <a:pt x="526" y="326"/>
                    <a:pt x="526" y="326"/>
                  </a:cubicBezTo>
                  <a:cubicBezTo>
                    <a:pt x="526" y="326"/>
                    <a:pt x="532" y="300"/>
                    <a:pt x="529" y="291"/>
                  </a:cubicBezTo>
                  <a:cubicBezTo>
                    <a:pt x="526" y="281"/>
                    <a:pt x="512" y="275"/>
                    <a:pt x="508" y="276"/>
                  </a:cubicBezTo>
                  <a:cubicBezTo>
                    <a:pt x="504" y="277"/>
                    <a:pt x="488" y="259"/>
                    <a:pt x="476" y="262"/>
                  </a:cubicBezTo>
                  <a:cubicBezTo>
                    <a:pt x="464" y="264"/>
                    <a:pt x="450" y="276"/>
                    <a:pt x="442" y="259"/>
                  </a:cubicBezTo>
                  <a:cubicBezTo>
                    <a:pt x="435" y="243"/>
                    <a:pt x="428" y="209"/>
                    <a:pt x="428" y="209"/>
                  </a:cubicBezTo>
                  <a:cubicBezTo>
                    <a:pt x="428" y="209"/>
                    <a:pt x="424" y="193"/>
                    <a:pt x="413" y="188"/>
                  </a:cubicBezTo>
                  <a:cubicBezTo>
                    <a:pt x="403" y="183"/>
                    <a:pt x="394" y="179"/>
                    <a:pt x="396" y="171"/>
                  </a:cubicBezTo>
                  <a:cubicBezTo>
                    <a:pt x="399" y="163"/>
                    <a:pt x="404" y="150"/>
                    <a:pt x="401" y="149"/>
                  </a:cubicBezTo>
                  <a:cubicBezTo>
                    <a:pt x="398" y="148"/>
                    <a:pt x="393" y="140"/>
                    <a:pt x="393" y="140"/>
                  </a:cubicBezTo>
                  <a:cubicBezTo>
                    <a:pt x="393" y="140"/>
                    <a:pt x="390" y="127"/>
                    <a:pt x="385" y="129"/>
                  </a:cubicBezTo>
                  <a:cubicBezTo>
                    <a:pt x="381" y="130"/>
                    <a:pt x="374" y="126"/>
                    <a:pt x="374" y="126"/>
                  </a:cubicBezTo>
                  <a:cubicBezTo>
                    <a:pt x="370" y="110"/>
                    <a:pt x="370" y="110"/>
                    <a:pt x="370" y="110"/>
                  </a:cubicBezTo>
                  <a:cubicBezTo>
                    <a:pt x="370" y="110"/>
                    <a:pt x="335" y="113"/>
                    <a:pt x="332" y="92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53" name="Freeform 267">
              <a:extLst>
                <a:ext uri="{FF2B5EF4-FFF2-40B4-BE49-F238E27FC236}">
                  <a16:creationId xmlns:a16="http://schemas.microsoft.com/office/drawing/2014/main" id="{BE80E131-3E29-4EF4-B383-3D9BA7931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659" y="4163528"/>
              <a:ext cx="201706" cy="115412"/>
            </a:xfrm>
            <a:custGeom>
              <a:avLst/>
              <a:gdLst>
                <a:gd name="T0" fmla="*/ 2147483647 w 277"/>
                <a:gd name="T1" fmla="*/ 2147483647 h 182"/>
                <a:gd name="T2" fmla="*/ 2147483647 w 277"/>
                <a:gd name="T3" fmla="*/ 2147483647 h 182"/>
                <a:gd name="T4" fmla="*/ 2147483647 w 277"/>
                <a:gd name="T5" fmla="*/ 2147483647 h 182"/>
                <a:gd name="T6" fmla="*/ 2147483647 w 277"/>
                <a:gd name="T7" fmla="*/ 2147483647 h 182"/>
                <a:gd name="T8" fmla="*/ 2147483647 w 277"/>
                <a:gd name="T9" fmla="*/ 2147483647 h 182"/>
                <a:gd name="T10" fmla="*/ 2147483647 w 277"/>
                <a:gd name="T11" fmla="*/ 2147483647 h 182"/>
                <a:gd name="T12" fmla="*/ 2147483647 w 277"/>
                <a:gd name="T13" fmla="*/ 2147483647 h 182"/>
                <a:gd name="T14" fmla="*/ 2147483647 w 277"/>
                <a:gd name="T15" fmla="*/ 2147483647 h 182"/>
                <a:gd name="T16" fmla="*/ 2147483647 w 277"/>
                <a:gd name="T17" fmla="*/ 2147483647 h 182"/>
                <a:gd name="T18" fmla="*/ 2147483647 w 277"/>
                <a:gd name="T19" fmla="*/ 2147483647 h 182"/>
                <a:gd name="T20" fmla="*/ 2147483647 w 277"/>
                <a:gd name="T21" fmla="*/ 2147483647 h 182"/>
                <a:gd name="T22" fmla="*/ 2147483647 w 277"/>
                <a:gd name="T23" fmla="*/ 0 h 182"/>
                <a:gd name="T24" fmla="*/ 2147483647 w 277"/>
                <a:gd name="T25" fmla="*/ 2147483647 h 182"/>
                <a:gd name="T26" fmla="*/ 2147483647 w 277"/>
                <a:gd name="T27" fmla="*/ 2147483647 h 182"/>
                <a:gd name="T28" fmla="*/ 2147483647 w 277"/>
                <a:gd name="T29" fmla="*/ 2147483647 h 182"/>
                <a:gd name="T30" fmla="*/ 2147483647 w 277"/>
                <a:gd name="T31" fmla="*/ 2147483647 h 182"/>
                <a:gd name="T32" fmla="*/ 2147483647 w 277"/>
                <a:gd name="T33" fmla="*/ 2147483647 h 182"/>
                <a:gd name="T34" fmla="*/ 2147483647 w 277"/>
                <a:gd name="T35" fmla="*/ 2147483647 h 182"/>
                <a:gd name="T36" fmla="*/ 2147483647 w 277"/>
                <a:gd name="T37" fmla="*/ 2147483647 h 182"/>
                <a:gd name="T38" fmla="*/ 2147483647 w 277"/>
                <a:gd name="T39" fmla="*/ 2147483647 h 182"/>
                <a:gd name="T40" fmla="*/ 2147483647 w 277"/>
                <a:gd name="T41" fmla="*/ 2147483647 h 182"/>
                <a:gd name="T42" fmla="*/ 2147483647 w 277"/>
                <a:gd name="T43" fmla="*/ 2147483647 h 182"/>
                <a:gd name="T44" fmla="*/ 2147483647 w 277"/>
                <a:gd name="T45" fmla="*/ 2147483647 h 182"/>
                <a:gd name="T46" fmla="*/ 2147483647 w 277"/>
                <a:gd name="T47" fmla="*/ 2147483647 h 182"/>
                <a:gd name="T48" fmla="*/ 2147483647 w 277"/>
                <a:gd name="T49" fmla="*/ 2147483647 h 182"/>
                <a:gd name="T50" fmla="*/ 2147483647 w 277"/>
                <a:gd name="T51" fmla="*/ 2147483647 h 182"/>
                <a:gd name="T52" fmla="*/ 2147483647 w 277"/>
                <a:gd name="T53" fmla="*/ 2147483647 h 182"/>
                <a:gd name="T54" fmla="*/ 2147483647 w 277"/>
                <a:gd name="T55" fmla="*/ 2147483647 h 182"/>
                <a:gd name="T56" fmla="*/ 2147483647 w 277"/>
                <a:gd name="T57" fmla="*/ 2147483647 h 18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77"/>
                <a:gd name="T88" fmla="*/ 0 h 182"/>
                <a:gd name="T89" fmla="*/ 277 w 277"/>
                <a:gd name="T90" fmla="*/ 182 h 18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77" h="182">
                  <a:moveTo>
                    <a:pt x="7" y="74"/>
                  </a:moveTo>
                  <a:cubicBezTo>
                    <a:pt x="12" y="77"/>
                    <a:pt x="15" y="54"/>
                    <a:pt x="28" y="59"/>
                  </a:cubicBezTo>
                  <a:cubicBezTo>
                    <a:pt x="40" y="65"/>
                    <a:pt x="69" y="72"/>
                    <a:pt x="72" y="75"/>
                  </a:cubicBezTo>
                  <a:cubicBezTo>
                    <a:pt x="74" y="78"/>
                    <a:pt x="84" y="97"/>
                    <a:pt x="91" y="91"/>
                  </a:cubicBezTo>
                  <a:cubicBezTo>
                    <a:pt x="98" y="86"/>
                    <a:pt x="99" y="77"/>
                    <a:pt x="105" y="73"/>
                  </a:cubicBezTo>
                  <a:cubicBezTo>
                    <a:pt x="111" y="70"/>
                    <a:pt x="120" y="62"/>
                    <a:pt x="122" y="59"/>
                  </a:cubicBezTo>
                  <a:cubicBezTo>
                    <a:pt x="125" y="55"/>
                    <a:pt x="118" y="44"/>
                    <a:pt x="131" y="40"/>
                  </a:cubicBezTo>
                  <a:cubicBezTo>
                    <a:pt x="144" y="35"/>
                    <a:pt x="139" y="22"/>
                    <a:pt x="155" y="27"/>
                  </a:cubicBezTo>
                  <a:cubicBezTo>
                    <a:pt x="172" y="33"/>
                    <a:pt x="169" y="21"/>
                    <a:pt x="183" y="20"/>
                  </a:cubicBezTo>
                  <a:cubicBezTo>
                    <a:pt x="197" y="19"/>
                    <a:pt x="207" y="14"/>
                    <a:pt x="207" y="14"/>
                  </a:cubicBezTo>
                  <a:cubicBezTo>
                    <a:pt x="230" y="7"/>
                    <a:pt x="230" y="7"/>
                    <a:pt x="230" y="7"/>
                  </a:cubicBezTo>
                  <a:cubicBezTo>
                    <a:pt x="230" y="7"/>
                    <a:pt x="248" y="4"/>
                    <a:pt x="261" y="0"/>
                  </a:cubicBezTo>
                  <a:cubicBezTo>
                    <a:pt x="261" y="0"/>
                    <a:pt x="258" y="19"/>
                    <a:pt x="265" y="28"/>
                  </a:cubicBezTo>
                  <a:cubicBezTo>
                    <a:pt x="272" y="38"/>
                    <a:pt x="272" y="54"/>
                    <a:pt x="274" y="60"/>
                  </a:cubicBezTo>
                  <a:cubicBezTo>
                    <a:pt x="277" y="66"/>
                    <a:pt x="274" y="77"/>
                    <a:pt x="266" y="86"/>
                  </a:cubicBezTo>
                  <a:cubicBezTo>
                    <a:pt x="258" y="95"/>
                    <a:pt x="246" y="84"/>
                    <a:pt x="245" y="95"/>
                  </a:cubicBezTo>
                  <a:cubicBezTo>
                    <a:pt x="244" y="107"/>
                    <a:pt x="233" y="87"/>
                    <a:pt x="228" y="106"/>
                  </a:cubicBezTo>
                  <a:cubicBezTo>
                    <a:pt x="224" y="125"/>
                    <a:pt x="205" y="126"/>
                    <a:pt x="198" y="128"/>
                  </a:cubicBezTo>
                  <a:cubicBezTo>
                    <a:pt x="191" y="131"/>
                    <a:pt x="184" y="122"/>
                    <a:pt x="178" y="131"/>
                  </a:cubicBezTo>
                  <a:cubicBezTo>
                    <a:pt x="172" y="139"/>
                    <a:pt x="149" y="146"/>
                    <a:pt x="144" y="145"/>
                  </a:cubicBezTo>
                  <a:cubicBezTo>
                    <a:pt x="139" y="143"/>
                    <a:pt x="129" y="128"/>
                    <a:pt x="127" y="136"/>
                  </a:cubicBezTo>
                  <a:cubicBezTo>
                    <a:pt x="126" y="145"/>
                    <a:pt x="125" y="146"/>
                    <a:pt x="124" y="152"/>
                  </a:cubicBezTo>
                  <a:cubicBezTo>
                    <a:pt x="123" y="158"/>
                    <a:pt x="106" y="158"/>
                    <a:pt x="102" y="160"/>
                  </a:cubicBezTo>
                  <a:cubicBezTo>
                    <a:pt x="97" y="162"/>
                    <a:pt x="90" y="149"/>
                    <a:pt x="88" y="158"/>
                  </a:cubicBezTo>
                  <a:cubicBezTo>
                    <a:pt x="85" y="166"/>
                    <a:pt x="99" y="182"/>
                    <a:pt x="66" y="181"/>
                  </a:cubicBezTo>
                  <a:cubicBezTo>
                    <a:pt x="34" y="180"/>
                    <a:pt x="27" y="159"/>
                    <a:pt x="25" y="152"/>
                  </a:cubicBezTo>
                  <a:cubicBezTo>
                    <a:pt x="24" y="145"/>
                    <a:pt x="15" y="129"/>
                    <a:pt x="11" y="128"/>
                  </a:cubicBezTo>
                  <a:cubicBezTo>
                    <a:pt x="8" y="127"/>
                    <a:pt x="0" y="113"/>
                    <a:pt x="2" y="109"/>
                  </a:cubicBezTo>
                  <a:cubicBezTo>
                    <a:pt x="4" y="106"/>
                    <a:pt x="7" y="74"/>
                    <a:pt x="7" y="74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54" name="Freeform 268">
              <a:extLst>
                <a:ext uri="{FF2B5EF4-FFF2-40B4-BE49-F238E27FC236}">
                  <a16:creationId xmlns:a16="http://schemas.microsoft.com/office/drawing/2014/main" id="{D115A92F-5E3B-4D2C-8342-B0EBD9D53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3957" y="4062972"/>
              <a:ext cx="133597" cy="148549"/>
            </a:xfrm>
            <a:custGeom>
              <a:avLst/>
              <a:gdLst>
                <a:gd name="T0" fmla="*/ 2147483647 w 183"/>
                <a:gd name="T1" fmla="*/ 2147483647 h 233"/>
                <a:gd name="T2" fmla="*/ 2147483647 w 183"/>
                <a:gd name="T3" fmla="*/ 2147483647 h 233"/>
                <a:gd name="T4" fmla="*/ 2147483647 w 183"/>
                <a:gd name="T5" fmla="*/ 2147483647 h 233"/>
                <a:gd name="T6" fmla="*/ 2147483647 w 183"/>
                <a:gd name="T7" fmla="*/ 2147483647 h 233"/>
                <a:gd name="T8" fmla="*/ 2147483647 w 183"/>
                <a:gd name="T9" fmla="*/ 2147483647 h 233"/>
                <a:gd name="T10" fmla="*/ 2147483647 w 183"/>
                <a:gd name="T11" fmla="*/ 2147483647 h 233"/>
                <a:gd name="T12" fmla="*/ 2147483647 w 183"/>
                <a:gd name="T13" fmla="*/ 2147483647 h 233"/>
                <a:gd name="T14" fmla="*/ 2147483647 w 183"/>
                <a:gd name="T15" fmla="*/ 2147483647 h 233"/>
                <a:gd name="T16" fmla="*/ 2147483647 w 183"/>
                <a:gd name="T17" fmla="*/ 2147483647 h 233"/>
                <a:gd name="T18" fmla="*/ 2147483647 w 183"/>
                <a:gd name="T19" fmla="*/ 2147483647 h 233"/>
                <a:gd name="T20" fmla="*/ 2147483647 w 183"/>
                <a:gd name="T21" fmla="*/ 2147483647 h 233"/>
                <a:gd name="T22" fmla="*/ 2147483647 w 183"/>
                <a:gd name="T23" fmla="*/ 2147483647 h 233"/>
                <a:gd name="T24" fmla="*/ 2147483647 w 183"/>
                <a:gd name="T25" fmla="*/ 2147483647 h 233"/>
                <a:gd name="T26" fmla="*/ 2147483647 w 183"/>
                <a:gd name="T27" fmla="*/ 2147483647 h 233"/>
                <a:gd name="T28" fmla="*/ 2147483647 w 183"/>
                <a:gd name="T29" fmla="*/ 2147483647 h 233"/>
                <a:gd name="T30" fmla="*/ 2147483647 w 183"/>
                <a:gd name="T31" fmla="*/ 2147483647 h 233"/>
                <a:gd name="T32" fmla="*/ 2147483647 w 183"/>
                <a:gd name="T33" fmla="*/ 2147483647 h 233"/>
                <a:gd name="T34" fmla="*/ 2147483647 w 183"/>
                <a:gd name="T35" fmla="*/ 2147483647 h 233"/>
                <a:gd name="T36" fmla="*/ 2147483647 w 183"/>
                <a:gd name="T37" fmla="*/ 2147483647 h 233"/>
                <a:gd name="T38" fmla="*/ 2147483647 w 183"/>
                <a:gd name="T39" fmla="*/ 2147483647 h 233"/>
                <a:gd name="T40" fmla="*/ 2147483647 w 183"/>
                <a:gd name="T41" fmla="*/ 2147483647 h 233"/>
                <a:gd name="T42" fmla="*/ 2147483647 w 183"/>
                <a:gd name="T43" fmla="*/ 2147483647 h 2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3"/>
                <a:gd name="T67" fmla="*/ 0 h 233"/>
                <a:gd name="T68" fmla="*/ 183 w 183"/>
                <a:gd name="T69" fmla="*/ 233 h 2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3" h="233">
                  <a:moveTo>
                    <a:pt x="59" y="87"/>
                  </a:moveTo>
                  <a:cubicBezTo>
                    <a:pt x="62" y="96"/>
                    <a:pt x="56" y="122"/>
                    <a:pt x="56" y="122"/>
                  </a:cubicBezTo>
                  <a:cubicBezTo>
                    <a:pt x="56" y="122"/>
                    <a:pt x="49" y="140"/>
                    <a:pt x="37" y="138"/>
                  </a:cubicBezTo>
                  <a:cubicBezTo>
                    <a:pt x="26" y="137"/>
                    <a:pt x="16" y="154"/>
                    <a:pt x="3" y="158"/>
                  </a:cubicBezTo>
                  <a:cubicBezTo>
                    <a:pt x="3" y="158"/>
                    <a:pt x="0" y="177"/>
                    <a:pt x="7" y="186"/>
                  </a:cubicBezTo>
                  <a:cubicBezTo>
                    <a:pt x="14" y="196"/>
                    <a:pt x="14" y="212"/>
                    <a:pt x="16" y="218"/>
                  </a:cubicBezTo>
                  <a:cubicBezTo>
                    <a:pt x="16" y="218"/>
                    <a:pt x="22" y="233"/>
                    <a:pt x="34" y="230"/>
                  </a:cubicBezTo>
                  <a:cubicBezTo>
                    <a:pt x="46" y="226"/>
                    <a:pt x="62" y="222"/>
                    <a:pt x="71" y="220"/>
                  </a:cubicBezTo>
                  <a:cubicBezTo>
                    <a:pt x="81" y="219"/>
                    <a:pt x="97" y="215"/>
                    <a:pt x="98" y="210"/>
                  </a:cubicBezTo>
                  <a:cubicBezTo>
                    <a:pt x="100" y="205"/>
                    <a:pt x="90" y="196"/>
                    <a:pt x="105" y="185"/>
                  </a:cubicBezTo>
                  <a:cubicBezTo>
                    <a:pt x="121" y="175"/>
                    <a:pt x="124" y="157"/>
                    <a:pt x="134" y="157"/>
                  </a:cubicBezTo>
                  <a:cubicBezTo>
                    <a:pt x="143" y="157"/>
                    <a:pt x="143" y="166"/>
                    <a:pt x="143" y="157"/>
                  </a:cubicBezTo>
                  <a:cubicBezTo>
                    <a:pt x="143" y="148"/>
                    <a:pt x="155" y="129"/>
                    <a:pt x="159" y="124"/>
                  </a:cubicBezTo>
                  <a:cubicBezTo>
                    <a:pt x="164" y="120"/>
                    <a:pt x="173" y="103"/>
                    <a:pt x="178" y="97"/>
                  </a:cubicBezTo>
                  <a:cubicBezTo>
                    <a:pt x="183" y="91"/>
                    <a:pt x="166" y="63"/>
                    <a:pt x="161" y="62"/>
                  </a:cubicBezTo>
                  <a:cubicBezTo>
                    <a:pt x="155" y="61"/>
                    <a:pt x="144" y="36"/>
                    <a:pt x="137" y="36"/>
                  </a:cubicBezTo>
                  <a:cubicBezTo>
                    <a:pt x="130" y="36"/>
                    <a:pt x="116" y="34"/>
                    <a:pt x="111" y="26"/>
                  </a:cubicBezTo>
                  <a:cubicBezTo>
                    <a:pt x="107" y="17"/>
                    <a:pt x="98" y="14"/>
                    <a:pt x="94" y="12"/>
                  </a:cubicBezTo>
                  <a:cubicBezTo>
                    <a:pt x="89" y="9"/>
                    <a:pt x="84" y="0"/>
                    <a:pt x="83" y="6"/>
                  </a:cubicBezTo>
                  <a:cubicBezTo>
                    <a:pt x="82" y="12"/>
                    <a:pt x="81" y="33"/>
                    <a:pt x="81" y="33"/>
                  </a:cubicBezTo>
                  <a:cubicBezTo>
                    <a:pt x="81" y="33"/>
                    <a:pt x="71" y="46"/>
                    <a:pt x="69" y="49"/>
                  </a:cubicBezTo>
                  <a:cubicBezTo>
                    <a:pt x="67" y="53"/>
                    <a:pt x="59" y="87"/>
                    <a:pt x="59" y="87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55" name="Freeform 269">
              <a:extLst>
                <a:ext uri="{FF2B5EF4-FFF2-40B4-BE49-F238E27FC236}">
                  <a16:creationId xmlns:a16="http://schemas.microsoft.com/office/drawing/2014/main" id="{BA7E0A25-C6EE-4D87-8304-985EF6C60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3354" y="4041261"/>
              <a:ext cx="108711" cy="76560"/>
            </a:xfrm>
            <a:custGeom>
              <a:avLst/>
              <a:gdLst>
                <a:gd name="T0" fmla="*/ 0 w 150"/>
                <a:gd name="T1" fmla="*/ 2147483647 h 121"/>
                <a:gd name="T2" fmla="*/ 2147483647 w 150"/>
                <a:gd name="T3" fmla="*/ 2147483647 h 121"/>
                <a:gd name="T4" fmla="*/ 2147483647 w 150"/>
                <a:gd name="T5" fmla="*/ 2147483647 h 121"/>
                <a:gd name="T6" fmla="*/ 2147483647 w 150"/>
                <a:gd name="T7" fmla="*/ 2147483647 h 121"/>
                <a:gd name="T8" fmla="*/ 2147483647 w 150"/>
                <a:gd name="T9" fmla="*/ 2147483647 h 121"/>
                <a:gd name="T10" fmla="*/ 2147483647 w 150"/>
                <a:gd name="T11" fmla="*/ 2147483647 h 121"/>
                <a:gd name="T12" fmla="*/ 2147483647 w 150"/>
                <a:gd name="T13" fmla="*/ 2147483647 h 121"/>
                <a:gd name="T14" fmla="*/ 2147483647 w 150"/>
                <a:gd name="T15" fmla="*/ 2147483647 h 121"/>
                <a:gd name="T16" fmla="*/ 2147483647 w 150"/>
                <a:gd name="T17" fmla="*/ 2147483647 h 121"/>
                <a:gd name="T18" fmla="*/ 2147483647 w 150"/>
                <a:gd name="T19" fmla="*/ 2147483647 h 121"/>
                <a:gd name="T20" fmla="*/ 2147483647 w 150"/>
                <a:gd name="T21" fmla="*/ 2147483647 h 121"/>
                <a:gd name="T22" fmla="*/ 2147483647 w 150"/>
                <a:gd name="T23" fmla="*/ 0 h 121"/>
                <a:gd name="T24" fmla="*/ 2147483647 w 150"/>
                <a:gd name="T25" fmla="*/ 2147483647 h 121"/>
                <a:gd name="T26" fmla="*/ 2147483647 w 150"/>
                <a:gd name="T27" fmla="*/ 2147483647 h 121"/>
                <a:gd name="T28" fmla="*/ 2147483647 w 150"/>
                <a:gd name="T29" fmla="*/ 2147483647 h 121"/>
                <a:gd name="T30" fmla="*/ 2147483647 w 150"/>
                <a:gd name="T31" fmla="*/ 2147483647 h 121"/>
                <a:gd name="T32" fmla="*/ 2147483647 w 150"/>
                <a:gd name="T33" fmla="*/ 2147483647 h 121"/>
                <a:gd name="T34" fmla="*/ 2147483647 w 150"/>
                <a:gd name="T35" fmla="*/ 2147483647 h 121"/>
                <a:gd name="T36" fmla="*/ 0 w 150"/>
                <a:gd name="T37" fmla="*/ 2147483647 h 1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0"/>
                <a:gd name="T58" fmla="*/ 0 h 121"/>
                <a:gd name="T59" fmla="*/ 150 w 150"/>
                <a:gd name="T60" fmla="*/ 121 h 1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0" h="121">
                  <a:moveTo>
                    <a:pt x="0" y="18"/>
                  </a:moveTo>
                  <a:cubicBezTo>
                    <a:pt x="11" y="23"/>
                    <a:pt x="15" y="39"/>
                    <a:pt x="15" y="39"/>
                  </a:cubicBezTo>
                  <a:cubicBezTo>
                    <a:pt x="15" y="39"/>
                    <a:pt x="22" y="73"/>
                    <a:pt x="29" y="89"/>
                  </a:cubicBezTo>
                  <a:cubicBezTo>
                    <a:pt x="37" y="106"/>
                    <a:pt x="51" y="94"/>
                    <a:pt x="63" y="92"/>
                  </a:cubicBezTo>
                  <a:cubicBezTo>
                    <a:pt x="75" y="89"/>
                    <a:pt x="91" y="107"/>
                    <a:pt x="95" y="106"/>
                  </a:cubicBezTo>
                  <a:cubicBezTo>
                    <a:pt x="99" y="105"/>
                    <a:pt x="113" y="111"/>
                    <a:pt x="116" y="121"/>
                  </a:cubicBezTo>
                  <a:cubicBezTo>
                    <a:pt x="116" y="121"/>
                    <a:pt x="124" y="87"/>
                    <a:pt x="126" y="83"/>
                  </a:cubicBezTo>
                  <a:cubicBezTo>
                    <a:pt x="128" y="80"/>
                    <a:pt x="138" y="67"/>
                    <a:pt x="138" y="67"/>
                  </a:cubicBezTo>
                  <a:cubicBezTo>
                    <a:pt x="138" y="67"/>
                    <a:pt x="139" y="46"/>
                    <a:pt x="140" y="40"/>
                  </a:cubicBezTo>
                  <a:cubicBezTo>
                    <a:pt x="140" y="40"/>
                    <a:pt x="145" y="30"/>
                    <a:pt x="148" y="27"/>
                  </a:cubicBezTo>
                  <a:cubicBezTo>
                    <a:pt x="150" y="24"/>
                    <a:pt x="149" y="11"/>
                    <a:pt x="149" y="9"/>
                  </a:cubicBezTo>
                  <a:cubicBezTo>
                    <a:pt x="149" y="7"/>
                    <a:pt x="148" y="0"/>
                    <a:pt x="148" y="0"/>
                  </a:cubicBezTo>
                  <a:cubicBezTo>
                    <a:pt x="148" y="0"/>
                    <a:pt x="134" y="11"/>
                    <a:pt x="132" y="16"/>
                  </a:cubicBezTo>
                  <a:cubicBezTo>
                    <a:pt x="130" y="20"/>
                    <a:pt x="123" y="24"/>
                    <a:pt x="118" y="30"/>
                  </a:cubicBezTo>
                  <a:cubicBezTo>
                    <a:pt x="113" y="36"/>
                    <a:pt x="112" y="37"/>
                    <a:pt x="109" y="42"/>
                  </a:cubicBezTo>
                  <a:cubicBezTo>
                    <a:pt x="106" y="46"/>
                    <a:pt x="71" y="55"/>
                    <a:pt x="66" y="55"/>
                  </a:cubicBezTo>
                  <a:cubicBezTo>
                    <a:pt x="62" y="54"/>
                    <a:pt x="48" y="53"/>
                    <a:pt x="45" y="52"/>
                  </a:cubicBezTo>
                  <a:cubicBezTo>
                    <a:pt x="42" y="51"/>
                    <a:pt x="32" y="47"/>
                    <a:pt x="30" y="44"/>
                  </a:cubicBezTo>
                  <a:cubicBezTo>
                    <a:pt x="29" y="40"/>
                    <a:pt x="13" y="20"/>
                    <a:pt x="0" y="18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56" name="Freeform 270">
              <a:extLst>
                <a:ext uri="{FF2B5EF4-FFF2-40B4-BE49-F238E27FC236}">
                  <a16:creationId xmlns:a16="http://schemas.microsoft.com/office/drawing/2014/main" id="{66DDFFC6-225D-4C0D-894C-374CB8B52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7201" y="3829863"/>
              <a:ext cx="316966" cy="263961"/>
            </a:xfrm>
            <a:custGeom>
              <a:avLst/>
              <a:gdLst>
                <a:gd name="T0" fmla="*/ 0 w 435"/>
                <a:gd name="T1" fmla="*/ 2147483647 h 415"/>
                <a:gd name="T2" fmla="*/ 2147483647 w 435"/>
                <a:gd name="T3" fmla="*/ 2147483647 h 415"/>
                <a:gd name="T4" fmla="*/ 2147483647 w 435"/>
                <a:gd name="T5" fmla="*/ 2147483647 h 415"/>
                <a:gd name="T6" fmla="*/ 2147483647 w 435"/>
                <a:gd name="T7" fmla="*/ 2147483647 h 415"/>
                <a:gd name="T8" fmla="*/ 2147483647 w 435"/>
                <a:gd name="T9" fmla="*/ 2147483647 h 415"/>
                <a:gd name="T10" fmla="*/ 2147483647 w 435"/>
                <a:gd name="T11" fmla="*/ 2147483647 h 415"/>
                <a:gd name="T12" fmla="*/ 2147483647 w 435"/>
                <a:gd name="T13" fmla="*/ 2147483647 h 415"/>
                <a:gd name="T14" fmla="*/ 2147483647 w 435"/>
                <a:gd name="T15" fmla="*/ 2147483647 h 415"/>
                <a:gd name="T16" fmla="*/ 2147483647 w 435"/>
                <a:gd name="T17" fmla="*/ 2147483647 h 415"/>
                <a:gd name="T18" fmla="*/ 2147483647 w 435"/>
                <a:gd name="T19" fmla="*/ 2147483647 h 415"/>
                <a:gd name="T20" fmla="*/ 2147483647 w 435"/>
                <a:gd name="T21" fmla="*/ 2147483647 h 415"/>
                <a:gd name="T22" fmla="*/ 2147483647 w 435"/>
                <a:gd name="T23" fmla="*/ 2147483647 h 415"/>
                <a:gd name="T24" fmla="*/ 2147483647 w 435"/>
                <a:gd name="T25" fmla="*/ 2147483647 h 415"/>
                <a:gd name="T26" fmla="*/ 2147483647 w 435"/>
                <a:gd name="T27" fmla="*/ 2147483647 h 415"/>
                <a:gd name="T28" fmla="*/ 2147483647 w 435"/>
                <a:gd name="T29" fmla="*/ 2147483647 h 415"/>
                <a:gd name="T30" fmla="*/ 2147483647 w 435"/>
                <a:gd name="T31" fmla="*/ 2147483647 h 415"/>
                <a:gd name="T32" fmla="*/ 2147483647 w 435"/>
                <a:gd name="T33" fmla="*/ 2147483647 h 415"/>
                <a:gd name="T34" fmla="*/ 2147483647 w 435"/>
                <a:gd name="T35" fmla="*/ 2147483647 h 415"/>
                <a:gd name="T36" fmla="*/ 2147483647 w 435"/>
                <a:gd name="T37" fmla="*/ 2147483647 h 415"/>
                <a:gd name="T38" fmla="*/ 2147483647 w 435"/>
                <a:gd name="T39" fmla="*/ 2147483647 h 415"/>
                <a:gd name="T40" fmla="*/ 2147483647 w 435"/>
                <a:gd name="T41" fmla="*/ 0 h 415"/>
                <a:gd name="T42" fmla="*/ 2147483647 w 435"/>
                <a:gd name="T43" fmla="*/ 2147483647 h 415"/>
                <a:gd name="T44" fmla="*/ 2147483647 w 435"/>
                <a:gd name="T45" fmla="*/ 2147483647 h 415"/>
                <a:gd name="T46" fmla="*/ 2147483647 w 435"/>
                <a:gd name="T47" fmla="*/ 2147483647 h 415"/>
                <a:gd name="T48" fmla="*/ 2147483647 w 435"/>
                <a:gd name="T49" fmla="*/ 2147483647 h 415"/>
                <a:gd name="T50" fmla="*/ 2147483647 w 435"/>
                <a:gd name="T51" fmla="*/ 2147483647 h 415"/>
                <a:gd name="T52" fmla="*/ 2147483647 w 435"/>
                <a:gd name="T53" fmla="*/ 2147483647 h 415"/>
                <a:gd name="T54" fmla="*/ 2147483647 w 435"/>
                <a:gd name="T55" fmla="*/ 2147483647 h 415"/>
                <a:gd name="T56" fmla="*/ 2147483647 w 435"/>
                <a:gd name="T57" fmla="*/ 2147483647 h 415"/>
                <a:gd name="T58" fmla="*/ 2147483647 w 435"/>
                <a:gd name="T59" fmla="*/ 2147483647 h 415"/>
                <a:gd name="T60" fmla="*/ 2147483647 w 435"/>
                <a:gd name="T61" fmla="*/ 2147483647 h 415"/>
                <a:gd name="T62" fmla="*/ 2147483647 w 435"/>
                <a:gd name="T63" fmla="*/ 2147483647 h 415"/>
                <a:gd name="T64" fmla="*/ 2147483647 w 435"/>
                <a:gd name="T65" fmla="*/ 2147483647 h 415"/>
                <a:gd name="T66" fmla="*/ 2147483647 w 435"/>
                <a:gd name="T67" fmla="*/ 2147483647 h 415"/>
                <a:gd name="T68" fmla="*/ 2147483647 w 435"/>
                <a:gd name="T69" fmla="*/ 2147483647 h 415"/>
                <a:gd name="T70" fmla="*/ 2147483647 w 435"/>
                <a:gd name="T71" fmla="*/ 2147483647 h 415"/>
                <a:gd name="T72" fmla="*/ 2147483647 w 435"/>
                <a:gd name="T73" fmla="*/ 2147483647 h 415"/>
                <a:gd name="T74" fmla="*/ 2147483647 w 435"/>
                <a:gd name="T75" fmla="*/ 2147483647 h 415"/>
                <a:gd name="T76" fmla="*/ 2147483647 w 435"/>
                <a:gd name="T77" fmla="*/ 2147483647 h 415"/>
                <a:gd name="T78" fmla="*/ 2147483647 w 435"/>
                <a:gd name="T79" fmla="*/ 2147483647 h 415"/>
                <a:gd name="T80" fmla="*/ 2147483647 w 435"/>
                <a:gd name="T81" fmla="*/ 2147483647 h 415"/>
                <a:gd name="T82" fmla="*/ 2147483647 w 435"/>
                <a:gd name="T83" fmla="*/ 2147483647 h 415"/>
                <a:gd name="T84" fmla="*/ 2147483647 w 435"/>
                <a:gd name="T85" fmla="*/ 2147483647 h 415"/>
                <a:gd name="T86" fmla="*/ 2147483647 w 435"/>
                <a:gd name="T87" fmla="*/ 2147483647 h 415"/>
                <a:gd name="T88" fmla="*/ 2147483647 w 435"/>
                <a:gd name="T89" fmla="*/ 2147483647 h 415"/>
                <a:gd name="T90" fmla="*/ 2147483647 w 435"/>
                <a:gd name="T91" fmla="*/ 2147483647 h 415"/>
                <a:gd name="T92" fmla="*/ 2147483647 w 435"/>
                <a:gd name="T93" fmla="*/ 2147483647 h 415"/>
                <a:gd name="T94" fmla="*/ 2147483647 w 435"/>
                <a:gd name="T95" fmla="*/ 2147483647 h 415"/>
                <a:gd name="T96" fmla="*/ 0 w 435"/>
                <a:gd name="T97" fmla="*/ 2147483647 h 4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5"/>
                <a:gd name="T148" fmla="*/ 0 h 415"/>
                <a:gd name="T149" fmla="*/ 435 w 435"/>
                <a:gd name="T150" fmla="*/ 415 h 41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5" h="415">
                  <a:moveTo>
                    <a:pt x="0" y="360"/>
                  </a:moveTo>
                  <a:cubicBezTo>
                    <a:pt x="0" y="360"/>
                    <a:pt x="20" y="346"/>
                    <a:pt x="28" y="339"/>
                  </a:cubicBezTo>
                  <a:cubicBezTo>
                    <a:pt x="36" y="332"/>
                    <a:pt x="14" y="336"/>
                    <a:pt x="36" y="317"/>
                  </a:cubicBezTo>
                  <a:cubicBezTo>
                    <a:pt x="58" y="297"/>
                    <a:pt x="51" y="282"/>
                    <a:pt x="47" y="281"/>
                  </a:cubicBezTo>
                  <a:cubicBezTo>
                    <a:pt x="18" y="255"/>
                    <a:pt x="18" y="255"/>
                    <a:pt x="18" y="255"/>
                  </a:cubicBezTo>
                  <a:cubicBezTo>
                    <a:pt x="33" y="259"/>
                    <a:pt x="82" y="251"/>
                    <a:pt x="99" y="248"/>
                  </a:cubicBezTo>
                  <a:cubicBezTo>
                    <a:pt x="117" y="246"/>
                    <a:pt x="137" y="245"/>
                    <a:pt x="142" y="236"/>
                  </a:cubicBezTo>
                  <a:cubicBezTo>
                    <a:pt x="146" y="226"/>
                    <a:pt x="145" y="221"/>
                    <a:pt x="149" y="205"/>
                  </a:cubicBezTo>
                  <a:cubicBezTo>
                    <a:pt x="152" y="189"/>
                    <a:pt x="155" y="176"/>
                    <a:pt x="164" y="178"/>
                  </a:cubicBezTo>
                  <a:cubicBezTo>
                    <a:pt x="173" y="180"/>
                    <a:pt x="166" y="178"/>
                    <a:pt x="187" y="173"/>
                  </a:cubicBezTo>
                  <a:cubicBezTo>
                    <a:pt x="209" y="169"/>
                    <a:pt x="218" y="150"/>
                    <a:pt x="225" y="146"/>
                  </a:cubicBezTo>
                  <a:cubicBezTo>
                    <a:pt x="232" y="143"/>
                    <a:pt x="241" y="116"/>
                    <a:pt x="244" y="108"/>
                  </a:cubicBezTo>
                  <a:cubicBezTo>
                    <a:pt x="246" y="99"/>
                    <a:pt x="256" y="92"/>
                    <a:pt x="265" y="90"/>
                  </a:cubicBezTo>
                  <a:cubicBezTo>
                    <a:pt x="274" y="88"/>
                    <a:pt x="279" y="77"/>
                    <a:pt x="283" y="68"/>
                  </a:cubicBezTo>
                  <a:cubicBezTo>
                    <a:pt x="286" y="58"/>
                    <a:pt x="288" y="50"/>
                    <a:pt x="283" y="45"/>
                  </a:cubicBezTo>
                  <a:cubicBezTo>
                    <a:pt x="277" y="41"/>
                    <a:pt x="275" y="32"/>
                    <a:pt x="283" y="31"/>
                  </a:cubicBezTo>
                  <a:cubicBezTo>
                    <a:pt x="290" y="30"/>
                    <a:pt x="291" y="18"/>
                    <a:pt x="297" y="21"/>
                  </a:cubicBezTo>
                  <a:cubicBezTo>
                    <a:pt x="302" y="23"/>
                    <a:pt x="307" y="21"/>
                    <a:pt x="315" y="17"/>
                  </a:cubicBezTo>
                  <a:cubicBezTo>
                    <a:pt x="324" y="14"/>
                    <a:pt x="321" y="11"/>
                    <a:pt x="334" y="16"/>
                  </a:cubicBezTo>
                  <a:cubicBezTo>
                    <a:pt x="347" y="21"/>
                    <a:pt x="375" y="17"/>
                    <a:pt x="375" y="1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8" y="10"/>
                    <a:pt x="398" y="24"/>
                    <a:pt x="398" y="24"/>
                  </a:cubicBezTo>
                  <a:cubicBezTo>
                    <a:pt x="398" y="24"/>
                    <a:pt x="431" y="43"/>
                    <a:pt x="435" y="43"/>
                  </a:cubicBezTo>
                  <a:cubicBezTo>
                    <a:pt x="435" y="43"/>
                    <a:pt x="429" y="59"/>
                    <a:pt x="426" y="63"/>
                  </a:cubicBezTo>
                  <a:cubicBezTo>
                    <a:pt x="422" y="67"/>
                    <a:pt x="427" y="82"/>
                    <a:pt x="421" y="85"/>
                  </a:cubicBezTo>
                  <a:cubicBezTo>
                    <a:pt x="415" y="89"/>
                    <a:pt x="390" y="85"/>
                    <a:pt x="382" y="83"/>
                  </a:cubicBezTo>
                  <a:cubicBezTo>
                    <a:pt x="374" y="81"/>
                    <a:pt x="374" y="78"/>
                    <a:pt x="360" y="79"/>
                  </a:cubicBezTo>
                  <a:cubicBezTo>
                    <a:pt x="346" y="81"/>
                    <a:pt x="328" y="84"/>
                    <a:pt x="333" y="97"/>
                  </a:cubicBezTo>
                  <a:cubicBezTo>
                    <a:pt x="338" y="110"/>
                    <a:pt x="351" y="136"/>
                    <a:pt x="356" y="139"/>
                  </a:cubicBezTo>
                  <a:cubicBezTo>
                    <a:pt x="362" y="143"/>
                    <a:pt x="373" y="148"/>
                    <a:pt x="378" y="153"/>
                  </a:cubicBezTo>
                  <a:cubicBezTo>
                    <a:pt x="382" y="159"/>
                    <a:pt x="375" y="179"/>
                    <a:pt x="371" y="185"/>
                  </a:cubicBezTo>
                  <a:cubicBezTo>
                    <a:pt x="366" y="191"/>
                    <a:pt x="360" y="194"/>
                    <a:pt x="353" y="207"/>
                  </a:cubicBezTo>
                  <a:cubicBezTo>
                    <a:pt x="346" y="220"/>
                    <a:pt x="325" y="237"/>
                    <a:pt x="321" y="247"/>
                  </a:cubicBezTo>
                  <a:cubicBezTo>
                    <a:pt x="318" y="258"/>
                    <a:pt x="295" y="284"/>
                    <a:pt x="287" y="286"/>
                  </a:cubicBezTo>
                  <a:cubicBezTo>
                    <a:pt x="279" y="288"/>
                    <a:pt x="265" y="301"/>
                    <a:pt x="253" y="301"/>
                  </a:cubicBezTo>
                  <a:cubicBezTo>
                    <a:pt x="241" y="301"/>
                    <a:pt x="223" y="291"/>
                    <a:pt x="226" y="308"/>
                  </a:cubicBezTo>
                  <a:cubicBezTo>
                    <a:pt x="230" y="326"/>
                    <a:pt x="241" y="347"/>
                    <a:pt x="251" y="351"/>
                  </a:cubicBezTo>
                  <a:cubicBezTo>
                    <a:pt x="260" y="354"/>
                    <a:pt x="252" y="361"/>
                    <a:pt x="260" y="362"/>
                  </a:cubicBezTo>
                  <a:cubicBezTo>
                    <a:pt x="268" y="363"/>
                    <a:pt x="279" y="367"/>
                    <a:pt x="277" y="379"/>
                  </a:cubicBezTo>
                  <a:cubicBezTo>
                    <a:pt x="274" y="390"/>
                    <a:pt x="263" y="392"/>
                    <a:pt x="253" y="389"/>
                  </a:cubicBezTo>
                  <a:cubicBezTo>
                    <a:pt x="244" y="387"/>
                    <a:pt x="233" y="375"/>
                    <a:pt x="227" y="383"/>
                  </a:cubicBezTo>
                  <a:cubicBezTo>
                    <a:pt x="221" y="392"/>
                    <a:pt x="214" y="393"/>
                    <a:pt x="210" y="401"/>
                  </a:cubicBezTo>
                  <a:cubicBezTo>
                    <a:pt x="205" y="409"/>
                    <a:pt x="197" y="415"/>
                    <a:pt x="197" y="415"/>
                  </a:cubicBezTo>
                  <a:cubicBezTo>
                    <a:pt x="197" y="415"/>
                    <a:pt x="177" y="398"/>
                    <a:pt x="171" y="390"/>
                  </a:cubicBezTo>
                  <a:cubicBezTo>
                    <a:pt x="165" y="383"/>
                    <a:pt x="160" y="375"/>
                    <a:pt x="158" y="367"/>
                  </a:cubicBezTo>
                  <a:cubicBezTo>
                    <a:pt x="156" y="359"/>
                    <a:pt x="135" y="348"/>
                    <a:pt x="125" y="355"/>
                  </a:cubicBezTo>
                  <a:cubicBezTo>
                    <a:pt x="116" y="362"/>
                    <a:pt x="101" y="363"/>
                    <a:pt x="94" y="365"/>
                  </a:cubicBezTo>
                  <a:cubicBezTo>
                    <a:pt x="87" y="366"/>
                    <a:pt x="78" y="358"/>
                    <a:pt x="69" y="363"/>
                  </a:cubicBezTo>
                  <a:cubicBezTo>
                    <a:pt x="60" y="369"/>
                    <a:pt x="0" y="360"/>
                    <a:pt x="0" y="360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57" name="Freeform 271">
              <a:extLst>
                <a:ext uri="{FF2B5EF4-FFF2-40B4-BE49-F238E27FC236}">
                  <a16:creationId xmlns:a16="http://schemas.microsoft.com/office/drawing/2014/main" id="{58B61579-1254-40D5-A325-8B3DD1639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939" y="3963558"/>
              <a:ext cx="150624" cy="82274"/>
            </a:xfrm>
            <a:custGeom>
              <a:avLst/>
              <a:gdLst>
                <a:gd name="T0" fmla="*/ 2147483647 w 206"/>
                <a:gd name="T1" fmla="*/ 0 h 129"/>
                <a:gd name="T2" fmla="*/ 2147483647 w 206"/>
                <a:gd name="T3" fmla="*/ 2147483647 h 129"/>
                <a:gd name="T4" fmla="*/ 2147483647 w 206"/>
                <a:gd name="T5" fmla="*/ 2147483647 h 129"/>
                <a:gd name="T6" fmla="*/ 2147483647 w 206"/>
                <a:gd name="T7" fmla="*/ 2147483647 h 129"/>
                <a:gd name="T8" fmla="*/ 2147483647 w 206"/>
                <a:gd name="T9" fmla="*/ 2147483647 h 129"/>
                <a:gd name="T10" fmla="*/ 2147483647 w 206"/>
                <a:gd name="T11" fmla="*/ 2147483647 h 129"/>
                <a:gd name="T12" fmla="*/ 2147483647 w 206"/>
                <a:gd name="T13" fmla="*/ 2147483647 h 129"/>
                <a:gd name="T14" fmla="*/ 2147483647 w 206"/>
                <a:gd name="T15" fmla="*/ 2147483647 h 129"/>
                <a:gd name="T16" fmla="*/ 2147483647 w 206"/>
                <a:gd name="T17" fmla="*/ 2147483647 h 129"/>
                <a:gd name="T18" fmla="*/ 2147483647 w 206"/>
                <a:gd name="T19" fmla="*/ 2147483647 h 129"/>
                <a:gd name="T20" fmla="*/ 2147483647 w 206"/>
                <a:gd name="T21" fmla="*/ 2147483647 h 129"/>
                <a:gd name="T22" fmla="*/ 2147483647 w 206"/>
                <a:gd name="T23" fmla="*/ 2147483647 h 129"/>
                <a:gd name="T24" fmla="*/ 2147483647 w 206"/>
                <a:gd name="T25" fmla="*/ 2147483647 h 129"/>
                <a:gd name="T26" fmla="*/ 2147483647 w 206"/>
                <a:gd name="T27" fmla="*/ 2147483647 h 129"/>
                <a:gd name="T28" fmla="*/ 2147483647 w 206"/>
                <a:gd name="T29" fmla="*/ 0 h 1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6"/>
                <a:gd name="T46" fmla="*/ 0 h 129"/>
                <a:gd name="T47" fmla="*/ 206 w 206"/>
                <a:gd name="T48" fmla="*/ 129 h 1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6" h="129">
                  <a:moveTo>
                    <a:pt x="27" y="0"/>
                  </a:moveTo>
                  <a:cubicBezTo>
                    <a:pt x="33" y="17"/>
                    <a:pt x="27" y="6"/>
                    <a:pt x="46" y="21"/>
                  </a:cubicBezTo>
                  <a:cubicBezTo>
                    <a:pt x="65" y="36"/>
                    <a:pt x="85" y="45"/>
                    <a:pt x="85" y="45"/>
                  </a:cubicBezTo>
                  <a:cubicBezTo>
                    <a:pt x="115" y="63"/>
                    <a:pt x="115" y="63"/>
                    <a:pt x="115" y="63"/>
                  </a:cubicBezTo>
                  <a:cubicBezTo>
                    <a:pt x="115" y="63"/>
                    <a:pt x="136" y="61"/>
                    <a:pt x="150" y="68"/>
                  </a:cubicBezTo>
                  <a:cubicBezTo>
                    <a:pt x="164" y="75"/>
                    <a:pt x="167" y="53"/>
                    <a:pt x="177" y="71"/>
                  </a:cubicBezTo>
                  <a:cubicBezTo>
                    <a:pt x="188" y="90"/>
                    <a:pt x="180" y="92"/>
                    <a:pt x="194" y="94"/>
                  </a:cubicBezTo>
                  <a:cubicBezTo>
                    <a:pt x="194" y="94"/>
                    <a:pt x="206" y="109"/>
                    <a:pt x="206" y="112"/>
                  </a:cubicBezTo>
                  <a:cubicBezTo>
                    <a:pt x="206" y="115"/>
                    <a:pt x="197" y="125"/>
                    <a:pt x="197" y="125"/>
                  </a:cubicBezTo>
                  <a:cubicBezTo>
                    <a:pt x="197" y="125"/>
                    <a:pt x="165" y="129"/>
                    <a:pt x="155" y="118"/>
                  </a:cubicBezTo>
                  <a:cubicBezTo>
                    <a:pt x="145" y="107"/>
                    <a:pt x="137" y="107"/>
                    <a:pt x="112" y="97"/>
                  </a:cubicBezTo>
                  <a:cubicBezTo>
                    <a:pt x="86" y="87"/>
                    <a:pt x="57" y="78"/>
                    <a:pt x="45" y="71"/>
                  </a:cubicBezTo>
                  <a:cubicBezTo>
                    <a:pt x="33" y="64"/>
                    <a:pt x="16" y="57"/>
                    <a:pt x="8" y="44"/>
                  </a:cubicBezTo>
                  <a:cubicBezTo>
                    <a:pt x="0" y="31"/>
                    <a:pt x="3" y="21"/>
                    <a:pt x="11" y="18"/>
                  </a:cubicBezTo>
                  <a:cubicBezTo>
                    <a:pt x="19" y="15"/>
                    <a:pt x="27" y="0"/>
                    <a:pt x="27" y="0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58" name="Freeform 272">
              <a:extLst>
                <a:ext uri="{FF2B5EF4-FFF2-40B4-BE49-F238E27FC236}">
                  <a16:creationId xmlns:a16="http://schemas.microsoft.com/office/drawing/2014/main" id="{CEAA909A-A6C7-42DE-9213-D694EFCD6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0155" y="3986412"/>
              <a:ext cx="172891" cy="139408"/>
            </a:xfrm>
            <a:custGeom>
              <a:avLst/>
              <a:gdLst>
                <a:gd name="T0" fmla="*/ 2147483647 w 237"/>
                <a:gd name="T1" fmla="*/ 2147483647 h 219"/>
                <a:gd name="T2" fmla="*/ 2147483647 w 237"/>
                <a:gd name="T3" fmla="*/ 2147483647 h 219"/>
                <a:gd name="T4" fmla="*/ 2147483647 w 237"/>
                <a:gd name="T5" fmla="*/ 2147483647 h 219"/>
                <a:gd name="T6" fmla="*/ 2147483647 w 237"/>
                <a:gd name="T7" fmla="*/ 2147483647 h 219"/>
                <a:gd name="T8" fmla="*/ 2147483647 w 237"/>
                <a:gd name="T9" fmla="*/ 2147483647 h 219"/>
                <a:gd name="T10" fmla="*/ 2147483647 w 237"/>
                <a:gd name="T11" fmla="*/ 2147483647 h 219"/>
                <a:gd name="T12" fmla="*/ 2147483647 w 237"/>
                <a:gd name="T13" fmla="*/ 2147483647 h 219"/>
                <a:gd name="T14" fmla="*/ 2147483647 w 237"/>
                <a:gd name="T15" fmla="*/ 2147483647 h 219"/>
                <a:gd name="T16" fmla="*/ 2147483647 w 237"/>
                <a:gd name="T17" fmla="*/ 2147483647 h 219"/>
                <a:gd name="T18" fmla="*/ 2147483647 w 237"/>
                <a:gd name="T19" fmla="*/ 2147483647 h 219"/>
                <a:gd name="T20" fmla="*/ 2147483647 w 237"/>
                <a:gd name="T21" fmla="*/ 2147483647 h 219"/>
                <a:gd name="T22" fmla="*/ 2147483647 w 237"/>
                <a:gd name="T23" fmla="*/ 2147483647 h 219"/>
                <a:gd name="T24" fmla="*/ 2147483647 w 237"/>
                <a:gd name="T25" fmla="*/ 2147483647 h 219"/>
                <a:gd name="T26" fmla="*/ 2147483647 w 237"/>
                <a:gd name="T27" fmla="*/ 2147483647 h 219"/>
                <a:gd name="T28" fmla="*/ 2147483647 w 237"/>
                <a:gd name="T29" fmla="*/ 2147483647 h 219"/>
                <a:gd name="T30" fmla="*/ 2147483647 w 237"/>
                <a:gd name="T31" fmla="*/ 2147483647 h 219"/>
                <a:gd name="T32" fmla="*/ 2147483647 w 237"/>
                <a:gd name="T33" fmla="*/ 2147483647 h 219"/>
                <a:gd name="T34" fmla="*/ 2147483647 w 237"/>
                <a:gd name="T35" fmla="*/ 2147483647 h 219"/>
                <a:gd name="T36" fmla="*/ 2147483647 w 237"/>
                <a:gd name="T37" fmla="*/ 2147483647 h 219"/>
                <a:gd name="T38" fmla="*/ 2147483647 w 237"/>
                <a:gd name="T39" fmla="*/ 2147483647 h 219"/>
                <a:gd name="T40" fmla="*/ 2147483647 w 237"/>
                <a:gd name="T41" fmla="*/ 2147483647 h 219"/>
                <a:gd name="T42" fmla="*/ 2147483647 w 237"/>
                <a:gd name="T43" fmla="*/ 2147483647 h 219"/>
                <a:gd name="T44" fmla="*/ 2147483647 w 237"/>
                <a:gd name="T45" fmla="*/ 2147483647 h 219"/>
                <a:gd name="T46" fmla="*/ 2147483647 w 237"/>
                <a:gd name="T47" fmla="*/ 2147483647 h 219"/>
                <a:gd name="T48" fmla="*/ 2147483647 w 237"/>
                <a:gd name="T49" fmla="*/ 2147483647 h 219"/>
                <a:gd name="T50" fmla="*/ 2147483647 w 237"/>
                <a:gd name="T51" fmla="*/ 2147483647 h 219"/>
                <a:gd name="T52" fmla="*/ 2147483647 w 237"/>
                <a:gd name="T53" fmla="*/ 2147483647 h 219"/>
                <a:gd name="T54" fmla="*/ 2147483647 w 237"/>
                <a:gd name="T55" fmla="*/ 2147483647 h 219"/>
                <a:gd name="T56" fmla="*/ 2147483647 w 237"/>
                <a:gd name="T57" fmla="*/ 2147483647 h 219"/>
                <a:gd name="T58" fmla="*/ 2147483647 w 237"/>
                <a:gd name="T59" fmla="*/ 2147483647 h 219"/>
                <a:gd name="T60" fmla="*/ 2147483647 w 237"/>
                <a:gd name="T61" fmla="*/ 2147483647 h 219"/>
                <a:gd name="T62" fmla="*/ 2147483647 w 237"/>
                <a:gd name="T63" fmla="*/ 2147483647 h 219"/>
                <a:gd name="T64" fmla="*/ 2147483647 w 237"/>
                <a:gd name="T65" fmla="*/ 2147483647 h 2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7"/>
                <a:gd name="T100" fmla="*/ 0 h 219"/>
                <a:gd name="T101" fmla="*/ 237 w 237"/>
                <a:gd name="T102" fmla="*/ 219 h 2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7" h="219">
                  <a:moveTo>
                    <a:pt x="237" y="41"/>
                  </a:moveTo>
                  <a:cubicBezTo>
                    <a:pt x="233" y="42"/>
                    <a:pt x="225" y="38"/>
                    <a:pt x="225" y="29"/>
                  </a:cubicBezTo>
                  <a:cubicBezTo>
                    <a:pt x="225" y="21"/>
                    <a:pt x="223" y="15"/>
                    <a:pt x="210" y="8"/>
                  </a:cubicBezTo>
                  <a:cubicBezTo>
                    <a:pt x="197" y="1"/>
                    <a:pt x="202" y="15"/>
                    <a:pt x="192" y="22"/>
                  </a:cubicBezTo>
                  <a:cubicBezTo>
                    <a:pt x="183" y="29"/>
                    <a:pt x="191" y="27"/>
                    <a:pt x="175" y="21"/>
                  </a:cubicBezTo>
                  <a:cubicBezTo>
                    <a:pt x="158" y="15"/>
                    <a:pt x="172" y="17"/>
                    <a:pt x="162" y="8"/>
                  </a:cubicBezTo>
                  <a:cubicBezTo>
                    <a:pt x="151" y="0"/>
                    <a:pt x="155" y="19"/>
                    <a:pt x="148" y="21"/>
                  </a:cubicBezTo>
                  <a:cubicBezTo>
                    <a:pt x="141" y="24"/>
                    <a:pt x="137" y="29"/>
                    <a:pt x="125" y="32"/>
                  </a:cubicBezTo>
                  <a:cubicBezTo>
                    <a:pt x="114" y="34"/>
                    <a:pt x="97" y="42"/>
                    <a:pt x="97" y="42"/>
                  </a:cubicBezTo>
                  <a:cubicBezTo>
                    <a:pt x="97" y="42"/>
                    <a:pt x="90" y="51"/>
                    <a:pt x="87" y="47"/>
                  </a:cubicBezTo>
                  <a:cubicBezTo>
                    <a:pt x="83" y="44"/>
                    <a:pt x="82" y="42"/>
                    <a:pt x="68" y="32"/>
                  </a:cubicBezTo>
                  <a:cubicBezTo>
                    <a:pt x="54" y="21"/>
                    <a:pt x="55" y="45"/>
                    <a:pt x="55" y="45"/>
                  </a:cubicBezTo>
                  <a:cubicBezTo>
                    <a:pt x="55" y="45"/>
                    <a:pt x="49" y="55"/>
                    <a:pt x="24" y="49"/>
                  </a:cubicBezTo>
                  <a:cubicBezTo>
                    <a:pt x="0" y="44"/>
                    <a:pt x="21" y="59"/>
                    <a:pt x="7" y="58"/>
                  </a:cubicBezTo>
                  <a:cubicBezTo>
                    <a:pt x="7" y="58"/>
                    <a:pt x="19" y="73"/>
                    <a:pt x="19" y="76"/>
                  </a:cubicBezTo>
                  <a:cubicBezTo>
                    <a:pt x="19" y="76"/>
                    <a:pt x="36" y="85"/>
                    <a:pt x="44" y="88"/>
                  </a:cubicBezTo>
                  <a:cubicBezTo>
                    <a:pt x="53" y="90"/>
                    <a:pt x="68" y="90"/>
                    <a:pt x="72" y="96"/>
                  </a:cubicBezTo>
                  <a:cubicBezTo>
                    <a:pt x="76" y="101"/>
                    <a:pt x="63" y="110"/>
                    <a:pt x="73" y="110"/>
                  </a:cubicBezTo>
                  <a:cubicBezTo>
                    <a:pt x="84" y="109"/>
                    <a:pt x="91" y="110"/>
                    <a:pt x="105" y="110"/>
                  </a:cubicBezTo>
                  <a:cubicBezTo>
                    <a:pt x="118" y="110"/>
                    <a:pt x="123" y="112"/>
                    <a:pt x="126" y="115"/>
                  </a:cubicBezTo>
                  <a:cubicBezTo>
                    <a:pt x="129" y="118"/>
                    <a:pt x="115" y="141"/>
                    <a:pt x="112" y="146"/>
                  </a:cubicBezTo>
                  <a:cubicBezTo>
                    <a:pt x="109" y="150"/>
                    <a:pt x="93" y="147"/>
                    <a:pt x="103" y="159"/>
                  </a:cubicBezTo>
                  <a:cubicBezTo>
                    <a:pt x="113" y="171"/>
                    <a:pt x="116" y="160"/>
                    <a:pt x="120" y="165"/>
                  </a:cubicBezTo>
                  <a:cubicBezTo>
                    <a:pt x="124" y="171"/>
                    <a:pt x="126" y="188"/>
                    <a:pt x="127" y="191"/>
                  </a:cubicBezTo>
                  <a:cubicBezTo>
                    <a:pt x="129" y="194"/>
                    <a:pt x="136" y="214"/>
                    <a:pt x="137" y="217"/>
                  </a:cubicBezTo>
                  <a:cubicBezTo>
                    <a:pt x="137" y="219"/>
                    <a:pt x="149" y="200"/>
                    <a:pt x="148" y="193"/>
                  </a:cubicBezTo>
                  <a:cubicBezTo>
                    <a:pt x="148" y="186"/>
                    <a:pt x="141" y="172"/>
                    <a:pt x="148" y="164"/>
                  </a:cubicBezTo>
                  <a:cubicBezTo>
                    <a:pt x="156" y="155"/>
                    <a:pt x="162" y="151"/>
                    <a:pt x="168" y="152"/>
                  </a:cubicBezTo>
                  <a:cubicBezTo>
                    <a:pt x="174" y="153"/>
                    <a:pt x="179" y="145"/>
                    <a:pt x="181" y="139"/>
                  </a:cubicBezTo>
                  <a:cubicBezTo>
                    <a:pt x="182" y="134"/>
                    <a:pt x="177" y="120"/>
                    <a:pt x="178" y="110"/>
                  </a:cubicBezTo>
                  <a:cubicBezTo>
                    <a:pt x="179" y="101"/>
                    <a:pt x="189" y="82"/>
                    <a:pt x="194" y="79"/>
                  </a:cubicBezTo>
                  <a:cubicBezTo>
                    <a:pt x="199" y="76"/>
                    <a:pt x="220" y="59"/>
                    <a:pt x="223" y="57"/>
                  </a:cubicBezTo>
                  <a:cubicBezTo>
                    <a:pt x="226" y="56"/>
                    <a:pt x="237" y="41"/>
                    <a:pt x="237" y="41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59" name="Freeform 273">
              <a:extLst>
                <a:ext uri="{FF2B5EF4-FFF2-40B4-BE49-F238E27FC236}">
                  <a16:creationId xmlns:a16="http://schemas.microsoft.com/office/drawing/2014/main" id="{C51D7472-BD48-4486-87EF-97A3646DA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8014" y="4034405"/>
              <a:ext cx="91684" cy="106270"/>
            </a:xfrm>
            <a:custGeom>
              <a:avLst/>
              <a:gdLst>
                <a:gd name="T0" fmla="*/ 0 w 127"/>
                <a:gd name="T1" fmla="*/ 2147483647 h 167"/>
                <a:gd name="T2" fmla="*/ 2147483647 w 127"/>
                <a:gd name="T3" fmla="*/ 0 h 167"/>
                <a:gd name="T4" fmla="*/ 2147483647 w 127"/>
                <a:gd name="T5" fmla="*/ 2147483647 h 167"/>
                <a:gd name="T6" fmla="*/ 2147483647 w 127"/>
                <a:gd name="T7" fmla="*/ 2147483647 h 167"/>
                <a:gd name="T8" fmla="*/ 2147483647 w 127"/>
                <a:gd name="T9" fmla="*/ 2147483647 h 167"/>
                <a:gd name="T10" fmla="*/ 2147483647 w 127"/>
                <a:gd name="T11" fmla="*/ 2147483647 h 167"/>
                <a:gd name="T12" fmla="*/ 2147483647 w 127"/>
                <a:gd name="T13" fmla="*/ 2147483647 h 167"/>
                <a:gd name="T14" fmla="*/ 2147483647 w 127"/>
                <a:gd name="T15" fmla="*/ 2147483647 h 167"/>
                <a:gd name="T16" fmla="*/ 2147483647 w 127"/>
                <a:gd name="T17" fmla="*/ 2147483647 h 167"/>
                <a:gd name="T18" fmla="*/ 2147483647 w 127"/>
                <a:gd name="T19" fmla="*/ 2147483647 h 167"/>
                <a:gd name="T20" fmla="*/ 2147483647 w 127"/>
                <a:gd name="T21" fmla="*/ 2147483647 h 167"/>
                <a:gd name="T22" fmla="*/ 2147483647 w 127"/>
                <a:gd name="T23" fmla="*/ 2147483647 h 167"/>
                <a:gd name="T24" fmla="*/ 2147483647 w 127"/>
                <a:gd name="T25" fmla="*/ 2147483647 h 167"/>
                <a:gd name="T26" fmla="*/ 2147483647 w 127"/>
                <a:gd name="T27" fmla="*/ 2147483647 h 167"/>
                <a:gd name="T28" fmla="*/ 2147483647 w 127"/>
                <a:gd name="T29" fmla="*/ 2147483647 h 167"/>
                <a:gd name="T30" fmla="*/ 2147483647 w 127"/>
                <a:gd name="T31" fmla="*/ 2147483647 h 167"/>
                <a:gd name="T32" fmla="*/ 2147483647 w 127"/>
                <a:gd name="T33" fmla="*/ 2147483647 h 167"/>
                <a:gd name="T34" fmla="*/ 2147483647 w 127"/>
                <a:gd name="T35" fmla="*/ 2147483647 h 167"/>
                <a:gd name="T36" fmla="*/ 2147483647 w 127"/>
                <a:gd name="T37" fmla="*/ 2147483647 h 167"/>
                <a:gd name="T38" fmla="*/ 2147483647 w 127"/>
                <a:gd name="T39" fmla="*/ 2147483647 h 167"/>
                <a:gd name="T40" fmla="*/ 2147483647 w 127"/>
                <a:gd name="T41" fmla="*/ 2147483647 h 167"/>
                <a:gd name="T42" fmla="*/ 2147483647 w 127"/>
                <a:gd name="T43" fmla="*/ 2147483647 h 167"/>
                <a:gd name="T44" fmla="*/ 2147483647 w 127"/>
                <a:gd name="T45" fmla="*/ 2147483647 h 167"/>
                <a:gd name="T46" fmla="*/ 2147483647 w 127"/>
                <a:gd name="T47" fmla="*/ 2147483647 h 167"/>
                <a:gd name="T48" fmla="*/ 2147483647 w 127"/>
                <a:gd name="T49" fmla="*/ 2147483647 h 167"/>
                <a:gd name="T50" fmla="*/ 0 w 127"/>
                <a:gd name="T51" fmla="*/ 2147483647 h 1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7"/>
                <a:gd name="T79" fmla="*/ 0 h 167"/>
                <a:gd name="T80" fmla="*/ 127 w 127"/>
                <a:gd name="T81" fmla="*/ 167 h 1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7" h="167">
                  <a:moveTo>
                    <a:pt x="0" y="13"/>
                  </a:moveTo>
                  <a:cubicBezTo>
                    <a:pt x="0" y="13"/>
                    <a:pt x="9" y="3"/>
                    <a:pt x="9" y="0"/>
                  </a:cubicBezTo>
                  <a:cubicBezTo>
                    <a:pt x="9" y="0"/>
                    <a:pt x="26" y="9"/>
                    <a:pt x="34" y="12"/>
                  </a:cubicBezTo>
                  <a:cubicBezTo>
                    <a:pt x="43" y="14"/>
                    <a:pt x="58" y="14"/>
                    <a:pt x="62" y="20"/>
                  </a:cubicBezTo>
                  <a:cubicBezTo>
                    <a:pt x="66" y="25"/>
                    <a:pt x="53" y="34"/>
                    <a:pt x="63" y="34"/>
                  </a:cubicBezTo>
                  <a:cubicBezTo>
                    <a:pt x="74" y="33"/>
                    <a:pt x="81" y="34"/>
                    <a:pt x="95" y="34"/>
                  </a:cubicBezTo>
                  <a:cubicBezTo>
                    <a:pt x="108" y="34"/>
                    <a:pt x="113" y="36"/>
                    <a:pt x="116" y="39"/>
                  </a:cubicBezTo>
                  <a:cubicBezTo>
                    <a:pt x="119" y="42"/>
                    <a:pt x="105" y="65"/>
                    <a:pt x="102" y="70"/>
                  </a:cubicBezTo>
                  <a:cubicBezTo>
                    <a:pt x="99" y="74"/>
                    <a:pt x="83" y="71"/>
                    <a:pt x="93" y="83"/>
                  </a:cubicBezTo>
                  <a:cubicBezTo>
                    <a:pt x="103" y="95"/>
                    <a:pt x="106" y="84"/>
                    <a:pt x="110" y="89"/>
                  </a:cubicBezTo>
                  <a:cubicBezTo>
                    <a:pt x="114" y="95"/>
                    <a:pt x="116" y="112"/>
                    <a:pt x="117" y="115"/>
                  </a:cubicBezTo>
                  <a:cubicBezTo>
                    <a:pt x="119" y="118"/>
                    <a:pt x="126" y="138"/>
                    <a:pt x="127" y="141"/>
                  </a:cubicBezTo>
                  <a:cubicBezTo>
                    <a:pt x="127" y="141"/>
                    <a:pt x="118" y="155"/>
                    <a:pt x="119" y="157"/>
                  </a:cubicBezTo>
                  <a:cubicBezTo>
                    <a:pt x="120" y="160"/>
                    <a:pt x="104" y="167"/>
                    <a:pt x="104" y="160"/>
                  </a:cubicBezTo>
                  <a:cubicBezTo>
                    <a:pt x="103" y="153"/>
                    <a:pt x="99" y="137"/>
                    <a:pt x="99" y="133"/>
                  </a:cubicBezTo>
                  <a:cubicBezTo>
                    <a:pt x="98" y="128"/>
                    <a:pt x="98" y="117"/>
                    <a:pt x="92" y="116"/>
                  </a:cubicBezTo>
                  <a:cubicBezTo>
                    <a:pt x="86" y="115"/>
                    <a:pt x="67" y="119"/>
                    <a:pt x="67" y="125"/>
                  </a:cubicBezTo>
                  <a:cubicBezTo>
                    <a:pt x="66" y="131"/>
                    <a:pt x="48" y="144"/>
                    <a:pt x="45" y="144"/>
                  </a:cubicBezTo>
                  <a:cubicBezTo>
                    <a:pt x="41" y="144"/>
                    <a:pt x="33" y="133"/>
                    <a:pt x="34" y="128"/>
                  </a:cubicBezTo>
                  <a:cubicBezTo>
                    <a:pt x="36" y="123"/>
                    <a:pt x="29" y="93"/>
                    <a:pt x="27" y="90"/>
                  </a:cubicBezTo>
                  <a:cubicBezTo>
                    <a:pt x="25" y="88"/>
                    <a:pt x="19" y="83"/>
                    <a:pt x="19" y="77"/>
                  </a:cubicBezTo>
                  <a:cubicBezTo>
                    <a:pt x="19" y="70"/>
                    <a:pt x="21" y="56"/>
                    <a:pt x="22" y="53"/>
                  </a:cubicBezTo>
                  <a:cubicBezTo>
                    <a:pt x="23" y="50"/>
                    <a:pt x="26" y="40"/>
                    <a:pt x="23" y="38"/>
                  </a:cubicBezTo>
                  <a:cubicBezTo>
                    <a:pt x="19" y="35"/>
                    <a:pt x="18" y="32"/>
                    <a:pt x="15" y="33"/>
                  </a:cubicBezTo>
                  <a:cubicBezTo>
                    <a:pt x="12" y="34"/>
                    <a:pt x="7" y="41"/>
                    <a:pt x="4" y="35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0" name="Freeform 274">
              <a:extLst>
                <a:ext uri="{FF2B5EF4-FFF2-40B4-BE49-F238E27FC236}">
                  <a16:creationId xmlns:a16="http://schemas.microsoft.com/office/drawing/2014/main" id="{DAD9C2DA-ACDE-4B76-BD3D-39676D184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3150" y="4002409"/>
              <a:ext cx="168961" cy="318810"/>
            </a:xfrm>
            <a:custGeom>
              <a:avLst/>
              <a:gdLst>
                <a:gd name="T0" fmla="*/ 2147483647 w 231"/>
                <a:gd name="T1" fmla="*/ 2147483647 h 501"/>
                <a:gd name="T2" fmla="*/ 2147483647 w 231"/>
                <a:gd name="T3" fmla="*/ 2147483647 h 501"/>
                <a:gd name="T4" fmla="*/ 2147483647 w 231"/>
                <a:gd name="T5" fmla="*/ 2147483647 h 501"/>
                <a:gd name="T6" fmla="*/ 2147483647 w 231"/>
                <a:gd name="T7" fmla="*/ 2147483647 h 501"/>
                <a:gd name="T8" fmla="*/ 2147483647 w 231"/>
                <a:gd name="T9" fmla="*/ 2147483647 h 501"/>
                <a:gd name="T10" fmla="*/ 2147483647 w 231"/>
                <a:gd name="T11" fmla="*/ 2147483647 h 501"/>
                <a:gd name="T12" fmla="*/ 2147483647 w 231"/>
                <a:gd name="T13" fmla="*/ 2147483647 h 501"/>
                <a:gd name="T14" fmla="*/ 2147483647 w 231"/>
                <a:gd name="T15" fmla="*/ 2147483647 h 501"/>
                <a:gd name="T16" fmla="*/ 2147483647 w 231"/>
                <a:gd name="T17" fmla="*/ 2147483647 h 501"/>
                <a:gd name="T18" fmla="*/ 2147483647 w 231"/>
                <a:gd name="T19" fmla="*/ 2147483647 h 501"/>
                <a:gd name="T20" fmla="*/ 2147483647 w 231"/>
                <a:gd name="T21" fmla="*/ 2147483647 h 501"/>
                <a:gd name="T22" fmla="*/ 2147483647 w 231"/>
                <a:gd name="T23" fmla="*/ 2147483647 h 501"/>
                <a:gd name="T24" fmla="*/ 2147483647 w 231"/>
                <a:gd name="T25" fmla="*/ 2147483647 h 501"/>
                <a:gd name="T26" fmla="*/ 2147483647 w 231"/>
                <a:gd name="T27" fmla="*/ 2147483647 h 501"/>
                <a:gd name="T28" fmla="*/ 2147483647 w 231"/>
                <a:gd name="T29" fmla="*/ 2147483647 h 501"/>
                <a:gd name="T30" fmla="*/ 2147483647 w 231"/>
                <a:gd name="T31" fmla="*/ 2147483647 h 501"/>
                <a:gd name="T32" fmla="*/ 2147483647 w 231"/>
                <a:gd name="T33" fmla="*/ 2147483647 h 501"/>
                <a:gd name="T34" fmla="*/ 2147483647 w 231"/>
                <a:gd name="T35" fmla="*/ 2147483647 h 501"/>
                <a:gd name="T36" fmla="*/ 2147483647 w 231"/>
                <a:gd name="T37" fmla="*/ 2147483647 h 501"/>
                <a:gd name="T38" fmla="*/ 2147483647 w 231"/>
                <a:gd name="T39" fmla="*/ 2147483647 h 501"/>
                <a:gd name="T40" fmla="*/ 2147483647 w 231"/>
                <a:gd name="T41" fmla="*/ 2147483647 h 501"/>
                <a:gd name="T42" fmla="*/ 2147483647 w 231"/>
                <a:gd name="T43" fmla="*/ 2147483647 h 501"/>
                <a:gd name="T44" fmla="*/ 2147483647 w 231"/>
                <a:gd name="T45" fmla="*/ 2147483647 h 501"/>
                <a:gd name="T46" fmla="*/ 2147483647 w 231"/>
                <a:gd name="T47" fmla="*/ 2147483647 h 501"/>
                <a:gd name="T48" fmla="*/ 2147483647 w 231"/>
                <a:gd name="T49" fmla="*/ 2147483647 h 501"/>
                <a:gd name="T50" fmla="*/ 2147483647 w 231"/>
                <a:gd name="T51" fmla="*/ 2147483647 h 501"/>
                <a:gd name="T52" fmla="*/ 2147483647 w 231"/>
                <a:gd name="T53" fmla="*/ 2147483647 h 501"/>
                <a:gd name="T54" fmla="*/ 2147483647 w 231"/>
                <a:gd name="T55" fmla="*/ 2147483647 h 501"/>
                <a:gd name="T56" fmla="*/ 2147483647 w 231"/>
                <a:gd name="T57" fmla="*/ 2147483647 h 501"/>
                <a:gd name="T58" fmla="*/ 2147483647 w 231"/>
                <a:gd name="T59" fmla="*/ 2147483647 h 501"/>
                <a:gd name="T60" fmla="*/ 2147483647 w 231"/>
                <a:gd name="T61" fmla="*/ 2147483647 h 501"/>
                <a:gd name="T62" fmla="*/ 2147483647 w 231"/>
                <a:gd name="T63" fmla="*/ 2147483647 h 501"/>
                <a:gd name="T64" fmla="*/ 2147483647 w 231"/>
                <a:gd name="T65" fmla="*/ 2147483647 h 501"/>
                <a:gd name="T66" fmla="*/ 2147483647 w 231"/>
                <a:gd name="T67" fmla="*/ 2147483647 h 501"/>
                <a:gd name="T68" fmla="*/ 2147483647 w 231"/>
                <a:gd name="T69" fmla="*/ 2147483647 h 501"/>
                <a:gd name="T70" fmla="*/ 2147483647 w 231"/>
                <a:gd name="T71" fmla="*/ 2147483647 h 501"/>
                <a:gd name="T72" fmla="*/ 2147483647 w 231"/>
                <a:gd name="T73" fmla="*/ 2147483647 h 501"/>
                <a:gd name="T74" fmla="*/ 2147483647 w 231"/>
                <a:gd name="T75" fmla="*/ 2147483647 h 501"/>
                <a:gd name="T76" fmla="*/ 2147483647 w 231"/>
                <a:gd name="T77" fmla="*/ 2147483647 h 501"/>
                <a:gd name="T78" fmla="*/ 2147483647 w 231"/>
                <a:gd name="T79" fmla="*/ 2147483647 h 501"/>
                <a:gd name="T80" fmla="*/ 2147483647 w 231"/>
                <a:gd name="T81" fmla="*/ 2147483647 h 501"/>
                <a:gd name="T82" fmla="*/ 2147483647 w 231"/>
                <a:gd name="T83" fmla="*/ 2147483647 h 501"/>
                <a:gd name="T84" fmla="*/ 2147483647 w 231"/>
                <a:gd name="T85" fmla="*/ 2147483647 h 501"/>
                <a:gd name="T86" fmla="*/ 2147483647 w 231"/>
                <a:gd name="T87" fmla="*/ 2147483647 h 501"/>
                <a:gd name="T88" fmla="*/ 2147483647 w 231"/>
                <a:gd name="T89" fmla="*/ 2147483647 h 501"/>
                <a:gd name="T90" fmla="*/ 2147483647 w 231"/>
                <a:gd name="T91" fmla="*/ 2147483647 h 501"/>
                <a:gd name="T92" fmla="*/ 2147483647 w 231"/>
                <a:gd name="T93" fmla="*/ 2147483647 h 501"/>
                <a:gd name="T94" fmla="*/ 2147483647 w 231"/>
                <a:gd name="T95" fmla="*/ 2147483647 h 501"/>
                <a:gd name="T96" fmla="*/ 2147483647 w 231"/>
                <a:gd name="T97" fmla="*/ 2147483647 h 501"/>
                <a:gd name="T98" fmla="*/ 2147483647 w 231"/>
                <a:gd name="T99" fmla="*/ 2147483647 h 501"/>
                <a:gd name="T100" fmla="*/ 2147483647 w 231"/>
                <a:gd name="T101" fmla="*/ 2147483647 h 501"/>
                <a:gd name="T102" fmla="*/ 2147483647 w 231"/>
                <a:gd name="T103" fmla="*/ 2147483647 h 501"/>
                <a:gd name="T104" fmla="*/ 2147483647 w 231"/>
                <a:gd name="T105" fmla="*/ 2147483647 h 501"/>
                <a:gd name="T106" fmla="*/ 2147483647 w 231"/>
                <a:gd name="T107" fmla="*/ 2147483647 h 501"/>
                <a:gd name="T108" fmla="*/ 2147483647 w 231"/>
                <a:gd name="T109" fmla="*/ 2147483647 h 501"/>
                <a:gd name="T110" fmla="*/ 2147483647 w 231"/>
                <a:gd name="T111" fmla="*/ 2147483647 h 501"/>
                <a:gd name="T112" fmla="*/ 2147483647 w 231"/>
                <a:gd name="T113" fmla="*/ 2147483647 h 501"/>
                <a:gd name="T114" fmla="*/ 2147483647 w 231"/>
                <a:gd name="T115" fmla="*/ 2147483647 h 501"/>
                <a:gd name="T116" fmla="*/ 2147483647 w 231"/>
                <a:gd name="T117" fmla="*/ 2147483647 h 5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1"/>
                <a:gd name="T178" fmla="*/ 0 h 501"/>
                <a:gd name="T179" fmla="*/ 231 w 231"/>
                <a:gd name="T180" fmla="*/ 501 h 5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1" h="501">
                  <a:moveTo>
                    <a:pt x="1" y="208"/>
                  </a:moveTo>
                  <a:cubicBezTo>
                    <a:pt x="0" y="206"/>
                    <a:pt x="9" y="192"/>
                    <a:pt x="9" y="192"/>
                  </a:cubicBezTo>
                  <a:cubicBezTo>
                    <a:pt x="9" y="194"/>
                    <a:pt x="21" y="175"/>
                    <a:pt x="20" y="168"/>
                  </a:cubicBezTo>
                  <a:cubicBezTo>
                    <a:pt x="20" y="161"/>
                    <a:pt x="13" y="147"/>
                    <a:pt x="20" y="139"/>
                  </a:cubicBezTo>
                  <a:cubicBezTo>
                    <a:pt x="28" y="130"/>
                    <a:pt x="34" y="126"/>
                    <a:pt x="40" y="127"/>
                  </a:cubicBezTo>
                  <a:cubicBezTo>
                    <a:pt x="46" y="128"/>
                    <a:pt x="51" y="120"/>
                    <a:pt x="53" y="114"/>
                  </a:cubicBezTo>
                  <a:cubicBezTo>
                    <a:pt x="54" y="109"/>
                    <a:pt x="49" y="95"/>
                    <a:pt x="50" y="85"/>
                  </a:cubicBezTo>
                  <a:cubicBezTo>
                    <a:pt x="51" y="76"/>
                    <a:pt x="61" y="57"/>
                    <a:pt x="66" y="54"/>
                  </a:cubicBezTo>
                  <a:cubicBezTo>
                    <a:pt x="71" y="51"/>
                    <a:pt x="92" y="34"/>
                    <a:pt x="95" y="32"/>
                  </a:cubicBezTo>
                  <a:cubicBezTo>
                    <a:pt x="98" y="31"/>
                    <a:pt x="109" y="16"/>
                    <a:pt x="109" y="16"/>
                  </a:cubicBezTo>
                  <a:cubicBezTo>
                    <a:pt x="112" y="15"/>
                    <a:pt x="123" y="8"/>
                    <a:pt x="123" y="8"/>
                  </a:cubicBezTo>
                  <a:cubicBezTo>
                    <a:pt x="123" y="8"/>
                    <a:pt x="128" y="0"/>
                    <a:pt x="137" y="7"/>
                  </a:cubicBezTo>
                  <a:cubicBezTo>
                    <a:pt x="146" y="14"/>
                    <a:pt x="151" y="6"/>
                    <a:pt x="152" y="26"/>
                  </a:cubicBezTo>
                  <a:cubicBezTo>
                    <a:pt x="153" y="46"/>
                    <a:pt x="150" y="62"/>
                    <a:pt x="150" y="62"/>
                  </a:cubicBezTo>
                  <a:cubicBezTo>
                    <a:pt x="133" y="85"/>
                    <a:pt x="133" y="85"/>
                    <a:pt x="133" y="85"/>
                  </a:cubicBezTo>
                  <a:cubicBezTo>
                    <a:pt x="133" y="85"/>
                    <a:pt x="123" y="90"/>
                    <a:pt x="126" y="105"/>
                  </a:cubicBezTo>
                  <a:cubicBezTo>
                    <a:pt x="130" y="121"/>
                    <a:pt x="123" y="127"/>
                    <a:pt x="135" y="129"/>
                  </a:cubicBezTo>
                  <a:cubicBezTo>
                    <a:pt x="146" y="131"/>
                    <a:pt x="144" y="115"/>
                    <a:pt x="159" y="124"/>
                  </a:cubicBezTo>
                  <a:cubicBezTo>
                    <a:pt x="175" y="134"/>
                    <a:pt x="168" y="137"/>
                    <a:pt x="171" y="146"/>
                  </a:cubicBezTo>
                  <a:cubicBezTo>
                    <a:pt x="175" y="156"/>
                    <a:pt x="187" y="145"/>
                    <a:pt x="175" y="156"/>
                  </a:cubicBezTo>
                  <a:cubicBezTo>
                    <a:pt x="162" y="166"/>
                    <a:pt x="157" y="150"/>
                    <a:pt x="162" y="166"/>
                  </a:cubicBezTo>
                  <a:cubicBezTo>
                    <a:pt x="166" y="183"/>
                    <a:pt x="160" y="176"/>
                    <a:pt x="171" y="180"/>
                  </a:cubicBezTo>
                  <a:cubicBezTo>
                    <a:pt x="182" y="185"/>
                    <a:pt x="170" y="172"/>
                    <a:pt x="196" y="185"/>
                  </a:cubicBezTo>
                  <a:cubicBezTo>
                    <a:pt x="222" y="198"/>
                    <a:pt x="230" y="190"/>
                    <a:pt x="231" y="184"/>
                  </a:cubicBezTo>
                  <a:cubicBezTo>
                    <a:pt x="231" y="184"/>
                    <a:pt x="228" y="211"/>
                    <a:pt x="218" y="211"/>
                  </a:cubicBezTo>
                  <a:cubicBezTo>
                    <a:pt x="207" y="212"/>
                    <a:pt x="195" y="213"/>
                    <a:pt x="196" y="221"/>
                  </a:cubicBezTo>
                  <a:cubicBezTo>
                    <a:pt x="197" y="229"/>
                    <a:pt x="186" y="229"/>
                    <a:pt x="180" y="229"/>
                  </a:cubicBezTo>
                  <a:cubicBezTo>
                    <a:pt x="174" y="229"/>
                    <a:pt x="173" y="217"/>
                    <a:pt x="165" y="230"/>
                  </a:cubicBezTo>
                  <a:cubicBezTo>
                    <a:pt x="157" y="243"/>
                    <a:pt x="137" y="257"/>
                    <a:pt x="138" y="264"/>
                  </a:cubicBezTo>
                  <a:cubicBezTo>
                    <a:pt x="139" y="271"/>
                    <a:pt x="132" y="277"/>
                    <a:pt x="127" y="279"/>
                  </a:cubicBezTo>
                  <a:cubicBezTo>
                    <a:pt x="122" y="282"/>
                    <a:pt x="117" y="286"/>
                    <a:pt x="125" y="292"/>
                  </a:cubicBezTo>
                  <a:cubicBezTo>
                    <a:pt x="132" y="299"/>
                    <a:pt x="146" y="306"/>
                    <a:pt x="151" y="316"/>
                  </a:cubicBezTo>
                  <a:cubicBezTo>
                    <a:pt x="156" y="326"/>
                    <a:pt x="153" y="327"/>
                    <a:pt x="155" y="342"/>
                  </a:cubicBezTo>
                  <a:cubicBezTo>
                    <a:pt x="158" y="357"/>
                    <a:pt x="142" y="362"/>
                    <a:pt x="150" y="374"/>
                  </a:cubicBezTo>
                  <a:cubicBezTo>
                    <a:pt x="158" y="387"/>
                    <a:pt x="167" y="401"/>
                    <a:pt x="170" y="408"/>
                  </a:cubicBezTo>
                  <a:cubicBezTo>
                    <a:pt x="173" y="414"/>
                    <a:pt x="180" y="415"/>
                    <a:pt x="178" y="428"/>
                  </a:cubicBezTo>
                  <a:cubicBezTo>
                    <a:pt x="176" y="441"/>
                    <a:pt x="171" y="445"/>
                    <a:pt x="173" y="452"/>
                  </a:cubicBezTo>
                  <a:cubicBezTo>
                    <a:pt x="176" y="459"/>
                    <a:pt x="176" y="479"/>
                    <a:pt x="173" y="485"/>
                  </a:cubicBezTo>
                  <a:cubicBezTo>
                    <a:pt x="171" y="491"/>
                    <a:pt x="170" y="496"/>
                    <a:pt x="165" y="498"/>
                  </a:cubicBezTo>
                  <a:cubicBezTo>
                    <a:pt x="159" y="501"/>
                    <a:pt x="153" y="501"/>
                    <a:pt x="153" y="501"/>
                  </a:cubicBezTo>
                  <a:cubicBezTo>
                    <a:pt x="153" y="501"/>
                    <a:pt x="160" y="481"/>
                    <a:pt x="158" y="466"/>
                  </a:cubicBezTo>
                  <a:cubicBezTo>
                    <a:pt x="155" y="451"/>
                    <a:pt x="147" y="441"/>
                    <a:pt x="148" y="435"/>
                  </a:cubicBezTo>
                  <a:cubicBezTo>
                    <a:pt x="149" y="428"/>
                    <a:pt x="156" y="420"/>
                    <a:pt x="151" y="416"/>
                  </a:cubicBezTo>
                  <a:cubicBezTo>
                    <a:pt x="146" y="413"/>
                    <a:pt x="138" y="411"/>
                    <a:pt x="132" y="400"/>
                  </a:cubicBezTo>
                  <a:cubicBezTo>
                    <a:pt x="127" y="388"/>
                    <a:pt x="124" y="380"/>
                    <a:pt x="124" y="371"/>
                  </a:cubicBezTo>
                  <a:cubicBezTo>
                    <a:pt x="124" y="362"/>
                    <a:pt x="126" y="364"/>
                    <a:pt x="123" y="353"/>
                  </a:cubicBezTo>
                  <a:cubicBezTo>
                    <a:pt x="120" y="341"/>
                    <a:pt x="120" y="333"/>
                    <a:pt x="114" y="333"/>
                  </a:cubicBezTo>
                  <a:cubicBezTo>
                    <a:pt x="108" y="332"/>
                    <a:pt x="108" y="317"/>
                    <a:pt x="100" y="325"/>
                  </a:cubicBezTo>
                  <a:cubicBezTo>
                    <a:pt x="92" y="333"/>
                    <a:pt x="79" y="355"/>
                    <a:pt x="72" y="357"/>
                  </a:cubicBezTo>
                  <a:cubicBezTo>
                    <a:pt x="65" y="359"/>
                    <a:pt x="37" y="354"/>
                    <a:pt x="36" y="346"/>
                  </a:cubicBezTo>
                  <a:cubicBezTo>
                    <a:pt x="34" y="337"/>
                    <a:pt x="25" y="325"/>
                    <a:pt x="30" y="318"/>
                  </a:cubicBezTo>
                  <a:cubicBezTo>
                    <a:pt x="34" y="311"/>
                    <a:pt x="44" y="309"/>
                    <a:pt x="48" y="303"/>
                  </a:cubicBezTo>
                  <a:cubicBezTo>
                    <a:pt x="52" y="297"/>
                    <a:pt x="53" y="281"/>
                    <a:pt x="46" y="281"/>
                  </a:cubicBezTo>
                  <a:cubicBezTo>
                    <a:pt x="39" y="281"/>
                    <a:pt x="22" y="273"/>
                    <a:pt x="22" y="273"/>
                  </a:cubicBezTo>
                  <a:cubicBezTo>
                    <a:pt x="22" y="273"/>
                    <a:pt x="25" y="258"/>
                    <a:pt x="31" y="258"/>
                  </a:cubicBezTo>
                  <a:cubicBezTo>
                    <a:pt x="37" y="259"/>
                    <a:pt x="43" y="243"/>
                    <a:pt x="37" y="243"/>
                  </a:cubicBezTo>
                  <a:cubicBezTo>
                    <a:pt x="31" y="243"/>
                    <a:pt x="29" y="244"/>
                    <a:pt x="25" y="238"/>
                  </a:cubicBezTo>
                  <a:cubicBezTo>
                    <a:pt x="22" y="231"/>
                    <a:pt x="17" y="220"/>
                    <a:pt x="11" y="223"/>
                  </a:cubicBezTo>
                  <a:cubicBezTo>
                    <a:pt x="5" y="225"/>
                    <a:pt x="1" y="208"/>
                    <a:pt x="1" y="208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1" name="Freeform 275">
              <a:extLst>
                <a:ext uri="{FF2B5EF4-FFF2-40B4-BE49-F238E27FC236}">
                  <a16:creationId xmlns:a16="http://schemas.microsoft.com/office/drawing/2014/main" id="{274B3E09-F85F-484A-9212-D3DC7831F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2111" y="4092682"/>
              <a:ext cx="149315" cy="259390"/>
            </a:xfrm>
            <a:custGeom>
              <a:avLst/>
              <a:gdLst>
                <a:gd name="T0" fmla="*/ 2147483647 w 205"/>
                <a:gd name="T1" fmla="*/ 2147483647 h 408"/>
                <a:gd name="T2" fmla="*/ 2147483647 w 205"/>
                <a:gd name="T3" fmla="*/ 2147483647 h 408"/>
                <a:gd name="T4" fmla="*/ 2147483647 w 205"/>
                <a:gd name="T5" fmla="*/ 2147483647 h 408"/>
                <a:gd name="T6" fmla="*/ 2147483647 w 205"/>
                <a:gd name="T7" fmla="*/ 2147483647 h 408"/>
                <a:gd name="T8" fmla="*/ 2147483647 w 205"/>
                <a:gd name="T9" fmla="*/ 2147483647 h 408"/>
                <a:gd name="T10" fmla="*/ 2147483647 w 205"/>
                <a:gd name="T11" fmla="*/ 2147483647 h 408"/>
                <a:gd name="T12" fmla="*/ 2147483647 w 205"/>
                <a:gd name="T13" fmla="*/ 2147483647 h 408"/>
                <a:gd name="T14" fmla="*/ 2147483647 w 205"/>
                <a:gd name="T15" fmla="*/ 2147483647 h 408"/>
                <a:gd name="T16" fmla="*/ 2147483647 w 205"/>
                <a:gd name="T17" fmla="*/ 2147483647 h 408"/>
                <a:gd name="T18" fmla="*/ 2147483647 w 205"/>
                <a:gd name="T19" fmla="*/ 2147483647 h 408"/>
                <a:gd name="T20" fmla="*/ 2147483647 w 205"/>
                <a:gd name="T21" fmla="*/ 2147483647 h 408"/>
                <a:gd name="T22" fmla="*/ 2147483647 w 205"/>
                <a:gd name="T23" fmla="*/ 2147483647 h 408"/>
                <a:gd name="T24" fmla="*/ 2147483647 w 205"/>
                <a:gd name="T25" fmla="*/ 2147483647 h 408"/>
                <a:gd name="T26" fmla="*/ 2147483647 w 205"/>
                <a:gd name="T27" fmla="*/ 2147483647 h 408"/>
                <a:gd name="T28" fmla="*/ 2147483647 w 205"/>
                <a:gd name="T29" fmla="*/ 2147483647 h 408"/>
                <a:gd name="T30" fmla="*/ 2147483647 w 205"/>
                <a:gd name="T31" fmla="*/ 2147483647 h 408"/>
                <a:gd name="T32" fmla="*/ 2147483647 w 205"/>
                <a:gd name="T33" fmla="*/ 2147483647 h 408"/>
                <a:gd name="T34" fmla="*/ 2147483647 w 205"/>
                <a:gd name="T35" fmla="*/ 2147483647 h 408"/>
                <a:gd name="T36" fmla="*/ 2147483647 w 205"/>
                <a:gd name="T37" fmla="*/ 2147483647 h 408"/>
                <a:gd name="T38" fmla="*/ 2147483647 w 205"/>
                <a:gd name="T39" fmla="*/ 2147483647 h 408"/>
                <a:gd name="T40" fmla="*/ 2147483647 w 205"/>
                <a:gd name="T41" fmla="*/ 2147483647 h 408"/>
                <a:gd name="T42" fmla="*/ 2147483647 w 205"/>
                <a:gd name="T43" fmla="*/ 2147483647 h 408"/>
                <a:gd name="T44" fmla="*/ 2147483647 w 205"/>
                <a:gd name="T45" fmla="*/ 2147483647 h 408"/>
                <a:gd name="T46" fmla="*/ 2147483647 w 205"/>
                <a:gd name="T47" fmla="*/ 2147483647 h 408"/>
                <a:gd name="T48" fmla="*/ 2147483647 w 205"/>
                <a:gd name="T49" fmla="*/ 2147483647 h 408"/>
                <a:gd name="T50" fmla="*/ 2147483647 w 205"/>
                <a:gd name="T51" fmla="*/ 2147483647 h 408"/>
                <a:gd name="T52" fmla="*/ 2147483647 w 205"/>
                <a:gd name="T53" fmla="*/ 2147483647 h 408"/>
                <a:gd name="T54" fmla="*/ 2147483647 w 205"/>
                <a:gd name="T55" fmla="*/ 2147483647 h 408"/>
                <a:gd name="T56" fmla="*/ 2147483647 w 205"/>
                <a:gd name="T57" fmla="*/ 2147483647 h 408"/>
                <a:gd name="T58" fmla="*/ 2147483647 w 205"/>
                <a:gd name="T59" fmla="*/ 2147483647 h 408"/>
                <a:gd name="T60" fmla="*/ 2147483647 w 205"/>
                <a:gd name="T61" fmla="*/ 2147483647 h 408"/>
                <a:gd name="T62" fmla="*/ 2147483647 w 205"/>
                <a:gd name="T63" fmla="*/ 2147483647 h 408"/>
                <a:gd name="T64" fmla="*/ 2147483647 w 205"/>
                <a:gd name="T65" fmla="*/ 2147483647 h 408"/>
                <a:gd name="T66" fmla="*/ 0 w 205"/>
                <a:gd name="T67" fmla="*/ 2147483647 h 4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5"/>
                <a:gd name="T103" fmla="*/ 0 h 408"/>
                <a:gd name="T104" fmla="*/ 205 w 205"/>
                <a:gd name="T105" fmla="*/ 408 h 4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5" h="408">
                  <a:moveTo>
                    <a:pt x="0" y="43"/>
                  </a:moveTo>
                  <a:cubicBezTo>
                    <a:pt x="1" y="37"/>
                    <a:pt x="0" y="27"/>
                    <a:pt x="7" y="24"/>
                  </a:cubicBezTo>
                  <a:cubicBezTo>
                    <a:pt x="14" y="22"/>
                    <a:pt x="34" y="28"/>
                    <a:pt x="34" y="28"/>
                  </a:cubicBezTo>
                  <a:cubicBezTo>
                    <a:pt x="34" y="28"/>
                    <a:pt x="41" y="27"/>
                    <a:pt x="52" y="31"/>
                  </a:cubicBezTo>
                  <a:cubicBezTo>
                    <a:pt x="62" y="36"/>
                    <a:pt x="70" y="31"/>
                    <a:pt x="70" y="31"/>
                  </a:cubicBezTo>
                  <a:cubicBezTo>
                    <a:pt x="70" y="31"/>
                    <a:pt x="80" y="25"/>
                    <a:pt x="83" y="16"/>
                  </a:cubicBezTo>
                  <a:cubicBezTo>
                    <a:pt x="87" y="7"/>
                    <a:pt x="84" y="0"/>
                    <a:pt x="98" y="5"/>
                  </a:cubicBezTo>
                  <a:cubicBezTo>
                    <a:pt x="113" y="11"/>
                    <a:pt x="117" y="16"/>
                    <a:pt x="117" y="16"/>
                  </a:cubicBezTo>
                  <a:cubicBezTo>
                    <a:pt x="117" y="16"/>
                    <a:pt x="121" y="13"/>
                    <a:pt x="131" y="21"/>
                  </a:cubicBezTo>
                  <a:cubicBezTo>
                    <a:pt x="142" y="29"/>
                    <a:pt x="136" y="30"/>
                    <a:pt x="135" y="38"/>
                  </a:cubicBezTo>
                  <a:cubicBezTo>
                    <a:pt x="134" y="47"/>
                    <a:pt x="137" y="44"/>
                    <a:pt x="145" y="49"/>
                  </a:cubicBezTo>
                  <a:cubicBezTo>
                    <a:pt x="154" y="54"/>
                    <a:pt x="164" y="51"/>
                    <a:pt x="164" y="51"/>
                  </a:cubicBezTo>
                  <a:cubicBezTo>
                    <a:pt x="164" y="51"/>
                    <a:pt x="153" y="60"/>
                    <a:pt x="148" y="63"/>
                  </a:cubicBezTo>
                  <a:cubicBezTo>
                    <a:pt x="143" y="67"/>
                    <a:pt x="132" y="70"/>
                    <a:pt x="131" y="77"/>
                  </a:cubicBezTo>
                  <a:cubicBezTo>
                    <a:pt x="129" y="84"/>
                    <a:pt x="117" y="95"/>
                    <a:pt x="114" y="102"/>
                  </a:cubicBezTo>
                  <a:cubicBezTo>
                    <a:pt x="112" y="109"/>
                    <a:pt x="110" y="128"/>
                    <a:pt x="117" y="133"/>
                  </a:cubicBezTo>
                  <a:cubicBezTo>
                    <a:pt x="124" y="139"/>
                    <a:pt x="129" y="150"/>
                    <a:pt x="127" y="159"/>
                  </a:cubicBezTo>
                  <a:cubicBezTo>
                    <a:pt x="125" y="168"/>
                    <a:pt x="120" y="173"/>
                    <a:pt x="129" y="178"/>
                  </a:cubicBezTo>
                  <a:cubicBezTo>
                    <a:pt x="139" y="182"/>
                    <a:pt x="142" y="182"/>
                    <a:pt x="150" y="186"/>
                  </a:cubicBezTo>
                  <a:cubicBezTo>
                    <a:pt x="159" y="189"/>
                    <a:pt x="160" y="202"/>
                    <a:pt x="166" y="206"/>
                  </a:cubicBezTo>
                  <a:cubicBezTo>
                    <a:pt x="171" y="209"/>
                    <a:pt x="175" y="215"/>
                    <a:pt x="182" y="218"/>
                  </a:cubicBezTo>
                  <a:cubicBezTo>
                    <a:pt x="189" y="222"/>
                    <a:pt x="194" y="227"/>
                    <a:pt x="194" y="231"/>
                  </a:cubicBezTo>
                  <a:cubicBezTo>
                    <a:pt x="194" y="236"/>
                    <a:pt x="188" y="243"/>
                    <a:pt x="191" y="252"/>
                  </a:cubicBezTo>
                  <a:cubicBezTo>
                    <a:pt x="195" y="261"/>
                    <a:pt x="203" y="272"/>
                    <a:pt x="200" y="277"/>
                  </a:cubicBezTo>
                  <a:cubicBezTo>
                    <a:pt x="198" y="281"/>
                    <a:pt x="192" y="285"/>
                    <a:pt x="196" y="289"/>
                  </a:cubicBezTo>
                  <a:cubicBezTo>
                    <a:pt x="199" y="294"/>
                    <a:pt x="205" y="305"/>
                    <a:pt x="204" y="312"/>
                  </a:cubicBezTo>
                  <a:cubicBezTo>
                    <a:pt x="203" y="319"/>
                    <a:pt x="203" y="329"/>
                    <a:pt x="199" y="328"/>
                  </a:cubicBezTo>
                  <a:cubicBezTo>
                    <a:pt x="196" y="327"/>
                    <a:pt x="199" y="330"/>
                    <a:pt x="196" y="336"/>
                  </a:cubicBezTo>
                  <a:cubicBezTo>
                    <a:pt x="192" y="342"/>
                    <a:pt x="184" y="346"/>
                    <a:pt x="182" y="343"/>
                  </a:cubicBezTo>
                  <a:cubicBezTo>
                    <a:pt x="167" y="349"/>
                    <a:pt x="167" y="349"/>
                    <a:pt x="167" y="349"/>
                  </a:cubicBezTo>
                  <a:cubicBezTo>
                    <a:pt x="167" y="349"/>
                    <a:pt x="159" y="337"/>
                    <a:pt x="157" y="345"/>
                  </a:cubicBezTo>
                  <a:cubicBezTo>
                    <a:pt x="156" y="353"/>
                    <a:pt x="150" y="358"/>
                    <a:pt x="150" y="358"/>
                  </a:cubicBezTo>
                  <a:cubicBezTo>
                    <a:pt x="150" y="358"/>
                    <a:pt x="138" y="349"/>
                    <a:pt x="139" y="353"/>
                  </a:cubicBezTo>
                  <a:cubicBezTo>
                    <a:pt x="140" y="358"/>
                    <a:pt x="136" y="365"/>
                    <a:pt x="136" y="365"/>
                  </a:cubicBezTo>
                  <a:cubicBezTo>
                    <a:pt x="136" y="365"/>
                    <a:pt x="132" y="373"/>
                    <a:pt x="128" y="373"/>
                  </a:cubicBezTo>
                  <a:cubicBezTo>
                    <a:pt x="125" y="373"/>
                    <a:pt x="121" y="367"/>
                    <a:pt x="119" y="371"/>
                  </a:cubicBezTo>
                  <a:cubicBezTo>
                    <a:pt x="117" y="374"/>
                    <a:pt x="119" y="390"/>
                    <a:pt x="119" y="390"/>
                  </a:cubicBezTo>
                  <a:cubicBezTo>
                    <a:pt x="119" y="390"/>
                    <a:pt x="110" y="395"/>
                    <a:pt x="106" y="397"/>
                  </a:cubicBezTo>
                  <a:cubicBezTo>
                    <a:pt x="103" y="398"/>
                    <a:pt x="97" y="390"/>
                    <a:pt x="97" y="395"/>
                  </a:cubicBezTo>
                  <a:cubicBezTo>
                    <a:pt x="97" y="401"/>
                    <a:pt x="96" y="404"/>
                    <a:pt x="92" y="406"/>
                  </a:cubicBezTo>
                  <a:cubicBezTo>
                    <a:pt x="89" y="408"/>
                    <a:pt x="81" y="404"/>
                    <a:pt x="81" y="404"/>
                  </a:cubicBezTo>
                  <a:cubicBezTo>
                    <a:pt x="79" y="393"/>
                    <a:pt x="82" y="390"/>
                    <a:pt x="86" y="384"/>
                  </a:cubicBezTo>
                  <a:cubicBezTo>
                    <a:pt x="91" y="378"/>
                    <a:pt x="97" y="373"/>
                    <a:pt x="90" y="372"/>
                  </a:cubicBezTo>
                  <a:cubicBezTo>
                    <a:pt x="83" y="371"/>
                    <a:pt x="79" y="366"/>
                    <a:pt x="79" y="366"/>
                  </a:cubicBezTo>
                  <a:cubicBezTo>
                    <a:pt x="79" y="366"/>
                    <a:pt x="77" y="359"/>
                    <a:pt x="84" y="353"/>
                  </a:cubicBezTo>
                  <a:cubicBezTo>
                    <a:pt x="91" y="348"/>
                    <a:pt x="85" y="342"/>
                    <a:pt x="94" y="346"/>
                  </a:cubicBezTo>
                  <a:cubicBezTo>
                    <a:pt x="104" y="351"/>
                    <a:pt x="104" y="344"/>
                    <a:pt x="108" y="343"/>
                  </a:cubicBezTo>
                  <a:cubicBezTo>
                    <a:pt x="113" y="342"/>
                    <a:pt x="112" y="319"/>
                    <a:pt x="119" y="316"/>
                  </a:cubicBezTo>
                  <a:cubicBezTo>
                    <a:pt x="126" y="314"/>
                    <a:pt x="129" y="314"/>
                    <a:pt x="138" y="310"/>
                  </a:cubicBezTo>
                  <a:cubicBezTo>
                    <a:pt x="146" y="307"/>
                    <a:pt x="159" y="307"/>
                    <a:pt x="157" y="295"/>
                  </a:cubicBezTo>
                  <a:cubicBezTo>
                    <a:pt x="156" y="284"/>
                    <a:pt x="154" y="281"/>
                    <a:pt x="154" y="271"/>
                  </a:cubicBezTo>
                  <a:cubicBezTo>
                    <a:pt x="154" y="260"/>
                    <a:pt x="153" y="251"/>
                    <a:pt x="147" y="250"/>
                  </a:cubicBezTo>
                  <a:cubicBezTo>
                    <a:pt x="141" y="249"/>
                    <a:pt x="134" y="250"/>
                    <a:pt x="139" y="237"/>
                  </a:cubicBezTo>
                  <a:cubicBezTo>
                    <a:pt x="143" y="224"/>
                    <a:pt x="143" y="216"/>
                    <a:pt x="143" y="216"/>
                  </a:cubicBezTo>
                  <a:cubicBezTo>
                    <a:pt x="142" y="208"/>
                    <a:pt x="146" y="200"/>
                    <a:pt x="140" y="203"/>
                  </a:cubicBezTo>
                  <a:cubicBezTo>
                    <a:pt x="134" y="207"/>
                    <a:pt x="129" y="203"/>
                    <a:pt x="128" y="196"/>
                  </a:cubicBezTo>
                  <a:cubicBezTo>
                    <a:pt x="127" y="189"/>
                    <a:pt x="129" y="182"/>
                    <a:pt x="124" y="186"/>
                  </a:cubicBezTo>
                  <a:cubicBezTo>
                    <a:pt x="118" y="189"/>
                    <a:pt x="113" y="185"/>
                    <a:pt x="108" y="180"/>
                  </a:cubicBezTo>
                  <a:cubicBezTo>
                    <a:pt x="104" y="175"/>
                    <a:pt x="99" y="173"/>
                    <a:pt x="93" y="155"/>
                  </a:cubicBezTo>
                  <a:cubicBezTo>
                    <a:pt x="88" y="138"/>
                    <a:pt x="89" y="130"/>
                    <a:pt x="76" y="124"/>
                  </a:cubicBezTo>
                  <a:cubicBezTo>
                    <a:pt x="63" y="118"/>
                    <a:pt x="54" y="102"/>
                    <a:pt x="60" y="102"/>
                  </a:cubicBezTo>
                  <a:cubicBezTo>
                    <a:pt x="65" y="102"/>
                    <a:pt x="65" y="95"/>
                    <a:pt x="70" y="94"/>
                  </a:cubicBezTo>
                  <a:cubicBezTo>
                    <a:pt x="75" y="93"/>
                    <a:pt x="71" y="76"/>
                    <a:pt x="64" y="74"/>
                  </a:cubicBezTo>
                  <a:cubicBezTo>
                    <a:pt x="57" y="72"/>
                    <a:pt x="56" y="62"/>
                    <a:pt x="50" y="66"/>
                  </a:cubicBezTo>
                  <a:cubicBezTo>
                    <a:pt x="44" y="69"/>
                    <a:pt x="41" y="74"/>
                    <a:pt x="36" y="72"/>
                  </a:cubicBezTo>
                  <a:cubicBezTo>
                    <a:pt x="32" y="69"/>
                    <a:pt x="23" y="63"/>
                    <a:pt x="25" y="58"/>
                  </a:cubicBezTo>
                  <a:cubicBezTo>
                    <a:pt x="26" y="52"/>
                    <a:pt x="26" y="42"/>
                    <a:pt x="21" y="40"/>
                  </a:cubicBezTo>
                  <a:cubicBezTo>
                    <a:pt x="16" y="38"/>
                    <a:pt x="0" y="43"/>
                    <a:pt x="0" y="43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2" name="Freeform 276">
              <a:extLst>
                <a:ext uri="{FF2B5EF4-FFF2-40B4-BE49-F238E27FC236}">
                  <a16:creationId xmlns:a16="http://schemas.microsoft.com/office/drawing/2014/main" id="{BC3C59CC-224B-41E1-BF2B-B3D7A4739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437" y="4116678"/>
              <a:ext cx="142766" cy="132552"/>
            </a:xfrm>
            <a:custGeom>
              <a:avLst/>
              <a:gdLst>
                <a:gd name="T0" fmla="*/ 0 w 196"/>
                <a:gd name="T1" fmla="*/ 2147483647 h 208"/>
                <a:gd name="T2" fmla="*/ 2147483647 w 196"/>
                <a:gd name="T3" fmla="*/ 2147483647 h 208"/>
                <a:gd name="T4" fmla="*/ 2147483647 w 196"/>
                <a:gd name="T5" fmla="*/ 2147483647 h 208"/>
                <a:gd name="T6" fmla="*/ 2147483647 w 196"/>
                <a:gd name="T7" fmla="*/ 2147483647 h 208"/>
                <a:gd name="T8" fmla="*/ 2147483647 w 196"/>
                <a:gd name="T9" fmla="*/ 2147483647 h 208"/>
                <a:gd name="T10" fmla="*/ 2147483647 w 196"/>
                <a:gd name="T11" fmla="*/ 2147483647 h 208"/>
                <a:gd name="T12" fmla="*/ 2147483647 w 196"/>
                <a:gd name="T13" fmla="*/ 2147483647 h 208"/>
                <a:gd name="T14" fmla="*/ 2147483647 w 196"/>
                <a:gd name="T15" fmla="*/ 2147483647 h 208"/>
                <a:gd name="T16" fmla="*/ 2147483647 w 196"/>
                <a:gd name="T17" fmla="*/ 2147483647 h 208"/>
                <a:gd name="T18" fmla="*/ 2147483647 w 196"/>
                <a:gd name="T19" fmla="*/ 2147483647 h 208"/>
                <a:gd name="T20" fmla="*/ 2147483647 w 196"/>
                <a:gd name="T21" fmla="*/ 2147483647 h 208"/>
                <a:gd name="T22" fmla="*/ 2147483647 w 196"/>
                <a:gd name="T23" fmla="*/ 2147483647 h 208"/>
                <a:gd name="T24" fmla="*/ 2147483647 w 196"/>
                <a:gd name="T25" fmla="*/ 2147483647 h 208"/>
                <a:gd name="T26" fmla="*/ 2147483647 w 196"/>
                <a:gd name="T27" fmla="*/ 2147483647 h 208"/>
                <a:gd name="T28" fmla="*/ 2147483647 w 196"/>
                <a:gd name="T29" fmla="*/ 2147483647 h 208"/>
                <a:gd name="T30" fmla="*/ 2147483647 w 196"/>
                <a:gd name="T31" fmla="*/ 2147483647 h 208"/>
                <a:gd name="T32" fmla="*/ 2147483647 w 196"/>
                <a:gd name="T33" fmla="*/ 2147483647 h 208"/>
                <a:gd name="T34" fmla="*/ 2147483647 w 196"/>
                <a:gd name="T35" fmla="*/ 2147483647 h 208"/>
                <a:gd name="T36" fmla="*/ 2147483647 w 196"/>
                <a:gd name="T37" fmla="*/ 2147483647 h 208"/>
                <a:gd name="T38" fmla="*/ 2147483647 w 196"/>
                <a:gd name="T39" fmla="*/ 2147483647 h 208"/>
                <a:gd name="T40" fmla="*/ 2147483647 w 196"/>
                <a:gd name="T41" fmla="*/ 2147483647 h 208"/>
                <a:gd name="T42" fmla="*/ 2147483647 w 196"/>
                <a:gd name="T43" fmla="*/ 2147483647 h 208"/>
                <a:gd name="T44" fmla="*/ 2147483647 w 196"/>
                <a:gd name="T45" fmla="*/ 2147483647 h 208"/>
                <a:gd name="T46" fmla="*/ 2147483647 w 196"/>
                <a:gd name="T47" fmla="*/ 2147483647 h 208"/>
                <a:gd name="T48" fmla="*/ 2147483647 w 196"/>
                <a:gd name="T49" fmla="*/ 2147483647 h 208"/>
                <a:gd name="T50" fmla="*/ 2147483647 w 196"/>
                <a:gd name="T51" fmla="*/ 2147483647 h 208"/>
                <a:gd name="T52" fmla="*/ 2147483647 w 196"/>
                <a:gd name="T53" fmla="*/ 2147483647 h 208"/>
                <a:gd name="T54" fmla="*/ 2147483647 w 196"/>
                <a:gd name="T55" fmla="*/ 2147483647 h 208"/>
                <a:gd name="T56" fmla="*/ 2147483647 w 196"/>
                <a:gd name="T57" fmla="*/ 2147483647 h 208"/>
                <a:gd name="T58" fmla="*/ 2147483647 w 196"/>
                <a:gd name="T59" fmla="*/ 2147483647 h 208"/>
                <a:gd name="T60" fmla="*/ 2147483647 w 196"/>
                <a:gd name="T61" fmla="*/ 2147483647 h 208"/>
                <a:gd name="T62" fmla="*/ 2147483647 w 196"/>
                <a:gd name="T63" fmla="*/ 2147483647 h 208"/>
                <a:gd name="T64" fmla="*/ 2147483647 w 196"/>
                <a:gd name="T65" fmla="*/ 2147483647 h 208"/>
                <a:gd name="T66" fmla="*/ 2147483647 w 196"/>
                <a:gd name="T67" fmla="*/ 2147483647 h 208"/>
                <a:gd name="T68" fmla="*/ 2147483647 w 196"/>
                <a:gd name="T69" fmla="*/ 2147483647 h 208"/>
                <a:gd name="T70" fmla="*/ 2147483647 w 196"/>
                <a:gd name="T71" fmla="*/ 2147483647 h 208"/>
                <a:gd name="T72" fmla="*/ 2147483647 w 196"/>
                <a:gd name="T73" fmla="*/ 2147483647 h 208"/>
                <a:gd name="T74" fmla="*/ 2147483647 w 196"/>
                <a:gd name="T75" fmla="*/ 2147483647 h 208"/>
                <a:gd name="T76" fmla="*/ 2147483647 w 196"/>
                <a:gd name="T77" fmla="*/ 2147483647 h 208"/>
                <a:gd name="T78" fmla="*/ 2147483647 w 196"/>
                <a:gd name="T79" fmla="*/ 2147483647 h 208"/>
                <a:gd name="T80" fmla="*/ 2147483647 w 196"/>
                <a:gd name="T81" fmla="*/ 2147483647 h 208"/>
                <a:gd name="T82" fmla="*/ 2147483647 w 196"/>
                <a:gd name="T83" fmla="*/ 2147483647 h 208"/>
                <a:gd name="T84" fmla="*/ 2147483647 w 196"/>
                <a:gd name="T85" fmla="*/ 2147483647 h 208"/>
                <a:gd name="T86" fmla="*/ 2147483647 w 196"/>
                <a:gd name="T87" fmla="*/ 2147483647 h 208"/>
                <a:gd name="T88" fmla="*/ 0 w 196"/>
                <a:gd name="T89" fmla="*/ 2147483647 h 20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6"/>
                <a:gd name="T136" fmla="*/ 0 h 208"/>
                <a:gd name="T137" fmla="*/ 196 w 196"/>
                <a:gd name="T138" fmla="*/ 208 h 20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6" h="208">
                  <a:moveTo>
                    <a:pt x="0" y="50"/>
                  </a:moveTo>
                  <a:cubicBezTo>
                    <a:pt x="6" y="50"/>
                    <a:pt x="16" y="50"/>
                    <a:pt x="16" y="42"/>
                  </a:cubicBezTo>
                  <a:cubicBezTo>
                    <a:pt x="15" y="34"/>
                    <a:pt x="27" y="34"/>
                    <a:pt x="37" y="33"/>
                  </a:cubicBezTo>
                  <a:cubicBezTo>
                    <a:pt x="48" y="32"/>
                    <a:pt x="50" y="6"/>
                    <a:pt x="50" y="6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5"/>
                    <a:pt x="67" y="0"/>
                    <a:pt x="72" y="2"/>
                  </a:cubicBezTo>
                  <a:cubicBezTo>
                    <a:pt x="76" y="5"/>
                    <a:pt x="76" y="14"/>
                    <a:pt x="75" y="20"/>
                  </a:cubicBezTo>
                  <a:cubicBezTo>
                    <a:pt x="74" y="26"/>
                    <a:pt x="82" y="31"/>
                    <a:pt x="87" y="34"/>
                  </a:cubicBezTo>
                  <a:cubicBezTo>
                    <a:pt x="91" y="36"/>
                    <a:pt x="95" y="31"/>
                    <a:pt x="101" y="28"/>
                  </a:cubicBezTo>
                  <a:cubicBezTo>
                    <a:pt x="107" y="24"/>
                    <a:pt x="108" y="34"/>
                    <a:pt x="115" y="36"/>
                  </a:cubicBezTo>
                  <a:cubicBezTo>
                    <a:pt x="122" y="38"/>
                    <a:pt x="125" y="55"/>
                    <a:pt x="121" y="56"/>
                  </a:cubicBezTo>
                  <a:cubicBezTo>
                    <a:pt x="116" y="57"/>
                    <a:pt x="116" y="64"/>
                    <a:pt x="110" y="64"/>
                  </a:cubicBezTo>
                  <a:cubicBezTo>
                    <a:pt x="104" y="64"/>
                    <a:pt x="114" y="80"/>
                    <a:pt x="126" y="86"/>
                  </a:cubicBezTo>
                  <a:cubicBezTo>
                    <a:pt x="139" y="92"/>
                    <a:pt x="138" y="100"/>
                    <a:pt x="144" y="118"/>
                  </a:cubicBezTo>
                  <a:cubicBezTo>
                    <a:pt x="150" y="135"/>
                    <a:pt x="154" y="137"/>
                    <a:pt x="159" y="142"/>
                  </a:cubicBezTo>
                  <a:cubicBezTo>
                    <a:pt x="164" y="147"/>
                    <a:pt x="168" y="151"/>
                    <a:pt x="174" y="148"/>
                  </a:cubicBezTo>
                  <a:cubicBezTo>
                    <a:pt x="180" y="144"/>
                    <a:pt x="178" y="151"/>
                    <a:pt x="179" y="158"/>
                  </a:cubicBezTo>
                  <a:cubicBezTo>
                    <a:pt x="180" y="165"/>
                    <a:pt x="185" y="169"/>
                    <a:pt x="190" y="165"/>
                  </a:cubicBezTo>
                  <a:cubicBezTo>
                    <a:pt x="196" y="162"/>
                    <a:pt x="193" y="170"/>
                    <a:pt x="194" y="178"/>
                  </a:cubicBezTo>
                  <a:cubicBezTo>
                    <a:pt x="194" y="178"/>
                    <a:pt x="194" y="186"/>
                    <a:pt x="189" y="199"/>
                  </a:cubicBezTo>
                  <a:cubicBezTo>
                    <a:pt x="189" y="199"/>
                    <a:pt x="184" y="204"/>
                    <a:pt x="182" y="206"/>
                  </a:cubicBezTo>
                  <a:cubicBezTo>
                    <a:pt x="179" y="208"/>
                    <a:pt x="170" y="203"/>
                    <a:pt x="170" y="203"/>
                  </a:cubicBezTo>
                  <a:cubicBezTo>
                    <a:pt x="170" y="203"/>
                    <a:pt x="168" y="200"/>
                    <a:pt x="166" y="201"/>
                  </a:cubicBezTo>
                  <a:cubicBezTo>
                    <a:pt x="164" y="203"/>
                    <a:pt x="157" y="205"/>
                    <a:pt x="154" y="201"/>
                  </a:cubicBezTo>
                  <a:cubicBezTo>
                    <a:pt x="152" y="197"/>
                    <a:pt x="149" y="191"/>
                    <a:pt x="153" y="188"/>
                  </a:cubicBezTo>
                  <a:cubicBezTo>
                    <a:pt x="157" y="185"/>
                    <a:pt x="155" y="175"/>
                    <a:pt x="152" y="172"/>
                  </a:cubicBezTo>
                  <a:cubicBezTo>
                    <a:pt x="149" y="169"/>
                    <a:pt x="142" y="162"/>
                    <a:pt x="142" y="160"/>
                  </a:cubicBezTo>
                  <a:cubicBezTo>
                    <a:pt x="142" y="158"/>
                    <a:pt x="137" y="153"/>
                    <a:pt x="135" y="154"/>
                  </a:cubicBezTo>
                  <a:cubicBezTo>
                    <a:pt x="132" y="154"/>
                    <a:pt x="124" y="153"/>
                    <a:pt x="124" y="147"/>
                  </a:cubicBezTo>
                  <a:cubicBezTo>
                    <a:pt x="124" y="140"/>
                    <a:pt x="126" y="132"/>
                    <a:pt x="121" y="130"/>
                  </a:cubicBezTo>
                  <a:cubicBezTo>
                    <a:pt x="115" y="129"/>
                    <a:pt x="110" y="106"/>
                    <a:pt x="110" y="106"/>
                  </a:cubicBezTo>
                  <a:cubicBezTo>
                    <a:pt x="110" y="106"/>
                    <a:pt x="103" y="104"/>
                    <a:pt x="100" y="104"/>
                  </a:cubicBezTo>
                  <a:cubicBezTo>
                    <a:pt x="97" y="104"/>
                    <a:pt x="92" y="104"/>
                    <a:pt x="91" y="110"/>
                  </a:cubicBezTo>
                  <a:cubicBezTo>
                    <a:pt x="89" y="116"/>
                    <a:pt x="75" y="125"/>
                    <a:pt x="75" y="125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6" y="111"/>
                    <a:pt x="60" y="115"/>
                    <a:pt x="60" y="118"/>
                  </a:cubicBezTo>
                  <a:cubicBezTo>
                    <a:pt x="59" y="122"/>
                    <a:pt x="59" y="126"/>
                    <a:pt x="53" y="127"/>
                  </a:cubicBezTo>
                  <a:cubicBezTo>
                    <a:pt x="48" y="128"/>
                    <a:pt x="44" y="133"/>
                    <a:pt x="41" y="127"/>
                  </a:cubicBezTo>
                  <a:cubicBezTo>
                    <a:pt x="38" y="121"/>
                    <a:pt x="34" y="115"/>
                    <a:pt x="36" y="114"/>
                  </a:cubicBezTo>
                  <a:cubicBezTo>
                    <a:pt x="38" y="112"/>
                    <a:pt x="44" y="96"/>
                    <a:pt x="45" y="93"/>
                  </a:cubicBezTo>
                  <a:cubicBezTo>
                    <a:pt x="45" y="90"/>
                    <a:pt x="49" y="84"/>
                    <a:pt x="45" y="81"/>
                  </a:cubicBezTo>
                  <a:cubicBezTo>
                    <a:pt x="42" y="78"/>
                    <a:pt x="40" y="71"/>
                    <a:pt x="37" y="72"/>
                  </a:cubicBezTo>
                  <a:cubicBezTo>
                    <a:pt x="34" y="72"/>
                    <a:pt x="31" y="64"/>
                    <a:pt x="27" y="64"/>
                  </a:cubicBezTo>
                  <a:cubicBezTo>
                    <a:pt x="23" y="64"/>
                    <a:pt x="17" y="61"/>
                    <a:pt x="17" y="57"/>
                  </a:cubicBezTo>
                  <a:cubicBezTo>
                    <a:pt x="17" y="54"/>
                    <a:pt x="0" y="50"/>
                    <a:pt x="0" y="50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3" name="Freeform 277">
              <a:extLst>
                <a:ext uri="{FF2B5EF4-FFF2-40B4-BE49-F238E27FC236}">
                  <a16:creationId xmlns:a16="http://schemas.microsoft.com/office/drawing/2014/main" id="{C51D7FCB-7E61-4448-9256-012AC689C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3899" y="4243517"/>
              <a:ext cx="103472" cy="85702"/>
            </a:xfrm>
            <a:custGeom>
              <a:avLst/>
              <a:gdLst>
                <a:gd name="T0" fmla="*/ 2147483647 w 141"/>
                <a:gd name="T1" fmla="*/ 2147483647 h 136"/>
                <a:gd name="T2" fmla="*/ 2147483647 w 141"/>
                <a:gd name="T3" fmla="*/ 2147483647 h 136"/>
                <a:gd name="T4" fmla="*/ 2147483647 w 141"/>
                <a:gd name="T5" fmla="*/ 2147483647 h 136"/>
                <a:gd name="T6" fmla="*/ 2147483647 w 141"/>
                <a:gd name="T7" fmla="*/ 2147483647 h 136"/>
                <a:gd name="T8" fmla="*/ 2147483647 w 141"/>
                <a:gd name="T9" fmla="*/ 2147483647 h 136"/>
                <a:gd name="T10" fmla="*/ 2147483647 w 141"/>
                <a:gd name="T11" fmla="*/ 2147483647 h 136"/>
                <a:gd name="T12" fmla="*/ 2147483647 w 141"/>
                <a:gd name="T13" fmla="*/ 2147483647 h 136"/>
                <a:gd name="T14" fmla="*/ 2147483647 w 141"/>
                <a:gd name="T15" fmla="*/ 2147483647 h 136"/>
                <a:gd name="T16" fmla="*/ 2147483647 w 141"/>
                <a:gd name="T17" fmla="*/ 2147483647 h 136"/>
                <a:gd name="T18" fmla="*/ 2147483647 w 141"/>
                <a:gd name="T19" fmla="*/ 0 h 136"/>
                <a:gd name="T20" fmla="*/ 2147483647 w 141"/>
                <a:gd name="T21" fmla="*/ 0 h 136"/>
                <a:gd name="T22" fmla="*/ 2147483647 w 141"/>
                <a:gd name="T23" fmla="*/ 2147483647 h 136"/>
                <a:gd name="T24" fmla="*/ 2147483647 w 141"/>
                <a:gd name="T25" fmla="*/ 2147483647 h 136"/>
                <a:gd name="T26" fmla="*/ 2147483647 w 141"/>
                <a:gd name="T27" fmla="*/ 2147483647 h 136"/>
                <a:gd name="T28" fmla="*/ 2147483647 w 141"/>
                <a:gd name="T29" fmla="*/ 2147483647 h 136"/>
                <a:gd name="T30" fmla="*/ 2147483647 w 141"/>
                <a:gd name="T31" fmla="*/ 2147483647 h 136"/>
                <a:gd name="T32" fmla="*/ 2147483647 w 141"/>
                <a:gd name="T33" fmla="*/ 2147483647 h 136"/>
                <a:gd name="T34" fmla="*/ 2147483647 w 141"/>
                <a:gd name="T35" fmla="*/ 2147483647 h 136"/>
                <a:gd name="T36" fmla="*/ 2147483647 w 141"/>
                <a:gd name="T37" fmla="*/ 2147483647 h 136"/>
                <a:gd name="T38" fmla="*/ 2147483647 w 141"/>
                <a:gd name="T39" fmla="*/ 2147483647 h 136"/>
                <a:gd name="T40" fmla="*/ 2147483647 w 141"/>
                <a:gd name="T41" fmla="*/ 2147483647 h 136"/>
                <a:gd name="T42" fmla="*/ 2147483647 w 141"/>
                <a:gd name="T43" fmla="*/ 2147483647 h 136"/>
                <a:gd name="T44" fmla="*/ 2147483647 w 141"/>
                <a:gd name="T45" fmla="*/ 2147483647 h 136"/>
                <a:gd name="T46" fmla="*/ 2147483647 w 141"/>
                <a:gd name="T47" fmla="*/ 2147483647 h 136"/>
                <a:gd name="T48" fmla="*/ 2147483647 w 141"/>
                <a:gd name="T49" fmla="*/ 2147483647 h 136"/>
                <a:gd name="T50" fmla="*/ 2147483647 w 141"/>
                <a:gd name="T51" fmla="*/ 2147483647 h 1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1"/>
                <a:gd name="T79" fmla="*/ 0 h 136"/>
                <a:gd name="T80" fmla="*/ 141 w 141"/>
                <a:gd name="T81" fmla="*/ 136 h 1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1" h="136">
                  <a:moveTo>
                    <a:pt x="62" y="129"/>
                  </a:moveTo>
                  <a:cubicBezTo>
                    <a:pt x="62" y="129"/>
                    <a:pt x="59" y="123"/>
                    <a:pt x="66" y="117"/>
                  </a:cubicBezTo>
                  <a:cubicBezTo>
                    <a:pt x="73" y="111"/>
                    <a:pt x="68" y="105"/>
                    <a:pt x="77" y="110"/>
                  </a:cubicBezTo>
                  <a:cubicBezTo>
                    <a:pt x="86" y="114"/>
                    <a:pt x="86" y="107"/>
                    <a:pt x="91" y="106"/>
                  </a:cubicBezTo>
                  <a:cubicBezTo>
                    <a:pt x="96" y="105"/>
                    <a:pt x="94" y="82"/>
                    <a:pt x="101" y="79"/>
                  </a:cubicBezTo>
                  <a:cubicBezTo>
                    <a:pt x="108" y="77"/>
                    <a:pt x="112" y="77"/>
                    <a:pt x="120" y="74"/>
                  </a:cubicBezTo>
                  <a:cubicBezTo>
                    <a:pt x="128" y="70"/>
                    <a:pt x="141" y="70"/>
                    <a:pt x="140" y="58"/>
                  </a:cubicBezTo>
                  <a:cubicBezTo>
                    <a:pt x="139" y="47"/>
                    <a:pt x="136" y="44"/>
                    <a:pt x="136" y="34"/>
                  </a:cubicBezTo>
                  <a:cubicBezTo>
                    <a:pt x="136" y="24"/>
                    <a:pt x="135" y="14"/>
                    <a:pt x="129" y="13"/>
                  </a:cubicBezTo>
                  <a:cubicBezTo>
                    <a:pt x="124" y="12"/>
                    <a:pt x="117" y="13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15" y="5"/>
                    <a:pt x="113" y="7"/>
                  </a:cubicBezTo>
                  <a:cubicBezTo>
                    <a:pt x="111" y="10"/>
                    <a:pt x="101" y="4"/>
                    <a:pt x="101" y="4"/>
                  </a:cubicBezTo>
                  <a:cubicBezTo>
                    <a:pt x="101" y="4"/>
                    <a:pt x="100" y="1"/>
                    <a:pt x="97" y="3"/>
                  </a:cubicBezTo>
                  <a:cubicBezTo>
                    <a:pt x="95" y="4"/>
                    <a:pt x="88" y="7"/>
                    <a:pt x="86" y="3"/>
                  </a:cubicBezTo>
                  <a:cubicBezTo>
                    <a:pt x="86" y="3"/>
                    <a:pt x="72" y="7"/>
                    <a:pt x="69" y="8"/>
                  </a:cubicBezTo>
                  <a:cubicBezTo>
                    <a:pt x="65" y="10"/>
                    <a:pt x="50" y="12"/>
                    <a:pt x="50" y="12"/>
                  </a:cubicBezTo>
                  <a:cubicBezTo>
                    <a:pt x="50" y="12"/>
                    <a:pt x="34" y="10"/>
                    <a:pt x="30" y="11"/>
                  </a:cubicBezTo>
                  <a:cubicBezTo>
                    <a:pt x="26" y="12"/>
                    <a:pt x="18" y="13"/>
                    <a:pt x="15" y="17"/>
                  </a:cubicBezTo>
                  <a:cubicBezTo>
                    <a:pt x="13" y="21"/>
                    <a:pt x="0" y="24"/>
                    <a:pt x="7" y="34"/>
                  </a:cubicBezTo>
                  <a:cubicBezTo>
                    <a:pt x="14" y="44"/>
                    <a:pt x="19" y="55"/>
                    <a:pt x="20" y="60"/>
                  </a:cubicBezTo>
                  <a:cubicBezTo>
                    <a:pt x="20" y="65"/>
                    <a:pt x="20" y="77"/>
                    <a:pt x="21" y="81"/>
                  </a:cubicBezTo>
                  <a:cubicBezTo>
                    <a:pt x="22" y="85"/>
                    <a:pt x="21" y="93"/>
                    <a:pt x="23" y="96"/>
                  </a:cubicBezTo>
                  <a:cubicBezTo>
                    <a:pt x="25" y="100"/>
                    <a:pt x="22" y="118"/>
                    <a:pt x="28" y="122"/>
                  </a:cubicBezTo>
                  <a:cubicBezTo>
                    <a:pt x="33" y="126"/>
                    <a:pt x="45" y="121"/>
                    <a:pt x="45" y="121"/>
                  </a:cubicBezTo>
                  <a:cubicBezTo>
                    <a:pt x="45" y="121"/>
                    <a:pt x="55" y="136"/>
                    <a:pt x="62" y="129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4" name="Freeform 278">
              <a:extLst>
                <a:ext uri="{FF2B5EF4-FFF2-40B4-BE49-F238E27FC236}">
                  <a16:creationId xmlns:a16="http://schemas.microsoft.com/office/drawing/2014/main" id="{910849E5-79FD-4BCF-83D6-46E21A5BB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8285" y="4140675"/>
              <a:ext cx="161103" cy="253677"/>
            </a:xfrm>
            <a:custGeom>
              <a:avLst/>
              <a:gdLst>
                <a:gd name="T0" fmla="*/ 2147483647 w 220"/>
                <a:gd name="T1" fmla="*/ 2147483647 h 397"/>
                <a:gd name="T2" fmla="*/ 2147483647 w 220"/>
                <a:gd name="T3" fmla="*/ 2147483647 h 397"/>
                <a:gd name="T4" fmla="*/ 2147483647 w 220"/>
                <a:gd name="T5" fmla="*/ 2147483647 h 397"/>
                <a:gd name="T6" fmla="*/ 2147483647 w 220"/>
                <a:gd name="T7" fmla="*/ 2147483647 h 397"/>
                <a:gd name="T8" fmla="*/ 2147483647 w 220"/>
                <a:gd name="T9" fmla="*/ 2147483647 h 397"/>
                <a:gd name="T10" fmla="*/ 2147483647 w 220"/>
                <a:gd name="T11" fmla="*/ 2147483647 h 397"/>
                <a:gd name="T12" fmla="*/ 2147483647 w 220"/>
                <a:gd name="T13" fmla="*/ 2147483647 h 397"/>
                <a:gd name="T14" fmla="*/ 2147483647 w 220"/>
                <a:gd name="T15" fmla="*/ 2147483647 h 397"/>
                <a:gd name="T16" fmla="*/ 2147483647 w 220"/>
                <a:gd name="T17" fmla="*/ 2147483647 h 397"/>
                <a:gd name="T18" fmla="*/ 2147483647 w 220"/>
                <a:gd name="T19" fmla="*/ 2147483647 h 397"/>
                <a:gd name="T20" fmla="*/ 2147483647 w 220"/>
                <a:gd name="T21" fmla="*/ 2147483647 h 397"/>
                <a:gd name="T22" fmla="*/ 2147483647 w 220"/>
                <a:gd name="T23" fmla="*/ 2147483647 h 397"/>
                <a:gd name="T24" fmla="*/ 2147483647 w 220"/>
                <a:gd name="T25" fmla="*/ 2147483647 h 397"/>
                <a:gd name="T26" fmla="*/ 2147483647 w 220"/>
                <a:gd name="T27" fmla="*/ 2147483647 h 397"/>
                <a:gd name="T28" fmla="*/ 2147483647 w 220"/>
                <a:gd name="T29" fmla="*/ 2147483647 h 397"/>
                <a:gd name="T30" fmla="*/ 2147483647 w 220"/>
                <a:gd name="T31" fmla="*/ 2147483647 h 397"/>
                <a:gd name="T32" fmla="*/ 2147483647 w 220"/>
                <a:gd name="T33" fmla="*/ 2147483647 h 397"/>
                <a:gd name="T34" fmla="*/ 2147483647 w 220"/>
                <a:gd name="T35" fmla="*/ 2147483647 h 397"/>
                <a:gd name="T36" fmla="*/ 2147483647 w 220"/>
                <a:gd name="T37" fmla="*/ 2147483647 h 397"/>
                <a:gd name="T38" fmla="*/ 2147483647 w 220"/>
                <a:gd name="T39" fmla="*/ 2147483647 h 397"/>
                <a:gd name="T40" fmla="*/ 2147483647 w 220"/>
                <a:gd name="T41" fmla="*/ 2147483647 h 397"/>
                <a:gd name="T42" fmla="*/ 2147483647 w 220"/>
                <a:gd name="T43" fmla="*/ 2147483647 h 397"/>
                <a:gd name="T44" fmla="*/ 2147483647 w 220"/>
                <a:gd name="T45" fmla="*/ 2147483647 h 397"/>
                <a:gd name="T46" fmla="*/ 2147483647 w 220"/>
                <a:gd name="T47" fmla="*/ 2147483647 h 397"/>
                <a:gd name="T48" fmla="*/ 2147483647 w 220"/>
                <a:gd name="T49" fmla="*/ 2147483647 h 397"/>
                <a:gd name="T50" fmla="*/ 2147483647 w 220"/>
                <a:gd name="T51" fmla="*/ 2147483647 h 397"/>
                <a:gd name="T52" fmla="*/ 2147483647 w 220"/>
                <a:gd name="T53" fmla="*/ 2147483647 h 397"/>
                <a:gd name="T54" fmla="*/ 2147483647 w 220"/>
                <a:gd name="T55" fmla="*/ 2147483647 h 397"/>
                <a:gd name="T56" fmla="*/ 2147483647 w 220"/>
                <a:gd name="T57" fmla="*/ 2147483647 h 397"/>
                <a:gd name="T58" fmla="*/ 2147483647 w 220"/>
                <a:gd name="T59" fmla="*/ 2147483647 h 397"/>
                <a:gd name="T60" fmla="*/ 2147483647 w 220"/>
                <a:gd name="T61" fmla="*/ 2147483647 h 397"/>
                <a:gd name="T62" fmla="*/ 2147483647 w 220"/>
                <a:gd name="T63" fmla="*/ 2147483647 h 397"/>
                <a:gd name="T64" fmla="*/ 2147483647 w 220"/>
                <a:gd name="T65" fmla="*/ 2147483647 h 397"/>
                <a:gd name="T66" fmla="*/ 2147483647 w 220"/>
                <a:gd name="T67" fmla="*/ 2147483647 h 39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0"/>
                <a:gd name="T103" fmla="*/ 0 h 397"/>
                <a:gd name="T104" fmla="*/ 220 w 220"/>
                <a:gd name="T105" fmla="*/ 397 h 39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0" h="397">
                  <a:moveTo>
                    <a:pt x="159" y="282"/>
                  </a:moveTo>
                  <a:cubicBezTo>
                    <a:pt x="153" y="278"/>
                    <a:pt x="156" y="260"/>
                    <a:pt x="154" y="256"/>
                  </a:cubicBezTo>
                  <a:cubicBezTo>
                    <a:pt x="152" y="253"/>
                    <a:pt x="153" y="245"/>
                    <a:pt x="152" y="241"/>
                  </a:cubicBezTo>
                  <a:cubicBezTo>
                    <a:pt x="151" y="237"/>
                    <a:pt x="151" y="225"/>
                    <a:pt x="151" y="220"/>
                  </a:cubicBezTo>
                  <a:cubicBezTo>
                    <a:pt x="150" y="215"/>
                    <a:pt x="145" y="204"/>
                    <a:pt x="138" y="194"/>
                  </a:cubicBezTo>
                  <a:cubicBezTo>
                    <a:pt x="131" y="184"/>
                    <a:pt x="144" y="181"/>
                    <a:pt x="146" y="177"/>
                  </a:cubicBezTo>
                  <a:cubicBezTo>
                    <a:pt x="149" y="173"/>
                    <a:pt x="157" y="172"/>
                    <a:pt x="161" y="171"/>
                  </a:cubicBezTo>
                  <a:cubicBezTo>
                    <a:pt x="165" y="170"/>
                    <a:pt x="181" y="172"/>
                    <a:pt x="181" y="172"/>
                  </a:cubicBezTo>
                  <a:cubicBezTo>
                    <a:pt x="181" y="172"/>
                    <a:pt x="196" y="170"/>
                    <a:pt x="200" y="168"/>
                  </a:cubicBezTo>
                  <a:cubicBezTo>
                    <a:pt x="203" y="167"/>
                    <a:pt x="217" y="163"/>
                    <a:pt x="217" y="163"/>
                  </a:cubicBezTo>
                  <a:cubicBezTo>
                    <a:pt x="217" y="162"/>
                    <a:pt x="217" y="162"/>
                    <a:pt x="217" y="162"/>
                  </a:cubicBezTo>
                  <a:cubicBezTo>
                    <a:pt x="215" y="158"/>
                    <a:pt x="212" y="152"/>
                    <a:pt x="216" y="149"/>
                  </a:cubicBezTo>
                  <a:cubicBezTo>
                    <a:pt x="220" y="146"/>
                    <a:pt x="218" y="136"/>
                    <a:pt x="215" y="133"/>
                  </a:cubicBezTo>
                  <a:cubicBezTo>
                    <a:pt x="212" y="130"/>
                    <a:pt x="205" y="123"/>
                    <a:pt x="205" y="121"/>
                  </a:cubicBezTo>
                  <a:cubicBezTo>
                    <a:pt x="205" y="119"/>
                    <a:pt x="200" y="114"/>
                    <a:pt x="198" y="115"/>
                  </a:cubicBezTo>
                  <a:cubicBezTo>
                    <a:pt x="195" y="115"/>
                    <a:pt x="187" y="114"/>
                    <a:pt x="187" y="108"/>
                  </a:cubicBezTo>
                  <a:cubicBezTo>
                    <a:pt x="187" y="101"/>
                    <a:pt x="189" y="93"/>
                    <a:pt x="184" y="91"/>
                  </a:cubicBezTo>
                  <a:cubicBezTo>
                    <a:pt x="178" y="90"/>
                    <a:pt x="173" y="67"/>
                    <a:pt x="173" y="67"/>
                  </a:cubicBezTo>
                  <a:cubicBezTo>
                    <a:pt x="173" y="67"/>
                    <a:pt x="166" y="65"/>
                    <a:pt x="163" y="65"/>
                  </a:cubicBezTo>
                  <a:cubicBezTo>
                    <a:pt x="160" y="65"/>
                    <a:pt x="155" y="65"/>
                    <a:pt x="154" y="71"/>
                  </a:cubicBezTo>
                  <a:cubicBezTo>
                    <a:pt x="152" y="77"/>
                    <a:pt x="138" y="86"/>
                    <a:pt x="138" y="86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9" y="72"/>
                    <a:pt x="123" y="76"/>
                    <a:pt x="123" y="79"/>
                  </a:cubicBezTo>
                  <a:cubicBezTo>
                    <a:pt x="122" y="83"/>
                    <a:pt x="122" y="87"/>
                    <a:pt x="116" y="88"/>
                  </a:cubicBezTo>
                  <a:cubicBezTo>
                    <a:pt x="111" y="89"/>
                    <a:pt x="107" y="94"/>
                    <a:pt x="104" y="88"/>
                  </a:cubicBezTo>
                  <a:cubicBezTo>
                    <a:pt x="101" y="82"/>
                    <a:pt x="97" y="76"/>
                    <a:pt x="99" y="75"/>
                  </a:cubicBezTo>
                  <a:cubicBezTo>
                    <a:pt x="101" y="73"/>
                    <a:pt x="107" y="57"/>
                    <a:pt x="108" y="54"/>
                  </a:cubicBezTo>
                  <a:cubicBezTo>
                    <a:pt x="108" y="51"/>
                    <a:pt x="112" y="45"/>
                    <a:pt x="108" y="42"/>
                  </a:cubicBezTo>
                  <a:cubicBezTo>
                    <a:pt x="105" y="39"/>
                    <a:pt x="103" y="32"/>
                    <a:pt x="100" y="33"/>
                  </a:cubicBezTo>
                  <a:cubicBezTo>
                    <a:pt x="97" y="33"/>
                    <a:pt x="94" y="25"/>
                    <a:pt x="90" y="25"/>
                  </a:cubicBezTo>
                  <a:cubicBezTo>
                    <a:pt x="86" y="25"/>
                    <a:pt x="80" y="22"/>
                    <a:pt x="80" y="18"/>
                  </a:cubicBezTo>
                  <a:cubicBezTo>
                    <a:pt x="80" y="15"/>
                    <a:pt x="63" y="11"/>
                    <a:pt x="63" y="11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57" y="9"/>
                    <a:pt x="55" y="0"/>
                    <a:pt x="48" y="12"/>
                  </a:cubicBezTo>
                  <a:cubicBezTo>
                    <a:pt x="40" y="25"/>
                    <a:pt x="20" y="39"/>
                    <a:pt x="21" y="46"/>
                  </a:cubicBezTo>
                  <a:cubicBezTo>
                    <a:pt x="22" y="53"/>
                    <a:pt x="15" y="59"/>
                    <a:pt x="10" y="61"/>
                  </a:cubicBezTo>
                  <a:cubicBezTo>
                    <a:pt x="5" y="64"/>
                    <a:pt x="0" y="68"/>
                    <a:pt x="8" y="74"/>
                  </a:cubicBezTo>
                  <a:cubicBezTo>
                    <a:pt x="15" y="81"/>
                    <a:pt x="29" y="88"/>
                    <a:pt x="34" y="98"/>
                  </a:cubicBezTo>
                  <a:cubicBezTo>
                    <a:pt x="39" y="108"/>
                    <a:pt x="36" y="109"/>
                    <a:pt x="38" y="124"/>
                  </a:cubicBezTo>
                  <a:cubicBezTo>
                    <a:pt x="41" y="139"/>
                    <a:pt x="25" y="144"/>
                    <a:pt x="33" y="156"/>
                  </a:cubicBezTo>
                  <a:cubicBezTo>
                    <a:pt x="41" y="169"/>
                    <a:pt x="50" y="183"/>
                    <a:pt x="53" y="190"/>
                  </a:cubicBezTo>
                  <a:cubicBezTo>
                    <a:pt x="56" y="196"/>
                    <a:pt x="63" y="197"/>
                    <a:pt x="61" y="210"/>
                  </a:cubicBezTo>
                  <a:cubicBezTo>
                    <a:pt x="59" y="223"/>
                    <a:pt x="54" y="227"/>
                    <a:pt x="56" y="234"/>
                  </a:cubicBezTo>
                  <a:cubicBezTo>
                    <a:pt x="59" y="241"/>
                    <a:pt x="59" y="261"/>
                    <a:pt x="56" y="267"/>
                  </a:cubicBezTo>
                  <a:cubicBezTo>
                    <a:pt x="54" y="273"/>
                    <a:pt x="53" y="278"/>
                    <a:pt x="48" y="280"/>
                  </a:cubicBezTo>
                  <a:cubicBezTo>
                    <a:pt x="42" y="283"/>
                    <a:pt x="36" y="283"/>
                    <a:pt x="36" y="283"/>
                  </a:cubicBezTo>
                  <a:cubicBezTo>
                    <a:pt x="36" y="283"/>
                    <a:pt x="35" y="305"/>
                    <a:pt x="34" y="310"/>
                  </a:cubicBezTo>
                  <a:cubicBezTo>
                    <a:pt x="33" y="316"/>
                    <a:pt x="27" y="325"/>
                    <a:pt x="27" y="330"/>
                  </a:cubicBezTo>
                  <a:cubicBezTo>
                    <a:pt x="27" y="335"/>
                    <a:pt x="26" y="336"/>
                    <a:pt x="33" y="343"/>
                  </a:cubicBezTo>
                  <a:cubicBezTo>
                    <a:pt x="39" y="350"/>
                    <a:pt x="49" y="353"/>
                    <a:pt x="54" y="359"/>
                  </a:cubicBezTo>
                  <a:cubicBezTo>
                    <a:pt x="59" y="366"/>
                    <a:pt x="59" y="371"/>
                    <a:pt x="65" y="374"/>
                  </a:cubicBezTo>
                  <a:cubicBezTo>
                    <a:pt x="71" y="378"/>
                    <a:pt x="88" y="381"/>
                    <a:pt x="98" y="388"/>
                  </a:cubicBezTo>
                  <a:cubicBezTo>
                    <a:pt x="108" y="394"/>
                    <a:pt x="111" y="396"/>
                    <a:pt x="117" y="397"/>
                  </a:cubicBezTo>
                  <a:cubicBezTo>
                    <a:pt x="124" y="397"/>
                    <a:pt x="126" y="394"/>
                    <a:pt x="127" y="393"/>
                  </a:cubicBezTo>
                  <a:cubicBezTo>
                    <a:pt x="129" y="391"/>
                    <a:pt x="121" y="380"/>
                    <a:pt x="115" y="379"/>
                  </a:cubicBezTo>
                  <a:cubicBezTo>
                    <a:pt x="109" y="378"/>
                    <a:pt x="93" y="369"/>
                    <a:pt x="93" y="369"/>
                  </a:cubicBezTo>
                  <a:cubicBezTo>
                    <a:pt x="81" y="349"/>
                    <a:pt x="81" y="349"/>
                    <a:pt x="81" y="349"/>
                  </a:cubicBezTo>
                  <a:cubicBezTo>
                    <a:pt x="81" y="349"/>
                    <a:pt x="80" y="334"/>
                    <a:pt x="79" y="328"/>
                  </a:cubicBezTo>
                  <a:cubicBezTo>
                    <a:pt x="77" y="322"/>
                    <a:pt x="75" y="317"/>
                    <a:pt x="67" y="315"/>
                  </a:cubicBezTo>
                  <a:cubicBezTo>
                    <a:pt x="59" y="313"/>
                    <a:pt x="54" y="310"/>
                    <a:pt x="53" y="305"/>
                  </a:cubicBezTo>
                  <a:cubicBezTo>
                    <a:pt x="52" y="301"/>
                    <a:pt x="62" y="281"/>
                    <a:pt x="66" y="264"/>
                  </a:cubicBezTo>
                  <a:cubicBezTo>
                    <a:pt x="70" y="248"/>
                    <a:pt x="72" y="236"/>
                    <a:pt x="73" y="223"/>
                  </a:cubicBezTo>
                  <a:cubicBezTo>
                    <a:pt x="73" y="211"/>
                    <a:pt x="68" y="197"/>
                    <a:pt x="79" y="199"/>
                  </a:cubicBezTo>
                  <a:cubicBezTo>
                    <a:pt x="91" y="201"/>
                    <a:pt x="101" y="197"/>
                    <a:pt x="102" y="209"/>
                  </a:cubicBezTo>
                  <a:cubicBezTo>
                    <a:pt x="102" y="220"/>
                    <a:pt x="112" y="231"/>
                    <a:pt x="119" y="232"/>
                  </a:cubicBezTo>
                  <a:cubicBezTo>
                    <a:pt x="126" y="234"/>
                    <a:pt x="131" y="234"/>
                    <a:pt x="135" y="238"/>
                  </a:cubicBezTo>
                  <a:cubicBezTo>
                    <a:pt x="140" y="242"/>
                    <a:pt x="146" y="243"/>
                    <a:pt x="148" y="258"/>
                  </a:cubicBezTo>
                  <a:cubicBezTo>
                    <a:pt x="150" y="273"/>
                    <a:pt x="151" y="284"/>
                    <a:pt x="159" y="282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5" name="Freeform 279">
              <a:extLst>
                <a:ext uri="{FF2B5EF4-FFF2-40B4-BE49-F238E27FC236}">
                  <a16:creationId xmlns:a16="http://schemas.microsoft.com/office/drawing/2014/main" id="{37B5DEFB-A6B3-43E4-AA9B-29AF35836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6747" y="4379497"/>
              <a:ext cx="89065" cy="94843"/>
            </a:xfrm>
            <a:custGeom>
              <a:avLst/>
              <a:gdLst>
                <a:gd name="T0" fmla="*/ 0 w 121"/>
                <a:gd name="T1" fmla="*/ 0 h 149"/>
                <a:gd name="T2" fmla="*/ 2147483647 w 121"/>
                <a:gd name="T3" fmla="*/ 2147483647 h 149"/>
                <a:gd name="T4" fmla="*/ 2147483647 w 121"/>
                <a:gd name="T5" fmla="*/ 2147483647 h 149"/>
                <a:gd name="T6" fmla="*/ 2147483647 w 121"/>
                <a:gd name="T7" fmla="*/ 2147483647 h 149"/>
                <a:gd name="T8" fmla="*/ 2147483647 w 121"/>
                <a:gd name="T9" fmla="*/ 2147483647 h 149"/>
                <a:gd name="T10" fmla="*/ 2147483647 w 121"/>
                <a:gd name="T11" fmla="*/ 2147483647 h 149"/>
                <a:gd name="T12" fmla="*/ 2147483647 w 121"/>
                <a:gd name="T13" fmla="*/ 2147483647 h 149"/>
                <a:gd name="T14" fmla="*/ 2147483647 w 121"/>
                <a:gd name="T15" fmla="*/ 2147483647 h 149"/>
                <a:gd name="T16" fmla="*/ 2147483647 w 121"/>
                <a:gd name="T17" fmla="*/ 2147483647 h 149"/>
                <a:gd name="T18" fmla="*/ 2147483647 w 121"/>
                <a:gd name="T19" fmla="*/ 2147483647 h 149"/>
                <a:gd name="T20" fmla="*/ 2147483647 w 121"/>
                <a:gd name="T21" fmla="*/ 2147483647 h 149"/>
                <a:gd name="T22" fmla="*/ 2147483647 w 121"/>
                <a:gd name="T23" fmla="*/ 2147483647 h 149"/>
                <a:gd name="T24" fmla="*/ 2147483647 w 121"/>
                <a:gd name="T25" fmla="*/ 2147483647 h 149"/>
                <a:gd name="T26" fmla="*/ 2147483647 w 121"/>
                <a:gd name="T27" fmla="*/ 2147483647 h 149"/>
                <a:gd name="T28" fmla="*/ 2147483647 w 121"/>
                <a:gd name="T29" fmla="*/ 2147483647 h 149"/>
                <a:gd name="T30" fmla="*/ 2147483647 w 121"/>
                <a:gd name="T31" fmla="*/ 2147483647 h 149"/>
                <a:gd name="T32" fmla="*/ 2147483647 w 121"/>
                <a:gd name="T33" fmla="*/ 2147483647 h 149"/>
                <a:gd name="T34" fmla="*/ 2147483647 w 121"/>
                <a:gd name="T35" fmla="*/ 2147483647 h 149"/>
                <a:gd name="T36" fmla="*/ 2147483647 w 121"/>
                <a:gd name="T37" fmla="*/ 2147483647 h 149"/>
                <a:gd name="T38" fmla="*/ 2147483647 w 121"/>
                <a:gd name="T39" fmla="*/ 2147483647 h 149"/>
                <a:gd name="T40" fmla="*/ 2147483647 w 121"/>
                <a:gd name="T41" fmla="*/ 2147483647 h 149"/>
                <a:gd name="T42" fmla="*/ 2147483647 w 121"/>
                <a:gd name="T43" fmla="*/ 2147483647 h 149"/>
                <a:gd name="T44" fmla="*/ 2147483647 w 121"/>
                <a:gd name="T45" fmla="*/ 2147483647 h 149"/>
                <a:gd name="T46" fmla="*/ 0 w 121"/>
                <a:gd name="T47" fmla="*/ 0 h 1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21"/>
                <a:gd name="T73" fmla="*/ 0 h 149"/>
                <a:gd name="T74" fmla="*/ 121 w 121"/>
                <a:gd name="T75" fmla="*/ 149 h 1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21" h="149">
                  <a:moveTo>
                    <a:pt x="0" y="0"/>
                  </a:moveTo>
                  <a:cubicBezTo>
                    <a:pt x="6" y="4"/>
                    <a:pt x="23" y="7"/>
                    <a:pt x="33" y="14"/>
                  </a:cubicBezTo>
                  <a:cubicBezTo>
                    <a:pt x="43" y="20"/>
                    <a:pt x="46" y="22"/>
                    <a:pt x="52" y="23"/>
                  </a:cubicBezTo>
                  <a:cubicBezTo>
                    <a:pt x="59" y="23"/>
                    <a:pt x="61" y="20"/>
                    <a:pt x="62" y="19"/>
                  </a:cubicBezTo>
                  <a:cubicBezTo>
                    <a:pt x="62" y="19"/>
                    <a:pt x="67" y="27"/>
                    <a:pt x="72" y="31"/>
                  </a:cubicBezTo>
                  <a:cubicBezTo>
                    <a:pt x="77" y="36"/>
                    <a:pt x="84" y="40"/>
                    <a:pt x="87" y="46"/>
                  </a:cubicBezTo>
                  <a:cubicBezTo>
                    <a:pt x="91" y="52"/>
                    <a:pt x="95" y="53"/>
                    <a:pt x="96" y="62"/>
                  </a:cubicBezTo>
                  <a:cubicBezTo>
                    <a:pt x="96" y="72"/>
                    <a:pt x="91" y="72"/>
                    <a:pt x="93" y="82"/>
                  </a:cubicBezTo>
                  <a:cubicBezTo>
                    <a:pt x="95" y="92"/>
                    <a:pt x="90" y="102"/>
                    <a:pt x="96" y="109"/>
                  </a:cubicBezTo>
                  <a:cubicBezTo>
                    <a:pt x="103" y="116"/>
                    <a:pt x="106" y="117"/>
                    <a:pt x="109" y="120"/>
                  </a:cubicBezTo>
                  <a:cubicBezTo>
                    <a:pt x="113" y="123"/>
                    <a:pt x="109" y="125"/>
                    <a:pt x="113" y="126"/>
                  </a:cubicBezTo>
                  <a:cubicBezTo>
                    <a:pt x="117" y="126"/>
                    <a:pt x="121" y="131"/>
                    <a:pt x="120" y="133"/>
                  </a:cubicBezTo>
                  <a:cubicBezTo>
                    <a:pt x="119" y="135"/>
                    <a:pt x="112" y="132"/>
                    <a:pt x="112" y="137"/>
                  </a:cubicBezTo>
                  <a:cubicBezTo>
                    <a:pt x="112" y="141"/>
                    <a:pt x="110" y="139"/>
                    <a:pt x="108" y="143"/>
                  </a:cubicBezTo>
                  <a:cubicBezTo>
                    <a:pt x="106" y="147"/>
                    <a:pt x="103" y="149"/>
                    <a:pt x="99" y="146"/>
                  </a:cubicBezTo>
                  <a:cubicBezTo>
                    <a:pt x="94" y="142"/>
                    <a:pt x="93" y="138"/>
                    <a:pt x="91" y="135"/>
                  </a:cubicBezTo>
                  <a:cubicBezTo>
                    <a:pt x="89" y="131"/>
                    <a:pt x="88" y="127"/>
                    <a:pt x="81" y="124"/>
                  </a:cubicBezTo>
                  <a:cubicBezTo>
                    <a:pt x="73" y="120"/>
                    <a:pt x="58" y="112"/>
                    <a:pt x="52" y="108"/>
                  </a:cubicBezTo>
                  <a:cubicBezTo>
                    <a:pt x="46" y="105"/>
                    <a:pt x="38" y="96"/>
                    <a:pt x="35" y="92"/>
                  </a:cubicBezTo>
                  <a:cubicBezTo>
                    <a:pt x="33" y="88"/>
                    <a:pt x="29" y="81"/>
                    <a:pt x="28" y="77"/>
                  </a:cubicBezTo>
                  <a:cubicBezTo>
                    <a:pt x="28" y="73"/>
                    <a:pt x="25" y="64"/>
                    <a:pt x="22" y="61"/>
                  </a:cubicBezTo>
                  <a:cubicBezTo>
                    <a:pt x="20" y="58"/>
                    <a:pt x="17" y="54"/>
                    <a:pt x="14" y="49"/>
                  </a:cubicBezTo>
                  <a:cubicBezTo>
                    <a:pt x="11" y="44"/>
                    <a:pt x="13" y="33"/>
                    <a:pt x="13" y="30"/>
                  </a:cubicBezTo>
                  <a:cubicBezTo>
                    <a:pt x="14" y="26"/>
                    <a:pt x="11" y="8"/>
                    <a:pt x="0" y="0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6" name="Freeform 280">
              <a:extLst>
                <a:ext uri="{FF2B5EF4-FFF2-40B4-BE49-F238E27FC236}">
                  <a16:creationId xmlns:a16="http://schemas.microsoft.com/office/drawing/2014/main" id="{206DF64B-DE44-40B4-9BD4-7B829B52A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9967" y="3857288"/>
              <a:ext cx="394243" cy="508496"/>
            </a:xfrm>
            <a:custGeom>
              <a:avLst/>
              <a:gdLst>
                <a:gd name="T0" fmla="*/ 2147483647 w 539"/>
                <a:gd name="T1" fmla="*/ 2147483647 h 798"/>
                <a:gd name="T2" fmla="*/ 2147483647 w 539"/>
                <a:gd name="T3" fmla="*/ 2147483647 h 798"/>
                <a:gd name="T4" fmla="*/ 2147483647 w 539"/>
                <a:gd name="T5" fmla="*/ 2147483647 h 798"/>
                <a:gd name="T6" fmla="*/ 2147483647 w 539"/>
                <a:gd name="T7" fmla="*/ 2147483647 h 798"/>
                <a:gd name="T8" fmla="*/ 2147483647 w 539"/>
                <a:gd name="T9" fmla="*/ 2147483647 h 798"/>
                <a:gd name="T10" fmla="*/ 2147483647 w 539"/>
                <a:gd name="T11" fmla="*/ 2147483647 h 798"/>
                <a:gd name="T12" fmla="*/ 2147483647 w 539"/>
                <a:gd name="T13" fmla="*/ 0 h 798"/>
                <a:gd name="T14" fmla="*/ 2147483647 w 539"/>
                <a:gd name="T15" fmla="*/ 2147483647 h 798"/>
                <a:gd name="T16" fmla="*/ 2147483647 w 539"/>
                <a:gd name="T17" fmla="*/ 2147483647 h 798"/>
                <a:gd name="T18" fmla="*/ 2147483647 w 539"/>
                <a:gd name="T19" fmla="*/ 2147483647 h 798"/>
                <a:gd name="T20" fmla="*/ 2147483647 w 539"/>
                <a:gd name="T21" fmla="*/ 2147483647 h 798"/>
                <a:gd name="T22" fmla="*/ 2147483647 w 539"/>
                <a:gd name="T23" fmla="*/ 2147483647 h 798"/>
                <a:gd name="T24" fmla="*/ 2147483647 w 539"/>
                <a:gd name="T25" fmla="*/ 2147483647 h 798"/>
                <a:gd name="T26" fmla="*/ 2147483647 w 539"/>
                <a:gd name="T27" fmla="*/ 2147483647 h 798"/>
                <a:gd name="T28" fmla="*/ 2147483647 w 539"/>
                <a:gd name="T29" fmla="*/ 2147483647 h 798"/>
                <a:gd name="T30" fmla="*/ 2147483647 w 539"/>
                <a:gd name="T31" fmla="*/ 2147483647 h 798"/>
                <a:gd name="T32" fmla="*/ 2147483647 w 539"/>
                <a:gd name="T33" fmla="*/ 2147483647 h 798"/>
                <a:gd name="T34" fmla="*/ 2147483647 w 539"/>
                <a:gd name="T35" fmla="*/ 2147483647 h 798"/>
                <a:gd name="T36" fmla="*/ 2147483647 w 539"/>
                <a:gd name="T37" fmla="*/ 2147483647 h 798"/>
                <a:gd name="T38" fmla="*/ 2147483647 w 539"/>
                <a:gd name="T39" fmla="*/ 2147483647 h 798"/>
                <a:gd name="T40" fmla="*/ 2147483647 w 539"/>
                <a:gd name="T41" fmla="*/ 2147483647 h 798"/>
                <a:gd name="T42" fmla="*/ 2147483647 w 539"/>
                <a:gd name="T43" fmla="*/ 2147483647 h 798"/>
                <a:gd name="T44" fmla="*/ 2147483647 w 539"/>
                <a:gd name="T45" fmla="*/ 2147483647 h 798"/>
                <a:gd name="T46" fmla="*/ 2147483647 w 539"/>
                <a:gd name="T47" fmla="*/ 2147483647 h 798"/>
                <a:gd name="T48" fmla="*/ 2147483647 w 539"/>
                <a:gd name="T49" fmla="*/ 2147483647 h 798"/>
                <a:gd name="T50" fmla="*/ 2147483647 w 539"/>
                <a:gd name="T51" fmla="*/ 2147483647 h 798"/>
                <a:gd name="T52" fmla="*/ 2147483647 w 539"/>
                <a:gd name="T53" fmla="*/ 2147483647 h 798"/>
                <a:gd name="T54" fmla="*/ 2147483647 w 539"/>
                <a:gd name="T55" fmla="*/ 2147483647 h 798"/>
                <a:gd name="T56" fmla="*/ 2147483647 w 539"/>
                <a:gd name="T57" fmla="*/ 2147483647 h 798"/>
                <a:gd name="T58" fmla="*/ 2147483647 w 539"/>
                <a:gd name="T59" fmla="*/ 2147483647 h 798"/>
                <a:gd name="T60" fmla="*/ 2147483647 w 539"/>
                <a:gd name="T61" fmla="*/ 2147483647 h 798"/>
                <a:gd name="T62" fmla="*/ 2147483647 w 539"/>
                <a:gd name="T63" fmla="*/ 2147483647 h 798"/>
                <a:gd name="T64" fmla="*/ 2147483647 w 539"/>
                <a:gd name="T65" fmla="*/ 2147483647 h 798"/>
                <a:gd name="T66" fmla="*/ 2147483647 w 539"/>
                <a:gd name="T67" fmla="*/ 2147483647 h 798"/>
                <a:gd name="T68" fmla="*/ 2147483647 w 539"/>
                <a:gd name="T69" fmla="*/ 2147483647 h 798"/>
                <a:gd name="T70" fmla="*/ 2147483647 w 539"/>
                <a:gd name="T71" fmla="*/ 2147483647 h 798"/>
                <a:gd name="T72" fmla="*/ 2147483647 w 539"/>
                <a:gd name="T73" fmla="*/ 2147483647 h 798"/>
                <a:gd name="T74" fmla="*/ 2147483647 w 539"/>
                <a:gd name="T75" fmla="*/ 2147483647 h 798"/>
                <a:gd name="T76" fmla="*/ 2147483647 w 539"/>
                <a:gd name="T77" fmla="*/ 2147483647 h 798"/>
                <a:gd name="T78" fmla="*/ 2147483647 w 539"/>
                <a:gd name="T79" fmla="*/ 2147483647 h 798"/>
                <a:gd name="T80" fmla="*/ 2147483647 w 539"/>
                <a:gd name="T81" fmla="*/ 2147483647 h 798"/>
                <a:gd name="T82" fmla="*/ 2147483647 w 539"/>
                <a:gd name="T83" fmla="*/ 2147483647 h 798"/>
                <a:gd name="T84" fmla="*/ 2147483647 w 539"/>
                <a:gd name="T85" fmla="*/ 2147483647 h 7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39"/>
                <a:gd name="T130" fmla="*/ 0 h 798"/>
                <a:gd name="T131" fmla="*/ 539 w 539"/>
                <a:gd name="T132" fmla="*/ 798 h 7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39" h="798">
                  <a:moveTo>
                    <a:pt x="0" y="372"/>
                  </a:moveTo>
                  <a:cubicBezTo>
                    <a:pt x="0" y="372"/>
                    <a:pt x="8" y="366"/>
                    <a:pt x="13" y="358"/>
                  </a:cubicBezTo>
                  <a:cubicBezTo>
                    <a:pt x="17" y="350"/>
                    <a:pt x="24" y="349"/>
                    <a:pt x="30" y="340"/>
                  </a:cubicBezTo>
                  <a:cubicBezTo>
                    <a:pt x="36" y="332"/>
                    <a:pt x="47" y="344"/>
                    <a:pt x="56" y="346"/>
                  </a:cubicBezTo>
                  <a:cubicBezTo>
                    <a:pt x="66" y="349"/>
                    <a:pt x="77" y="347"/>
                    <a:pt x="80" y="336"/>
                  </a:cubicBezTo>
                  <a:cubicBezTo>
                    <a:pt x="82" y="324"/>
                    <a:pt x="71" y="320"/>
                    <a:pt x="63" y="319"/>
                  </a:cubicBezTo>
                  <a:cubicBezTo>
                    <a:pt x="55" y="318"/>
                    <a:pt x="63" y="311"/>
                    <a:pt x="54" y="308"/>
                  </a:cubicBezTo>
                  <a:cubicBezTo>
                    <a:pt x="44" y="304"/>
                    <a:pt x="33" y="283"/>
                    <a:pt x="29" y="265"/>
                  </a:cubicBezTo>
                  <a:cubicBezTo>
                    <a:pt x="26" y="248"/>
                    <a:pt x="44" y="258"/>
                    <a:pt x="56" y="258"/>
                  </a:cubicBezTo>
                  <a:cubicBezTo>
                    <a:pt x="68" y="258"/>
                    <a:pt x="82" y="245"/>
                    <a:pt x="90" y="243"/>
                  </a:cubicBezTo>
                  <a:cubicBezTo>
                    <a:pt x="98" y="241"/>
                    <a:pt x="121" y="215"/>
                    <a:pt x="124" y="204"/>
                  </a:cubicBezTo>
                  <a:cubicBezTo>
                    <a:pt x="128" y="194"/>
                    <a:pt x="149" y="177"/>
                    <a:pt x="156" y="164"/>
                  </a:cubicBezTo>
                  <a:cubicBezTo>
                    <a:pt x="163" y="151"/>
                    <a:pt x="169" y="148"/>
                    <a:pt x="174" y="142"/>
                  </a:cubicBezTo>
                  <a:cubicBezTo>
                    <a:pt x="178" y="136"/>
                    <a:pt x="185" y="116"/>
                    <a:pt x="181" y="110"/>
                  </a:cubicBezTo>
                  <a:cubicBezTo>
                    <a:pt x="176" y="105"/>
                    <a:pt x="165" y="100"/>
                    <a:pt x="159" y="96"/>
                  </a:cubicBezTo>
                  <a:cubicBezTo>
                    <a:pt x="154" y="93"/>
                    <a:pt x="141" y="67"/>
                    <a:pt x="136" y="54"/>
                  </a:cubicBezTo>
                  <a:cubicBezTo>
                    <a:pt x="131" y="41"/>
                    <a:pt x="149" y="38"/>
                    <a:pt x="163" y="36"/>
                  </a:cubicBezTo>
                  <a:cubicBezTo>
                    <a:pt x="177" y="35"/>
                    <a:pt x="177" y="38"/>
                    <a:pt x="185" y="40"/>
                  </a:cubicBezTo>
                  <a:cubicBezTo>
                    <a:pt x="193" y="42"/>
                    <a:pt x="218" y="46"/>
                    <a:pt x="224" y="42"/>
                  </a:cubicBezTo>
                  <a:cubicBezTo>
                    <a:pt x="230" y="39"/>
                    <a:pt x="225" y="24"/>
                    <a:pt x="229" y="20"/>
                  </a:cubicBezTo>
                  <a:cubicBezTo>
                    <a:pt x="232" y="16"/>
                    <a:pt x="238" y="0"/>
                    <a:pt x="238" y="0"/>
                  </a:cubicBezTo>
                  <a:cubicBezTo>
                    <a:pt x="243" y="0"/>
                    <a:pt x="252" y="0"/>
                    <a:pt x="252" y="0"/>
                  </a:cubicBezTo>
                  <a:cubicBezTo>
                    <a:pt x="252" y="0"/>
                    <a:pt x="269" y="11"/>
                    <a:pt x="274" y="18"/>
                  </a:cubicBezTo>
                  <a:cubicBezTo>
                    <a:pt x="278" y="26"/>
                    <a:pt x="299" y="36"/>
                    <a:pt x="286" y="41"/>
                  </a:cubicBezTo>
                  <a:cubicBezTo>
                    <a:pt x="273" y="46"/>
                    <a:pt x="270" y="51"/>
                    <a:pt x="277" y="58"/>
                  </a:cubicBezTo>
                  <a:cubicBezTo>
                    <a:pt x="284" y="65"/>
                    <a:pt x="297" y="65"/>
                    <a:pt x="292" y="73"/>
                  </a:cubicBezTo>
                  <a:cubicBezTo>
                    <a:pt x="287" y="81"/>
                    <a:pt x="274" y="76"/>
                    <a:pt x="279" y="82"/>
                  </a:cubicBezTo>
                  <a:cubicBezTo>
                    <a:pt x="284" y="88"/>
                    <a:pt x="289" y="80"/>
                    <a:pt x="293" y="89"/>
                  </a:cubicBezTo>
                  <a:cubicBezTo>
                    <a:pt x="298" y="99"/>
                    <a:pt x="298" y="103"/>
                    <a:pt x="292" y="107"/>
                  </a:cubicBezTo>
                  <a:cubicBezTo>
                    <a:pt x="286" y="110"/>
                    <a:pt x="282" y="113"/>
                    <a:pt x="278" y="112"/>
                  </a:cubicBezTo>
                  <a:cubicBezTo>
                    <a:pt x="274" y="110"/>
                    <a:pt x="278" y="101"/>
                    <a:pt x="272" y="105"/>
                  </a:cubicBezTo>
                  <a:cubicBezTo>
                    <a:pt x="266" y="108"/>
                    <a:pt x="260" y="113"/>
                    <a:pt x="269" y="120"/>
                  </a:cubicBezTo>
                  <a:cubicBezTo>
                    <a:pt x="277" y="127"/>
                    <a:pt x="285" y="113"/>
                    <a:pt x="286" y="127"/>
                  </a:cubicBezTo>
                  <a:cubicBezTo>
                    <a:pt x="287" y="141"/>
                    <a:pt x="272" y="143"/>
                    <a:pt x="283" y="148"/>
                  </a:cubicBezTo>
                  <a:cubicBezTo>
                    <a:pt x="293" y="153"/>
                    <a:pt x="301" y="153"/>
                    <a:pt x="312" y="156"/>
                  </a:cubicBezTo>
                  <a:cubicBezTo>
                    <a:pt x="323" y="160"/>
                    <a:pt x="327" y="149"/>
                    <a:pt x="333" y="167"/>
                  </a:cubicBezTo>
                  <a:cubicBezTo>
                    <a:pt x="333" y="167"/>
                    <a:pt x="325" y="182"/>
                    <a:pt x="317" y="185"/>
                  </a:cubicBezTo>
                  <a:cubicBezTo>
                    <a:pt x="309" y="188"/>
                    <a:pt x="306" y="198"/>
                    <a:pt x="314" y="211"/>
                  </a:cubicBezTo>
                  <a:cubicBezTo>
                    <a:pt x="322" y="224"/>
                    <a:pt x="339" y="231"/>
                    <a:pt x="351" y="238"/>
                  </a:cubicBezTo>
                  <a:cubicBezTo>
                    <a:pt x="363" y="245"/>
                    <a:pt x="392" y="254"/>
                    <a:pt x="418" y="264"/>
                  </a:cubicBezTo>
                  <a:cubicBezTo>
                    <a:pt x="443" y="274"/>
                    <a:pt x="451" y="274"/>
                    <a:pt x="461" y="285"/>
                  </a:cubicBezTo>
                  <a:cubicBezTo>
                    <a:pt x="471" y="296"/>
                    <a:pt x="503" y="292"/>
                    <a:pt x="503" y="292"/>
                  </a:cubicBezTo>
                  <a:cubicBezTo>
                    <a:pt x="507" y="314"/>
                    <a:pt x="507" y="314"/>
                    <a:pt x="507" y="314"/>
                  </a:cubicBezTo>
                  <a:cubicBezTo>
                    <a:pt x="510" y="320"/>
                    <a:pt x="515" y="313"/>
                    <a:pt x="518" y="312"/>
                  </a:cubicBezTo>
                  <a:cubicBezTo>
                    <a:pt x="521" y="311"/>
                    <a:pt x="522" y="314"/>
                    <a:pt x="526" y="317"/>
                  </a:cubicBezTo>
                  <a:cubicBezTo>
                    <a:pt x="529" y="319"/>
                    <a:pt x="526" y="329"/>
                    <a:pt x="525" y="332"/>
                  </a:cubicBezTo>
                  <a:cubicBezTo>
                    <a:pt x="524" y="335"/>
                    <a:pt x="522" y="349"/>
                    <a:pt x="522" y="356"/>
                  </a:cubicBezTo>
                  <a:cubicBezTo>
                    <a:pt x="522" y="362"/>
                    <a:pt x="528" y="367"/>
                    <a:pt x="530" y="369"/>
                  </a:cubicBezTo>
                  <a:cubicBezTo>
                    <a:pt x="532" y="372"/>
                    <a:pt x="539" y="402"/>
                    <a:pt x="537" y="407"/>
                  </a:cubicBezTo>
                  <a:cubicBezTo>
                    <a:pt x="522" y="411"/>
                    <a:pt x="522" y="411"/>
                    <a:pt x="522" y="411"/>
                  </a:cubicBezTo>
                  <a:cubicBezTo>
                    <a:pt x="519" y="423"/>
                    <a:pt x="505" y="431"/>
                    <a:pt x="505" y="426"/>
                  </a:cubicBezTo>
                  <a:cubicBezTo>
                    <a:pt x="507" y="416"/>
                    <a:pt x="502" y="411"/>
                    <a:pt x="502" y="411"/>
                  </a:cubicBezTo>
                  <a:cubicBezTo>
                    <a:pt x="502" y="411"/>
                    <a:pt x="486" y="417"/>
                    <a:pt x="487" y="422"/>
                  </a:cubicBezTo>
                  <a:cubicBezTo>
                    <a:pt x="489" y="426"/>
                    <a:pt x="472" y="428"/>
                    <a:pt x="476" y="432"/>
                  </a:cubicBezTo>
                  <a:cubicBezTo>
                    <a:pt x="481" y="437"/>
                    <a:pt x="470" y="451"/>
                    <a:pt x="470" y="451"/>
                  </a:cubicBezTo>
                  <a:cubicBezTo>
                    <a:pt x="470" y="451"/>
                    <a:pt x="472" y="461"/>
                    <a:pt x="472" y="466"/>
                  </a:cubicBezTo>
                  <a:cubicBezTo>
                    <a:pt x="472" y="471"/>
                    <a:pt x="469" y="477"/>
                    <a:pt x="464" y="471"/>
                  </a:cubicBezTo>
                  <a:cubicBezTo>
                    <a:pt x="460" y="464"/>
                    <a:pt x="449" y="471"/>
                    <a:pt x="449" y="471"/>
                  </a:cubicBezTo>
                  <a:cubicBezTo>
                    <a:pt x="439" y="471"/>
                    <a:pt x="439" y="471"/>
                    <a:pt x="439" y="471"/>
                  </a:cubicBezTo>
                  <a:cubicBezTo>
                    <a:pt x="442" y="482"/>
                    <a:pt x="442" y="482"/>
                    <a:pt x="442" y="482"/>
                  </a:cubicBezTo>
                  <a:cubicBezTo>
                    <a:pt x="427" y="485"/>
                    <a:pt x="427" y="485"/>
                    <a:pt x="427" y="485"/>
                  </a:cubicBezTo>
                  <a:cubicBezTo>
                    <a:pt x="421" y="476"/>
                    <a:pt x="421" y="476"/>
                    <a:pt x="421" y="476"/>
                  </a:cubicBezTo>
                  <a:cubicBezTo>
                    <a:pt x="418" y="490"/>
                    <a:pt x="421" y="502"/>
                    <a:pt x="421" y="502"/>
                  </a:cubicBezTo>
                  <a:cubicBezTo>
                    <a:pt x="405" y="511"/>
                    <a:pt x="405" y="511"/>
                    <a:pt x="405" y="511"/>
                  </a:cubicBezTo>
                  <a:cubicBezTo>
                    <a:pt x="405" y="511"/>
                    <a:pt x="398" y="529"/>
                    <a:pt x="390" y="525"/>
                  </a:cubicBezTo>
                  <a:cubicBezTo>
                    <a:pt x="383" y="520"/>
                    <a:pt x="375" y="513"/>
                    <a:pt x="375" y="525"/>
                  </a:cubicBezTo>
                  <a:cubicBezTo>
                    <a:pt x="375" y="537"/>
                    <a:pt x="374" y="546"/>
                    <a:pt x="369" y="549"/>
                  </a:cubicBezTo>
                  <a:cubicBezTo>
                    <a:pt x="365" y="552"/>
                    <a:pt x="353" y="547"/>
                    <a:pt x="353" y="547"/>
                  </a:cubicBezTo>
                  <a:cubicBezTo>
                    <a:pt x="353" y="547"/>
                    <a:pt x="346" y="555"/>
                    <a:pt x="351" y="561"/>
                  </a:cubicBezTo>
                  <a:cubicBezTo>
                    <a:pt x="356" y="567"/>
                    <a:pt x="357" y="567"/>
                    <a:pt x="353" y="572"/>
                  </a:cubicBezTo>
                  <a:cubicBezTo>
                    <a:pt x="348" y="576"/>
                    <a:pt x="340" y="573"/>
                    <a:pt x="340" y="573"/>
                  </a:cubicBezTo>
                  <a:cubicBezTo>
                    <a:pt x="340" y="573"/>
                    <a:pt x="333" y="573"/>
                    <a:pt x="330" y="578"/>
                  </a:cubicBezTo>
                  <a:cubicBezTo>
                    <a:pt x="327" y="582"/>
                    <a:pt x="324" y="573"/>
                    <a:pt x="319" y="573"/>
                  </a:cubicBezTo>
                  <a:cubicBezTo>
                    <a:pt x="315" y="573"/>
                    <a:pt x="310" y="565"/>
                    <a:pt x="309" y="575"/>
                  </a:cubicBezTo>
                  <a:cubicBezTo>
                    <a:pt x="307" y="584"/>
                    <a:pt x="312" y="596"/>
                    <a:pt x="312" y="596"/>
                  </a:cubicBezTo>
                  <a:cubicBezTo>
                    <a:pt x="312" y="596"/>
                    <a:pt x="303" y="597"/>
                    <a:pt x="303" y="603"/>
                  </a:cubicBezTo>
                  <a:cubicBezTo>
                    <a:pt x="303" y="609"/>
                    <a:pt x="310" y="618"/>
                    <a:pt x="310" y="618"/>
                  </a:cubicBezTo>
                  <a:cubicBezTo>
                    <a:pt x="310" y="618"/>
                    <a:pt x="313" y="620"/>
                    <a:pt x="312" y="629"/>
                  </a:cubicBezTo>
                  <a:cubicBezTo>
                    <a:pt x="310" y="638"/>
                    <a:pt x="307" y="641"/>
                    <a:pt x="310" y="647"/>
                  </a:cubicBezTo>
                  <a:cubicBezTo>
                    <a:pt x="313" y="653"/>
                    <a:pt x="324" y="644"/>
                    <a:pt x="319" y="655"/>
                  </a:cubicBezTo>
                  <a:cubicBezTo>
                    <a:pt x="315" y="665"/>
                    <a:pt x="308" y="666"/>
                    <a:pt x="304" y="671"/>
                  </a:cubicBezTo>
                  <a:cubicBezTo>
                    <a:pt x="295" y="683"/>
                    <a:pt x="312" y="673"/>
                    <a:pt x="295" y="683"/>
                  </a:cubicBezTo>
                  <a:cubicBezTo>
                    <a:pt x="278" y="694"/>
                    <a:pt x="278" y="694"/>
                    <a:pt x="278" y="694"/>
                  </a:cubicBezTo>
                  <a:cubicBezTo>
                    <a:pt x="278" y="694"/>
                    <a:pt x="285" y="692"/>
                    <a:pt x="292" y="697"/>
                  </a:cubicBezTo>
                  <a:cubicBezTo>
                    <a:pt x="300" y="702"/>
                    <a:pt x="300" y="692"/>
                    <a:pt x="300" y="702"/>
                  </a:cubicBezTo>
                  <a:cubicBezTo>
                    <a:pt x="300" y="711"/>
                    <a:pt x="300" y="702"/>
                    <a:pt x="300" y="702"/>
                  </a:cubicBezTo>
                  <a:cubicBezTo>
                    <a:pt x="300" y="702"/>
                    <a:pt x="307" y="723"/>
                    <a:pt x="301" y="723"/>
                  </a:cubicBezTo>
                  <a:cubicBezTo>
                    <a:pt x="295" y="723"/>
                    <a:pt x="301" y="720"/>
                    <a:pt x="295" y="723"/>
                  </a:cubicBezTo>
                  <a:cubicBezTo>
                    <a:pt x="289" y="726"/>
                    <a:pt x="292" y="729"/>
                    <a:pt x="292" y="729"/>
                  </a:cubicBezTo>
                  <a:cubicBezTo>
                    <a:pt x="280" y="739"/>
                    <a:pt x="280" y="739"/>
                    <a:pt x="280" y="739"/>
                  </a:cubicBezTo>
                  <a:cubicBezTo>
                    <a:pt x="278" y="748"/>
                    <a:pt x="278" y="748"/>
                    <a:pt x="278" y="748"/>
                  </a:cubicBezTo>
                  <a:cubicBezTo>
                    <a:pt x="278" y="748"/>
                    <a:pt x="268" y="747"/>
                    <a:pt x="271" y="754"/>
                  </a:cubicBezTo>
                  <a:cubicBezTo>
                    <a:pt x="274" y="762"/>
                    <a:pt x="263" y="770"/>
                    <a:pt x="257" y="767"/>
                  </a:cubicBezTo>
                  <a:cubicBezTo>
                    <a:pt x="251" y="764"/>
                    <a:pt x="244" y="757"/>
                    <a:pt x="247" y="768"/>
                  </a:cubicBezTo>
                  <a:cubicBezTo>
                    <a:pt x="250" y="779"/>
                    <a:pt x="262" y="785"/>
                    <a:pt x="254" y="789"/>
                  </a:cubicBezTo>
                  <a:cubicBezTo>
                    <a:pt x="247" y="794"/>
                    <a:pt x="241" y="786"/>
                    <a:pt x="238" y="792"/>
                  </a:cubicBezTo>
                  <a:cubicBezTo>
                    <a:pt x="235" y="798"/>
                    <a:pt x="224" y="795"/>
                    <a:pt x="224" y="795"/>
                  </a:cubicBezTo>
                  <a:cubicBezTo>
                    <a:pt x="220" y="777"/>
                    <a:pt x="220" y="777"/>
                    <a:pt x="220" y="777"/>
                  </a:cubicBezTo>
                  <a:cubicBezTo>
                    <a:pt x="220" y="777"/>
                    <a:pt x="221" y="762"/>
                    <a:pt x="213" y="767"/>
                  </a:cubicBezTo>
                  <a:cubicBezTo>
                    <a:pt x="213" y="767"/>
                    <a:pt x="218" y="745"/>
                    <a:pt x="210" y="745"/>
                  </a:cubicBezTo>
                  <a:cubicBezTo>
                    <a:pt x="203" y="745"/>
                    <a:pt x="195" y="744"/>
                    <a:pt x="198" y="738"/>
                  </a:cubicBezTo>
                  <a:cubicBezTo>
                    <a:pt x="201" y="732"/>
                    <a:pt x="201" y="721"/>
                    <a:pt x="201" y="721"/>
                  </a:cubicBezTo>
                  <a:cubicBezTo>
                    <a:pt x="201" y="721"/>
                    <a:pt x="194" y="715"/>
                    <a:pt x="192" y="711"/>
                  </a:cubicBezTo>
                  <a:cubicBezTo>
                    <a:pt x="191" y="706"/>
                    <a:pt x="192" y="692"/>
                    <a:pt x="192" y="692"/>
                  </a:cubicBezTo>
                  <a:cubicBezTo>
                    <a:pt x="185" y="674"/>
                    <a:pt x="185" y="674"/>
                    <a:pt x="185" y="674"/>
                  </a:cubicBezTo>
                  <a:cubicBezTo>
                    <a:pt x="185" y="674"/>
                    <a:pt x="176" y="676"/>
                    <a:pt x="168" y="664"/>
                  </a:cubicBezTo>
                  <a:cubicBezTo>
                    <a:pt x="161" y="652"/>
                    <a:pt x="161" y="650"/>
                    <a:pt x="165" y="649"/>
                  </a:cubicBezTo>
                  <a:cubicBezTo>
                    <a:pt x="168" y="635"/>
                    <a:pt x="168" y="635"/>
                    <a:pt x="168" y="635"/>
                  </a:cubicBezTo>
                  <a:cubicBezTo>
                    <a:pt x="159" y="624"/>
                    <a:pt x="159" y="624"/>
                    <a:pt x="159" y="624"/>
                  </a:cubicBezTo>
                  <a:cubicBezTo>
                    <a:pt x="159" y="624"/>
                    <a:pt x="148" y="618"/>
                    <a:pt x="153" y="615"/>
                  </a:cubicBezTo>
                  <a:cubicBezTo>
                    <a:pt x="158" y="612"/>
                    <a:pt x="155" y="606"/>
                    <a:pt x="148" y="602"/>
                  </a:cubicBezTo>
                  <a:cubicBezTo>
                    <a:pt x="142" y="597"/>
                    <a:pt x="135" y="575"/>
                    <a:pt x="135" y="575"/>
                  </a:cubicBezTo>
                  <a:cubicBezTo>
                    <a:pt x="135" y="575"/>
                    <a:pt x="136" y="553"/>
                    <a:pt x="129" y="538"/>
                  </a:cubicBezTo>
                  <a:cubicBezTo>
                    <a:pt x="121" y="523"/>
                    <a:pt x="114" y="519"/>
                    <a:pt x="114" y="507"/>
                  </a:cubicBezTo>
                  <a:cubicBezTo>
                    <a:pt x="114" y="494"/>
                    <a:pt x="114" y="483"/>
                    <a:pt x="117" y="471"/>
                  </a:cubicBezTo>
                  <a:cubicBezTo>
                    <a:pt x="120" y="458"/>
                    <a:pt x="117" y="476"/>
                    <a:pt x="120" y="445"/>
                  </a:cubicBezTo>
                  <a:cubicBezTo>
                    <a:pt x="123" y="413"/>
                    <a:pt x="132" y="404"/>
                    <a:pt x="117" y="401"/>
                  </a:cubicBezTo>
                  <a:cubicBezTo>
                    <a:pt x="102" y="398"/>
                    <a:pt x="94" y="392"/>
                    <a:pt x="97" y="402"/>
                  </a:cubicBezTo>
                  <a:cubicBezTo>
                    <a:pt x="100" y="413"/>
                    <a:pt x="99" y="422"/>
                    <a:pt x="99" y="422"/>
                  </a:cubicBezTo>
                  <a:cubicBezTo>
                    <a:pt x="99" y="422"/>
                    <a:pt x="100" y="437"/>
                    <a:pt x="93" y="442"/>
                  </a:cubicBezTo>
                  <a:cubicBezTo>
                    <a:pt x="85" y="446"/>
                    <a:pt x="79" y="458"/>
                    <a:pt x="70" y="451"/>
                  </a:cubicBezTo>
                  <a:cubicBezTo>
                    <a:pt x="61" y="443"/>
                    <a:pt x="64" y="429"/>
                    <a:pt x="56" y="437"/>
                  </a:cubicBezTo>
                  <a:cubicBezTo>
                    <a:pt x="49" y="445"/>
                    <a:pt x="41" y="449"/>
                    <a:pt x="37" y="437"/>
                  </a:cubicBezTo>
                  <a:cubicBezTo>
                    <a:pt x="32" y="425"/>
                    <a:pt x="9" y="419"/>
                    <a:pt x="20" y="410"/>
                  </a:cubicBezTo>
                  <a:cubicBezTo>
                    <a:pt x="31" y="401"/>
                    <a:pt x="35" y="402"/>
                    <a:pt x="46" y="396"/>
                  </a:cubicBezTo>
                  <a:cubicBezTo>
                    <a:pt x="56" y="390"/>
                    <a:pt x="61" y="378"/>
                    <a:pt x="61" y="378"/>
                  </a:cubicBezTo>
                  <a:cubicBezTo>
                    <a:pt x="61" y="378"/>
                    <a:pt x="59" y="381"/>
                    <a:pt x="49" y="381"/>
                  </a:cubicBezTo>
                  <a:cubicBezTo>
                    <a:pt x="38" y="381"/>
                    <a:pt x="29" y="381"/>
                    <a:pt x="25" y="387"/>
                  </a:cubicBezTo>
                  <a:cubicBezTo>
                    <a:pt x="20" y="393"/>
                    <a:pt x="5" y="395"/>
                    <a:pt x="5" y="387"/>
                  </a:cubicBezTo>
                  <a:cubicBezTo>
                    <a:pt x="5" y="380"/>
                    <a:pt x="0" y="372"/>
                    <a:pt x="0" y="372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7" name="Freeform 281">
              <a:extLst>
                <a:ext uri="{FF2B5EF4-FFF2-40B4-BE49-F238E27FC236}">
                  <a16:creationId xmlns:a16="http://schemas.microsoft.com/office/drawing/2014/main" id="{C4301F79-C9E3-443B-8E7E-15BAA9B44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6186" y="4372640"/>
              <a:ext cx="191227" cy="111983"/>
            </a:xfrm>
            <a:custGeom>
              <a:avLst/>
              <a:gdLst>
                <a:gd name="T0" fmla="*/ 2147483647 w 262"/>
                <a:gd name="T1" fmla="*/ 2147483647 h 176"/>
                <a:gd name="T2" fmla="*/ 2147483647 w 262"/>
                <a:gd name="T3" fmla="*/ 2147483647 h 176"/>
                <a:gd name="T4" fmla="*/ 2147483647 w 262"/>
                <a:gd name="T5" fmla="*/ 2147483647 h 176"/>
                <a:gd name="T6" fmla="*/ 2147483647 w 262"/>
                <a:gd name="T7" fmla="*/ 2147483647 h 176"/>
                <a:gd name="T8" fmla="*/ 2147483647 w 262"/>
                <a:gd name="T9" fmla="*/ 2147483647 h 176"/>
                <a:gd name="T10" fmla="*/ 2147483647 w 262"/>
                <a:gd name="T11" fmla="*/ 2147483647 h 176"/>
                <a:gd name="T12" fmla="*/ 2147483647 w 262"/>
                <a:gd name="T13" fmla="*/ 2147483647 h 176"/>
                <a:gd name="T14" fmla="*/ 2147483647 w 262"/>
                <a:gd name="T15" fmla="*/ 2147483647 h 176"/>
                <a:gd name="T16" fmla="*/ 2147483647 w 262"/>
                <a:gd name="T17" fmla="*/ 2147483647 h 176"/>
                <a:gd name="T18" fmla="*/ 2147483647 w 262"/>
                <a:gd name="T19" fmla="*/ 2147483647 h 176"/>
                <a:gd name="T20" fmla="*/ 0 w 262"/>
                <a:gd name="T21" fmla="*/ 2147483647 h 176"/>
                <a:gd name="T22" fmla="*/ 2147483647 w 262"/>
                <a:gd name="T23" fmla="*/ 2147483647 h 176"/>
                <a:gd name="T24" fmla="*/ 2147483647 w 262"/>
                <a:gd name="T25" fmla="*/ 2147483647 h 176"/>
                <a:gd name="T26" fmla="*/ 2147483647 w 262"/>
                <a:gd name="T27" fmla="*/ 2147483647 h 176"/>
                <a:gd name="T28" fmla="*/ 2147483647 w 262"/>
                <a:gd name="T29" fmla="*/ 2147483647 h 176"/>
                <a:gd name="T30" fmla="*/ 2147483647 w 262"/>
                <a:gd name="T31" fmla="*/ 2147483647 h 176"/>
                <a:gd name="T32" fmla="*/ 2147483647 w 262"/>
                <a:gd name="T33" fmla="*/ 2147483647 h 176"/>
                <a:gd name="T34" fmla="*/ 2147483647 w 262"/>
                <a:gd name="T35" fmla="*/ 2147483647 h 176"/>
                <a:gd name="T36" fmla="*/ 2147483647 w 262"/>
                <a:gd name="T37" fmla="*/ 2147483647 h 176"/>
                <a:gd name="T38" fmla="*/ 2147483647 w 262"/>
                <a:gd name="T39" fmla="*/ 2147483647 h 176"/>
                <a:gd name="T40" fmla="*/ 2147483647 w 262"/>
                <a:gd name="T41" fmla="*/ 2147483647 h 176"/>
                <a:gd name="T42" fmla="*/ 2147483647 w 262"/>
                <a:gd name="T43" fmla="*/ 2147483647 h 176"/>
                <a:gd name="T44" fmla="*/ 2147483647 w 262"/>
                <a:gd name="T45" fmla="*/ 2147483647 h 176"/>
                <a:gd name="T46" fmla="*/ 2147483647 w 262"/>
                <a:gd name="T47" fmla="*/ 2147483647 h 176"/>
                <a:gd name="T48" fmla="*/ 2147483647 w 262"/>
                <a:gd name="T49" fmla="*/ 2147483647 h 176"/>
                <a:gd name="T50" fmla="*/ 2147483647 w 262"/>
                <a:gd name="T51" fmla="*/ 2147483647 h 176"/>
                <a:gd name="T52" fmla="*/ 2147483647 w 262"/>
                <a:gd name="T53" fmla="*/ 2147483647 h 176"/>
                <a:gd name="T54" fmla="*/ 2147483647 w 262"/>
                <a:gd name="T55" fmla="*/ 2147483647 h 176"/>
                <a:gd name="T56" fmla="*/ 2147483647 w 262"/>
                <a:gd name="T57" fmla="*/ 2147483647 h 176"/>
                <a:gd name="T58" fmla="*/ 2147483647 w 262"/>
                <a:gd name="T59" fmla="*/ 2147483647 h 176"/>
                <a:gd name="T60" fmla="*/ 2147483647 w 262"/>
                <a:gd name="T61" fmla="*/ 2147483647 h 176"/>
                <a:gd name="T62" fmla="*/ 2147483647 w 262"/>
                <a:gd name="T63" fmla="*/ 2147483647 h 176"/>
                <a:gd name="T64" fmla="*/ 2147483647 w 262"/>
                <a:gd name="T65" fmla="*/ 2147483647 h 176"/>
                <a:gd name="T66" fmla="*/ 2147483647 w 262"/>
                <a:gd name="T67" fmla="*/ 2147483647 h 1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62"/>
                <a:gd name="T103" fmla="*/ 0 h 176"/>
                <a:gd name="T104" fmla="*/ 262 w 262"/>
                <a:gd name="T105" fmla="*/ 176 h 1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62" h="176">
                  <a:moveTo>
                    <a:pt x="212" y="10"/>
                  </a:moveTo>
                  <a:cubicBezTo>
                    <a:pt x="205" y="5"/>
                    <a:pt x="194" y="0"/>
                    <a:pt x="189" y="8"/>
                  </a:cubicBezTo>
                  <a:cubicBezTo>
                    <a:pt x="183" y="17"/>
                    <a:pt x="173" y="24"/>
                    <a:pt x="168" y="33"/>
                  </a:cubicBezTo>
                  <a:cubicBezTo>
                    <a:pt x="163" y="42"/>
                    <a:pt x="146" y="45"/>
                    <a:pt x="146" y="57"/>
                  </a:cubicBezTo>
                  <a:cubicBezTo>
                    <a:pt x="145" y="68"/>
                    <a:pt x="144" y="68"/>
                    <a:pt x="130" y="75"/>
                  </a:cubicBezTo>
                  <a:cubicBezTo>
                    <a:pt x="115" y="82"/>
                    <a:pt x="103" y="106"/>
                    <a:pt x="96" y="111"/>
                  </a:cubicBezTo>
                  <a:cubicBezTo>
                    <a:pt x="90" y="117"/>
                    <a:pt x="63" y="144"/>
                    <a:pt x="63" y="148"/>
                  </a:cubicBezTo>
                  <a:cubicBezTo>
                    <a:pt x="62" y="152"/>
                    <a:pt x="56" y="158"/>
                    <a:pt x="50" y="156"/>
                  </a:cubicBezTo>
                  <a:cubicBezTo>
                    <a:pt x="43" y="155"/>
                    <a:pt x="45" y="151"/>
                    <a:pt x="34" y="146"/>
                  </a:cubicBezTo>
                  <a:cubicBezTo>
                    <a:pt x="23" y="142"/>
                    <a:pt x="14" y="133"/>
                    <a:pt x="10" y="135"/>
                  </a:cubicBezTo>
                  <a:cubicBezTo>
                    <a:pt x="5" y="137"/>
                    <a:pt x="0" y="137"/>
                    <a:pt x="0" y="137"/>
                  </a:cubicBezTo>
                  <a:cubicBezTo>
                    <a:pt x="0" y="137"/>
                    <a:pt x="14" y="149"/>
                    <a:pt x="20" y="151"/>
                  </a:cubicBezTo>
                  <a:cubicBezTo>
                    <a:pt x="27" y="153"/>
                    <a:pt x="26" y="160"/>
                    <a:pt x="33" y="165"/>
                  </a:cubicBezTo>
                  <a:cubicBezTo>
                    <a:pt x="41" y="170"/>
                    <a:pt x="46" y="176"/>
                    <a:pt x="57" y="174"/>
                  </a:cubicBezTo>
                  <a:cubicBezTo>
                    <a:pt x="69" y="173"/>
                    <a:pt x="62" y="163"/>
                    <a:pt x="76" y="163"/>
                  </a:cubicBezTo>
                  <a:cubicBezTo>
                    <a:pt x="91" y="162"/>
                    <a:pt x="83" y="152"/>
                    <a:pt x="96" y="153"/>
                  </a:cubicBezTo>
                  <a:cubicBezTo>
                    <a:pt x="110" y="155"/>
                    <a:pt x="106" y="153"/>
                    <a:pt x="123" y="151"/>
                  </a:cubicBezTo>
                  <a:cubicBezTo>
                    <a:pt x="140" y="150"/>
                    <a:pt x="146" y="140"/>
                    <a:pt x="147" y="130"/>
                  </a:cubicBezTo>
                  <a:cubicBezTo>
                    <a:pt x="148" y="121"/>
                    <a:pt x="140" y="117"/>
                    <a:pt x="149" y="107"/>
                  </a:cubicBezTo>
                  <a:cubicBezTo>
                    <a:pt x="157" y="98"/>
                    <a:pt x="176" y="69"/>
                    <a:pt x="183" y="72"/>
                  </a:cubicBezTo>
                  <a:cubicBezTo>
                    <a:pt x="191" y="75"/>
                    <a:pt x="193" y="83"/>
                    <a:pt x="203" y="83"/>
                  </a:cubicBezTo>
                  <a:cubicBezTo>
                    <a:pt x="214" y="84"/>
                    <a:pt x="209" y="73"/>
                    <a:pt x="219" y="70"/>
                  </a:cubicBezTo>
                  <a:cubicBezTo>
                    <a:pt x="229" y="67"/>
                    <a:pt x="224" y="66"/>
                    <a:pt x="235" y="68"/>
                  </a:cubicBezTo>
                  <a:cubicBezTo>
                    <a:pt x="246" y="70"/>
                    <a:pt x="240" y="59"/>
                    <a:pt x="249" y="57"/>
                  </a:cubicBezTo>
                  <a:cubicBezTo>
                    <a:pt x="259" y="56"/>
                    <a:pt x="247" y="53"/>
                    <a:pt x="240" y="54"/>
                  </a:cubicBezTo>
                  <a:cubicBezTo>
                    <a:pt x="233" y="54"/>
                    <a:pt x="232" y="47"/>
                    <a:pt x="238" y="46"/>
                  </a:cubicBezTo>
                  <a:cubicBezTo>
                    <a:pt x="244" y="45"/>
                    <a:pt x="242" y="37"/>
                    <a:pt x="249" y="44"/>
                  </a:cubicBezTo>
                  <a:cubicBezTo>
                    <a:pt x="256" y="50"/>
                    <a:pt x="252" y="50"/>
                    <a:pt x="257" y="47"/>
                  </a:cubicBezTo>
                  <a:cubicBezTo>
                    <a:pt x="262" y="44"/>
                    <a:pt x="259" y="34"/>
                    <a:pt x="256" y="33"/>
                  </a:cubicBezTo>
                  <a:cubicBezTo>
                    <a:pt x="252" y="32"/>
                    <a:pt x="249" y="27"/>
                    <a:pt x="246" y="30"/>
                  </a:cubicBezTo>
                  <a:cubicBezTo>
                    <a:pt x="242" y="34"/>
                    <a:pt x="236" y="33"/>
                    <a:pt x="232" y="35"/>
                  </a:cubicBezTo>
                  <a:cubicBezTo>
                    <a:pt x="229" y="37"/>
                    <a:pt x="220" y="33"/>
                    <a:pt x="218" y="31"/>
                  </a:cubicBezTo>
                  <a:cubicBezTo>
                    <a:pt x="216" y="30"/>
                    <a:pt x="213" y="25"/>
                    <a:pt x="212" y="22"/>
                  </a:cubicBezTo>
                  <a:cubicBezTo>
                    <a:pt x="210" y="19"/>
                    <a:pt x="212" y="10"/>
                    <a:pt x="212" y="10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8" name="Freeform 282">
              <a:extLst>
                <a:ext uri="{FF2B5EF4-FFF2-40B4-BE49-F238E27FC236}">
                  <a16:creationId xmlns:a16="http://schemas.microsoft.com/office/drawing/2014/main" id="{53C39116-609F-4291-A76C-AC834FF13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637" y="4416063"/>
              <a:ext cx="197776" cy="149692"/>
            </a:xfrm>
            <a:custGeom>
              <a:avLst/>
              <a:gdLst>
                <a:gd name="T0" fmla="*/ 2147483647 w 270"/>
                <a:gd name="T1" fmla="*/ 2147483647 h 234"/>
                <a:gd name="T2" fmla="*/ 2147483647 w 270"/>
                <a:gd name="T3" fmla="*/ 2147483647 h 234"/>
                <a:gd name="T4" fmla="*/ 2147483647 w 270"/>
                <a:gd name="T5" fmla="*/ 2147483647 h 234"/>
                <a:gd name="T6" fmla="*/ 2147483647 w 270"/>
                <a:gd name="T7" fmla="*/ 2147483647 h 234"/>
                <a:gd name="T8" fmla="*/ 2147483647 w 270"/>
                <a:gd name="T9" fmla="*/ 2147483647 h 234"/>
                <a:gd name="T10" fmla="*/ 2147483647 w 270"/>
                <a:gd name="T11" fmla="*/ 2147483647 h 234"/>
                <a:gd name="T12" fmla="*/ 2147483647 w 270"/>
                <a:gd name="T13" fmla="*/ 2147483647 h 234"/>
                <a:gd name="T14" fmla="*/ 2147483647 w 270"/>
                <a:gd name="T15" fmla="*/ 2147483647 h 234"/>
                <a:gd name="T16" fmla="*/ 2147483647 w 270"/>
                <a:gd name="T17" fmla="*/ 2147483647 h 234"/>
                <a:gd name="T18" fmla="*/ 2147483647 w 270"/>
                <a:gd name="T19" fmla="*/ 2147483647 h 234"/>
                <a:gd name="T20" fmla="*/ 2147483647 w 270"/>
                <a:gd name="T21" fmla="*/ 2147483647 h 234"/>
                <a:gd name="T22" fmla="*/ 2147483647 w 270"/>
                <a:gd name="T23" fmla="*/ 2147483647 h 234"/>
                <a:gd name="T24" fmla="*/ 2147483647 w 270"/>
                <a:gd name="T25" fmla="*/ 2147483647 h 234"/>
                <a:gd name="T26" fmla="*/ 2147483647 w 270"/>
                <a:gd name="T27" fmla="*/ 2147483647 h 234"/>
                <a:gd name="T28" fmla="*/ 2147483647 w 270"/>
                <a:gd name="T29" fmla="*/ 2147483647 h 234"/>
                <a:gd name="T30" fmla="*/ 2147483647 w 270"/>
                <a:gd name="T31" fmla="*/ 2147483647 h 234"/>
                <a:gd name="T32" fmla="*/ 2147483647 w 270"/>
                <a:gd name="T33" fmla="*/ 2147483647 h 234"/>
                <a:gd name="T34" fmla="*/ 2147483647 w 270"/>
                <a:gd name="T35" fmla="*/ 2147483647 h 234"/>
                <a:gd name="T36" fmla="*/ 2147483647 w 270"/>
                <a:gd name="T37" fmla="*/ 2147483647 h 234"/>
                <a:gd name="T38" fmla="*/ 2147483647 w 270"/>
                <a:gd name="T39" fmla="*/ 2147483647 h 234"/>
                <a:gd name="T40" fmla="*/ 2147483647 w 270"/>
                <a:gd name="T41" fmla="*/ 2147483647 h 234"/>
                <a:gd name="T42" fmla="*/ 2147483647 w 270"/>
                <a:gd name="T43" fmla="*/ 2147483647 h 234"/>
                <a:gd name="T44" fmla="*/ 2147483647 w 270"/>
                <a:gd name="T45" fmla="*/ 2147483647 h 234"/>
                <a:gd name="T46" fmla="*/ 2147483647 w 270"/>
                <a:gd name="T47" fmla="*/ 2147483647 h 234"/>
                <a:gd name="T48" fmla="*/ 2147483647 w 270"/>
                <a:gd name="T49" fmla="*/ 2147483647 h 234"/>
                <a:gd name="T50" fmla="*/ 2147483647 w 270"/>
                <a:gd name="T51" fmla="*/ 2147483647 h 234"/>
                <a:gd name="T52" fmla="*/ 2147483647 w 270"/>
                <a:gd name="T53" fmla="*/ 2147483647 h 234"/>
                <a:gd name="T54" fmla="*/ 2147483647 w 270"/>
                <a:gd name="T55" fmla="*/ 2147483647 h 234"/>
                <a:gd name="T56" fmla="*/ 2147483647 w 270"/>
                <a:gd name="T57" fmla="*/ 2147483647 h 234"/>
                <a:gd name="T58" fmla="*/ 2147483647 w 270"/>
                <a:gd name="T59" fmla="*/ 2147483647 h 234"/>
                <a:gd name="T60" fmla="*/ 2147483647 w 270"/>
                <a:gd name="T61" fmla="*/ 2147483647 h 234"/>
                <a:gd name="T62" fmla="*/ 2147483647 w 270"/>
                <a:gd name="T63" fmla="*/ 2147483647 h 234"/>
                <a:gd name="T64" fmla="*/ 2147483647 w 270"/>
                <a:gd name="T65" fmla="*/ 2147483647 h 234"/>
                <a:gd name="T66" fmla="*/ 2147483647 w 270"/>
                <a:gd name="T67" fmla="*/ 2147483647 h 234"/>
                <a:gd name="T68" fmla="*/ 2147483647 w 270"/>
                <a:gd name="T69" fmla="*/ 2147483647 h 234"/>
                <a:gd name="T70" fmla="*/ 2147483647 w 270"/>
                <a:gd name="T71" fmla="*/ 2147483647 h 234"/>
                <a:gd name="T72" fmla="*/ 2147483647 w 270"/>
                <a:gd name="T73" fmla="*/ 2147483647 h 234"/>
                <a:gd name="T74" fmla="*/ 2147483647 w 270"/>
                <a:gd name="T75" fmla="*/ 2147483647 h 234"/>
                <a:gd name="T76" fmla="*/ 2147483647 w 270"/>
                <a:gd name="T77" fmla="*/ 2147483647 h 234"/>
                <a:gd name="T78" fmla="*/ 2147483647 w 270"/>
                <a:gd name="T79" fmla="*/ 2147483647 h 234"/>
                <a:gd name="T80" fmla="*/ 2147483647 w 270"/>
                <a:gd name="T81" fmla="*/ 2147483647 h 234"/>
                <a:gd name="T82" fmla="*/ 2147483647 w 270"/>
                <a:gd name="T83" fmla="*/ 2147483647 h 234"/>
                <a:gd name="T84" fmla="*/ 2147483647 w 270"/>
                <a:gd name="T85" fmla="*/ 2147483647 h 234"/>
                <a:gd name="T86" fmla="*/ 2147483647 w 270"/>
                <a:gd name="T87" fmla="*/ 2147483647 h 234"/>
                <a:gd name="T88" fmla="*/ 2147483647 w 270"/>
                <a:gd name="T89" fmla="*/ 2147483647 h 234"/>
                <a:gd name="T90" fmla="*/ 2147483647 w 270"/>
                <a:gd name="T91" fmla="*/ 2147483647 h 234"/>
                <a:gd name="T92" fmla="*/ 2147483647 w 270"/>
                <a:gd name="T93" fmla="*/ 2147483647 h 234"/>
                <a:gd name="T94" fmla="*/ 2147483647 w 270"/>
                <a:gd name="T95" fmla="*/ 2147483647 h 234"/>
                <a:gd name="T96" fmla="*/ 2147483647 w 270"/>
                <a:gd name="T97" fmla="*/ 2147483647 h 234"/>
                <a:gd name="T98" fmla="*/ 2147483647 w 270"/>
                <a:gd name="T99" fmla="*/ 2147483647 h 234"/>
                <a:gd name="T100" fmla="*/ 2147483647 w 270"/>
                <a:gd name="T101" fmla="*/ 2147483647 h 234"/>
                <a:gd name="T102" fmla="*/ 2147483647 w 270"/>
                <a:gd name="T103" fmla="*/ 2147483647 h 234"/>
                <a:gd name="T104" fmla="*/ 2147483647 w 270"/>
                <a:gd name="T105" fmla="*/ 2147483647 h 2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70"/>
                <a:gd name="T160" fmla="*/ 0 h 234"/>
                <a:gd name="T161" fmla="*/ 270 w 270"/>
                <a:gd name="T162" fmla="*/ 234 h 2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70" h="234">
                  <a:moveTo>
                    <a:pt x="211" y="14"/>
                  </a:moveTo>
                  <a:cubicBezTo>
                    <a:pt x="201" y="14"/>
                    <a:pt x="199" y="6"/>
                    <a:pt x="191" y="3"/>
                  </a:cubicBezTo>
                  <a:cubicBezTo>
                    <a:pt x="184" y="0"/>
                    <a:pt x="165" y="29"/>
                    <a:pt x="157" y="38"/>
                  </a:cubicBezTo>
                  <a:cubicBezTo>
                    <a:pt x="148" y="48"/>
                    <a:pt x="156" y="52"/>
                    <a:pt x="155" y="61"/>
                  </a:cubicBezTo>
                  <a:cubicBezTo>
                    <a:pt x="154" y="71"/>
                    <a:pt x="148" y="81"/>
                    <a:pt x="131" y="82"/>
                  </a:cubicBezTo>
                  <a:cubicBezTo>
                    <a:pt x="114" y="84"/>
                    <a:pt x="118" y="86"/>
                    <a:pt x="104" y="84"/>
                  </a:cubicBezTo>
                  <a:cubicBezTo>
                    <a:pt x="91" y="83"/>
                    <a:pt x="99" y="93"/>
                    <a:pt x="84" y="94"/>
                  </a:cubicBezTo>
                  <a:cubicBezTo>
                    <a:pt x="70" y="94"/>
                    <a:pt x="77" y="104"/>
                    <a:pt x="65" y="105"/>
                  </a:cubicBezTo>
                  <a:cubicBezTo>
                    <a:pt x="54" y="107"/>
                    <a:pt x="49" y="101"/>
                    <a:pt x="41" y="96"/>
                  </a:cubicBezTo>
                  <a:cubicBezTo>
                    <a:pt x="34" y="91"/>
                    <a:pt x="35" y="84"/>
                    <a:pt x="28" y="82"/>
                  </a:cubicBezTo>
                  <a:cubicBezTo>
                    <a:pt x="22" y="80"/>
                    <a:pt x="8" y="68"/>
                    <a:pt x="8" y="68"/>
                  </a:cubicBezTo>
                  <a:cubicBezTo>
                    <a:pt x="8" y="68"/>
                    <a:pt x="11" y="83"/>
                    <a:pt x="8" y="86"/>
                  </a:cubicBezTo>
                  <a:cubicBezTo>
                    <a:pt x="5" y="89"/>
                    <a:pt x="0" y="98"/>
                    <a:pt x="5" y="107"/>
                  </a:cubicBezTo>
                  <a:cubicBezTo>
                    <a:pt x="11" y="115"/>
                    <a:pt x="15" y="128"/>
                    <a:pt x="16" y="131"/>
                  </a:cubicBezTo>
                  <a:cubicBezTo>
                    <a:pt x="18" y="134"/>
                    <a:pt x="15" y="141"/>
                    <a:pt x="18" y="145"/>
                  </a:cubicBezTo>
                  <a:cubicBezTo>
                    <a:pt x="20" y="150"/>
                    <a:pt x="28" y="154"/>
                    <a:pt x="31" y="155"/>
                  </a:cubicBezTo>
                  <a:cubicBezTo>
                    <a:pt x="34" y="156"/>
                    <a:pt x="38" y="158"/>
                    <a:pt x="38" y="162"/>
                  </a:cubicBezTo>
                  <a:cubicBezTo>
                    <a:pt x="38" y="166"/>
                    <a:pt x="39" y="177"/>
                    <a:pt x="39" y="184"/>
                  </a:cubicBezTo>
                  <a:cubicBezTo>
                    <a:pt x="39" y="190"/>
                    <a:pt x="38" y="188"/>
                    <a:pt x="39" y="194"/>
                  </a:cubicBezTo>
                  <a:cubicBezTo>
                    <a:pt x="40" y="200"/>
                    <a:pt x="45" y="202"/>
                    <a:pt x="49" y="200"/>
                  </a:cubicBezTo>
                  <a:cubicBezTo>
                    <a:pt x="54" y="197"/>
                    <a:pt x="57" y="191"/>
                    <a:pt x="58" y="197"/>
                  </a:cubicBezTo>
                  <a:cubicBezTo>
                    <a:pt x="60" y="204"/>
                    <a:pt x="55" y="213"/>
                    <a:pt x="61" y="210"/>
                  </a:cubicBezTo>
                  <a:cubicBezTo>
                    <a:pt x="67" y="208"/>
                    <a:pt x="62" y="201"/>
                    <a:pt x="70" y="203"/>
                  </a:cubicBezTo>
                  <a:cubicBezTo>
                    <a:pt x="78" y="204"/>
                    <a:pt x="75" y="203"/>
                    <a:pt x="78" y="204"/>
                  </a:cubicBezTo>
                  <a:cubicBezTo>
                    <a:pt x="81" y="206"/>
                    <a:pt x="84" y="198"/>
                    <a:pt x="84" y="205"/>
                  </a:cubicBezTo>
                  <a:cubicBezTo>
                    <a:pt x="84" y="212"/>
                    <a:pt x="74" y="209"/>
                    <a:pt x="78" y="215"/>
                  </a:cubicBezTo>
                  <a:cubicBezTo>
                    <a:pt x="83" y="221"/>
                    <a:pt x="88" y="215"/>
                    <a:pt x="91" y="214"/>
                  </a:cubicBezTo>
                  <a:cubicBezTo>
                    <a:pt x="94" y="212"/>
                    <a:pt x="89" y="200"/>
                    <a:pt x="98" y="206"/>
                  </a:cubicBezTo>
                  <a:cubicBezTo>
                    <a:pt x="108" y="211"/>
                    <a:pt x="106" y="196"/>
                    <a:pt x="112" y="197"/>
                  </a:cubicBezTo>
                  <a:cubicBezTo>
                    <a:pt x="118" y="199"/>
                    <a:pt x="118" y="197"/>
                    <a:pt x="122" y="204"/>
                  </a:cubicBezTo>
                  <a:cubicBezTo>
                    <a:pt x="126" y="212"/>
                    <a:pt x="125" y="202"/>
                    <a:pt x="134" y="207"/>
                  </a:cubicBezTo>
                  <a:cubicBezTo>
                    <a:pt x="142" y="211"/>
                    <a:pt x="138" y="213"/>
                    <a:pt x="139" y="218"/>
                  </a:cubicBezTo>
                  <a:cubicBezTo>
                    <a:pt x="140" y="223"/>
                    <a:pt x="136" y="220"/>
                    <a:pt x="143" y="227"/>
                  </a:cubicBezTo>
                  <a:cubicBezTo>
                    <a:pt x="150" y="234"/>
                    <a:pt x="156" y="229"/>
                    <a:pt x="156" y="229"/>
                  </a:cubicBezTo>
                  <a:cubicBezTo>
                    <a:pt x="156" y="229"/>
                    <a:pt x="153" y="214"/>
                    <a:pt x="160" y="216"/>
                  </a:cubicBezTo>
                  <a:cubicBezTo>
                    <a:pt x="167" y="218"/>
                    <a:pt x="169" y="219"/>
                    <a:pt x="169" y="219"/>
                  </a:cubicBezTo>
                  <a:cubicBezTo>
                    <a:pt x="169" y="219"/>
                    <a:pt x="187" y="228"/>
                    <a:pt x="191" y="221"/>
                  </a:cubicBezTo>
                  <a:cubicBezTo>
                    <a:pt x="194" y="214"/>
                    <a:pt x="195" y="204"/>
                    <a:pt x="191" y="200"/>
                  </a:cubicBezTo>
                  <a:cubicBezTo>
                    <a:pt x="186" y="197"/>
                    <a:pt x="180" y="189"/>
                    <a:pt x="186" y="184"/>
                  </a:cubicBezTo>
                  <a:cubicBezTo>
                    <a:pt x="192" y="180"/>
                    <a:pt x="191" y="167"/>
                    <a:pt x="192" y="163"/>
                  </a:cubicBezTo>
                  <a:cubicBezTo>
                    <a:pt x="194" y="158"/>
                    <a:pt x="187" y="143"/>
                    <a:pt x="197" y="147"/>
                  </a:cubicBezTo>
                  <a:cubicBezTo>
                    <a:pt x="206" y="151"/>
                    <a:pt x="204" y="146"/>
                    <a:pt x="214" y="150"/>
                  </a:cubicBezTo>
                  <a:cubicBezTo>
                    <a:pt x="224" y="154"/>
                    <a:pt x="217" y="154"/>
                    <a:pt x="224" y="131"/>
                  </a:cubicBezTo>
                  <a:cubicBezTo>
                    <a:pt x="231" y="108"/>
                    <a:pt x="226" y="94"/>
                    <a:pt x="234" y="94"/>
                  </a:cubicBezTo>
                  <a:cubicBezTo>
                    <a:pt x="243" y="94"/>
                    <a:pt x="238" y="87"/>
                    <a:pt x="248" y="93"/>
                  </a:cubicBezTo>
                  <a:cubicBezTo>
                    <a:pt x="258" y="98"/>
                    <a:pt x="267" y="101"/>
                    <a:pt x="269" y="97"/>
                  </a:cubicBezTo>
                  <a:cubicBezTo>
                    <a:pt x="270" y="94"/>
                    <a:pt x="257" y="83"/>
                    <a:pt x="254" y="83"/>
                  </a:cubicBezTo>
                  <a:cubicBezTo>
                    <a:pt x="250" y="83"/>
                    <a:pt x="240" y="79"/>
                    <a:pt x="236" y="76"/>
                  </a:cubicBezTo>
                  <a:cubicBezTo>
                    <a:pt x="232" y="73"/>
                    <a:pt x="227" y="69"/>
                    <a:pt x="225" y="68"/>
                  </a:cubicBezTo>
                  <a:cubicBezTo>
                    <a:pt x="223" y="66"/>
                    <a:pt x="218" y="61"/>
                    <a:pt x="224" y="54"/>
                  </a:cubicBezTo>
                  <a:cubicBezTo>
                    <a:pt x="229" y="47"/>
                    <a:pt x="227" y="38"/>
                    <a:pt x="225" y="33"/>
                  </a:cubicBezTo>
                  <a:cubicBezTo>
                    <a:pt x="223" y="28"/>
                    <a:pt x="221" y="23"/>
                    <a:pt x="224" y="21"/>
                  </a:cubicBezTo>
                  <a:cubicBezTo>
                    <a:pt x="227" y="18"/>
                    <a:pt x="211" y="14"/>
                    <a:pt x="211" y="14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69" name="Freeform 283">
              <a:extLst>
                <a:ext uri="{FF2B5EF4-FFF2-40B4-BE49-F238E27FC236}">
                  <a16:creationId xmlns:a16="http://schemas.microsoft.com/office/drawing/2014/main" id="{A3CFED92-BA58-43DC-AF11-1F670014A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6935" y="4456057"/>
              <a:ext cx="129668" cy="134837"/>
            </a:xfrm>
            <a:custGeom>
              <a:avLst/>
              <a:gdLst>
                <a:gd name="T0" fmla="*/ 2147483647 w 177"/>
                <a:gd name="T1" fmla="*/ 2147483647 h 213"/>
                <a:gd name="T2" fmla="*/ 2147483647 w 177"/>
                <a:gd name="T3" fmla="*/ 2147483647 h 213"/>
                <a:gd name="T4" fmla="*/ 2147483647 w 177"/>
                <a:gd name="T5" fmla="*/ 2147483647 h 213"/>
                <a:gd name="T6" fmla="*/ 2147483647 w 177"/>
                <a:gd name="T7" fmla="*/ 2147483647 h 213"/>
                <a:gd name="T8" fmla="*/ 2147483647 w 177"/>
                <a:gd name="T9" fmla="*/ 2147483647 h 213"/>
                <a:gd name="T10" fmla="*/ 2147483647 w 177"/>
                <a:gd name="T11" fmla="*/ 2147483647 h 213"/>
                <a:gd name="T12" fmla="*/ 2147483647 w 177"/>
                <a:gd name="T13" fmla="*/ 2147483647 h 213"/>
                <a:gd name="T14" fmla="*/ 2147483647 w 177"/>
                <a:gd name="T15" fmla="*/ 2147483647 h 213"/>
                <a:gd name="T16" fmla="*/ 2147483647 w 177"/>
                <a:gd name="T17" fmla="*/ 2147483647 h 213"/>
                <a:gd name="T18" fmla="*/ 2147483647 w 177"/>
                <a:gd name="T19" fmla="*/ 2147483647 h 213"/>
                <a:gd name="T20" fmla="*/ 2147483647 w 177"/>
                <a:gd name="T21" fmla="*/ 2147483647 h 213"/>
                <a:gd name="T22" fmla="*/ 2147483647 w 177"/>
                <a:gd name="T23" fmla="*/ 2147483647 h 213"/>
                <a:gd name="T24" fmla="*/ 2147483647 w 177"/>
                <a:gd name="T25" fmla="*/ 2147483647 h 213"/>
                <a:gd name="T26" fmla="*/ 2147483647 w 177"/>
                <a:gd name="T27" fmla="*/ 2147483647 h 213"/>
                <a:gd name="T28" fmla="*/ 2147483647 w 177"/>
                <a:gd name="T29" fmla="*/ 2147483647 h 213"/>
                <a:gd name="T30" fmla="*/ 2147483647 w 177"/>
                <a:gd name="T31" fmla="*/ 2147483647 h 213"/>
                <a:gd name="T32" fmla="*/ 2147483647 w 177"/>
                <a:gd name="T33" fmla="*/ 2147483647 h 213"/>
                <a:gd name="T34" fmla="*/ 2147483647 w 177"/>
                <a:gd name="T35" fmla="*/ 2147483647 h 213"/>
                <a:gd name="T36" fmla="*/ 2147483647 w 177"/>
                <a:gd name="T37" fmla="*/ 2147483647 h 213"/>
                <a:gd name="T38" fmla="*/ 2147483647 w 177"/>
                <a:gd name="T39" fmla="*/ 2147483647 h 213"/>
                <a:gd name="T40" fmla="*/ 2147483647 w 177"/>
                <a:gd name="T41" fmla="*/ 2147483647 h 213"/>
                <a:gd name="T42" fmla="*/ 2147483647 w 177"/>
                <a:gd name="T43" fmla="*/ 2147483647 h 213"/>
                <a:gd name="T44" fmla="*/ 2147483647 w 177"/>
                <a:gd name="T45" fmla="*/ 2147483647 h 213"/>
                <a:gd name="T46" fmla="*/ 2147483647 w 177"/>
                <a:gd name="T47" fmla="*/ 2147483647 h 213"/>
                <a:gd name="T48" fmla="*/ 2147483647 w 177"/>
                <a:gd name="T49" fmla="*/ 2147483647 h 213"/>
                <a:gd name="T50" fmla="*/ 2147483647 w 177"/>
                <a:gd name="T51" fmla="*/ 2147483647 h 213"/>
                <a:gd name="T52" fmla="*/ 2147483647 w 177"/>
                <a:gd name="T53" fmla="*/ 2147483647 h 213"/>
                <a:gd name="T54" fmla="*/ 2147483647 w 177"/>
                <a:gd name="T55" fmla="*/ 2147483647 h 213"/>
                <a:gd name="T56" fmla="*/ 2147483647 w 177"/>
                <a:gd name="T57" fmla="*/ 2147483647 h 213"/>
                <a:gd name="T58" fmla="*/ 2147483647 w 177"/>
                <a:gd name="T59" fmla="*/ 2147483647 h 213"/>
                <a:gd name="T60" fmla="*/ 2147483647 w 177"/>
                <a:gd name="T61" fmla="*/ 2147483647 h 213"/>
                <a:gd name="T62" fmla="*/ 2147483647 w 177"/>
                <a:gd name="T63" fmla="*/ 2147483647 h 213"/>
                <a:gd name="T64" fmla="*/ 2147483647 w 177"/>
                <a:gd name="T65" fmla="*/ 2147483647 h 213"/>
                <a:gd name="T66" fmla="*/ 2147483647 w 177"/>
                <a:gd name="T67" fmla="*/ 2147483647 h 213"/>
                <a:gd name="T68" fmla="*/ 2147483647 w 177"/>
                <a:gd name="T69" fmla="*/ 2147483647 h 213"/>
                <a:gd name="T70" fmla="*/ 2147483647 w 177"/>
                <a:gd name="T71" fmla="*/ 2147483647 h 213"/>
                <a:gd name="T72" fmla="*/ 2147483647 w 177"/>
                <a:gd name="T73" fmla="*/ 2147483647 h 213"/>
                <a:gd name="T74" fmla="*/ 2147483647 w 177"/>
                <a:gd name="T75" fmla="*/ 2147483647 h 213"/>
                <a:gd name="T76" fmla="*/ 2147483647 w 177"/>
                <a:gd name="T77" fmla="*/ 2147483647 h 213"/>
                <a:gd name="T78" fmla="*/ 2147483647 w 177"/>
                <a:gd name="T79" fmla="*/ 2147483647 h 213"/>
                <a:gd name="T80" fmla="*/ 2147483647 w 177"/>
                <a:gd name="T81" fmla="*/ 2147483647 h 213"/>
                <a:gd name="T82" fmla="*/ 2147483647 w 177"/>
                <a:gd name="T83" fmla="*/ 2147483647 h 213"/>
                <a:gd name="T84" fmla="*/ 2147483647 w 177"/>
                <a:gd name="T85" fmla="*/ 2147483647 h 213"/>
                <a:gd name="T86" fmla="*/ 2147483647 w 177"/>
                <a:gd name="T87" fmla="*/ 2147483647 h 213"/>
                <a:gd name="T88" fmla="*/ 2147483647 w 177"/>
                <a:gd name="T89" fmla="*/ 2147483647 h 213"/>
                <a:gd name="T90" fmla="*/ 2147483647 w 177"/>
                <a:gd name="T91" fmla="*/ 2147483647 h 213"/>
                <a:gd name="T92" fmla="*/ 2147483647 w 177"/>
                <a:gd name="T93" fmla="*/ 2147483647 h 213"/>
                <a:gd name="T94" fmla="*/ 2147483647 w 177"/>
                <a:gd name="T95" fmla="*/ 2147483647 h 213"/>
                <a:gd name="T96" fmla="*/ 2147483647 w 177"/>
                <a:gd name="T97" fmla="*/ 2147483647 h 213"/>
                <a:gd name="T98" fmla="*/ 2147483647 w 177"/>
                <a:gd name="T99" fmla="*/ 2147483647 h 213"/>
                <a:gd name="T100" fmla="*/ 2147483647 w 177"/>
                <a:gd name="T101" fmla="*/ 2147483647 h 213"/>
                <a:gd name="T102" fmla="*/ 2147483647 w 177"/>
                <a:gd name="T103" fmla="*/ 2147483647 h 213"/>
                <a:gd name="T104" fmla="*/ 2147483647 w 177"/>
                <a:gd name="T105" fmla="*/ 2147483647 h 213"/>
                <a:gd name="T106" fmla="*/ 2147483647 w 177"/>
                <a:gd name="T107" fmla="*/ 2147483647 h 21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7"/>
                <a:gd name="T163" fmla="*/ 0 h 213"/>
                <a:gd name="T164" fmla="*/ 177 w 177"/>
                <a:gd name="T165" fmla="*/ 213 h 21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7" h="213">
                  <a:moveTo>
                    <a:pt x="164" y="5"/>
                  </a:moveTo>
                  <a:cubicBezTo>
                    <a:pt x="157" y="0"/>
                    <a:pt x="155" y="4"/>
                    <a:pt x="151" y="11"/>
                  </a:cubicBezTo>
                  <a:cubicBezTo>
                    <a:pt x="148" y="18"/>
                    <a:pt x="136" y="28"/>
                    <a:pt x="133" y="32"/>
                  </a:cubicBezTo>
                  <a:cubicBezTo>
                    <a:pt x="129" y="35"/>
                    <a:pt x="111" y="45"/>
                    <a:pt x="100" y="38"/>
                  </a:cubicBezTo>
                  <a:cubicBezTo>
                    <a:pt x="88" y="31"/>
                    <a:pt x="75" y="22"/>
                    <a:pt x="63" y="27"/>
                  </a:cubicBezTo>
                  <a:cubicBezTo>
                    <a:pt x="52" y="32"/>
                    <a:pt x="35" y="40"/>
                    <a:pt x="30" y="51"/>
                  </a:cubicBezTo>
                  <a:cubicBezTo>
                    <a:pt x="26" y="61"/>
                    <a:pt x="16" y="68"/>
                    <a:pt x="14" y="76"/>
                  </a:cubicBezTo>
                  <a:cubicBezTo>
                    <a:pt x="12" y="85"/>
                    <a:pt x="6" y="105"/>
                    <a:pt x="9" y="112"/>
                  </a:cubicBezTo>
                  <a:cubicBezTo>
                    <a:pt x="13" y="119"/>
                    <a:pt x="18" y="125"/>
                    <a:pt x="10" y="133"/>
                  </a:cubicBezTo>
                  <a:cubicBezTo>
                    <a:pt x="3" y="141"/>
                    <a:pt x="0" y="152"/>
                    <a:pt x="7" y="155"/>
                  </a:cubicBezTo>
                  <a:cubicBezTo>
                    <a:pt x="14" y="159"/>
                    <a:pt x="14" y="156"/>
                    <a:pt x="20" y="160"/>
                  </a:cubicBezTo>
                  <a:cubicBezTo>
                    <a:pt x="26" y="163"/>
                    <a:pt x="19" y="187"/>
                    <a:pt x="19" y="187"/>
                  </a:cubicBezTo>
                  <a:cubicBezTo>
                    <a:pt x="23" y="201"/>
                    <a:pt x="25" y="197"/>
                    <a:pt x="30" y="204"/>
                  </a:cubicBezTo>
                  <a:cubicBezTo>
                    <a:pt x="36" y="211"/>
                    <a:pt x="42" y="213"/>
                    <a:pt x="48" y="207"/>
                  </a:cubicBezTo>
                  <a:cubicBezTo>
                    <a:pt x="54" y="201"/>
                    <a:pt x="55" y="199"/>
                    <a:pt x="48" y="194"/>
                  </a:cubicBezTo>
                  <a:cubicBezTo>
                    <a:pt x="41" y="189"/>
                    <a:pt x="35" y="187"/>
                    <a:pt x="40" y="180"/>
                  </a:cubicBezTo>
                  <a:cubicBezTo>
                    <a:pt x="44" y="173"/>
                    <a:pt x="47" y="168"/>
                    <a:pt x="43" y="161"/>
                  </a:cubicBezTo>
                  <a:cubicBezTo>
                    <a:pt x="40" y="154"/>
                    <a:pt x="37" y="146"/>
                    <a:pt x="39" y="140"/>
                  </a:cubicBezTo>
                  <a:cubicBezTo>
                    <a:pt x="40" y="134"/>
                    <a:pt x="35" y="126"/>
                    <a:pt x="42" y="127"/>
                  </a:cubicBezTo>
                  <a:cubicBezTo>
                    <a:pt x="49" y="128"/>
                    <a:pt x="61" y="132"/>
                    <a:pt x="57" y="140"/>
                  </a:cubicBezTo>
                  <a:cubicBezTo>
                    <a:pt x="54" y="148"/>
                    <a:pt x="47" y="155"/>
                    <a:pt x="57" y="157"/>
                  </a:cubicBezTo>
                  <a:cubicBezTo>
                    <a:pt x="68" y="160"/>
                    <a:pt x="73" y="157"/>
                    <a:pt x="76" y="161"/>
                  </a:cubicBezTo>
                  <a:cubicBezTo>
                    <a:pt x="80" y="164"/>
                    <a:pt x="71" y="167"/>
                    <a:pt x="71" y="173"/>
                  </a:cubicBezTo>
                  <a:cubicBezTo>
                    <a:pt x="71" y="179"/>
                    <a:pt x="76" y="186"/>
                    <a:pt x="76" y="186"/>
                  </a:cubicBezTo>
                  <a:cubicBezTo>
                    <a:pt x="76" y="186"/>
                    <a:pt x="55" y="190"/>
                    <a:pt x="69" y="194"/>
                  </a:cubicBezTo>
                  <a:cubicBezTo>
                    <a:pt x="83" y="197"/>
                    <a:pt x="82" y="189"/>
                    <a:pt x="86" y="183"/>
                  </a:cubicBezTo>
                  <a:cubicBezTo>
                    <a:pt x="89" y="177"/>
                    <a:pt x="97" y="189"/>
                    <a:pt x="102" y="195"/>
                  </a:cubicBezTo>
                  <a:cubicBezTo>
                    <a:pt x="107" y="201"/>
                    <a:pt x="107" y="204"/>
                    <a:pt x="114" y="200"/>
                  </a:cubicBezTo>
                  <a:cubicBezTo>
                    <a:pt x="121" y="195"/>
                    <a:pt x="124" y="182"/>
                    <a:pt x="117" y="180"/>
                  </a:cubicBezTo>
                  <a:cubicBezTo>
                    <a:pt x="110" y="177"/>
                    <a:pt x="97" y="169"/>
                    <a:pt x="97" y="169"/>
                  </a:cubicBezTo>
                  <a:cubicBezTo>
                    <a:pt x="97" y="169"/>
                    <a:pt x="89" y="172"/>
                    <a:pt x="89" y="163"/>
                  </a:cubicBezTo>
                  <a:cubicBezTo>
                    <a:pt x="89" y="155"/>
                    <a:pt x="87" y="153"/>
                    <a:pt x="89" y="148"/>
                  </a:cubicBezTo>
                  <a:cubicBezTo>
                    <a:pt x="91" y="143"/>
                    <a:pt x="88" y="128"/>
                    <a:pt x="83" y="129"/>
                  </a:cubicBezTo>
                  <a:cubicBezTo>
                    <a:pt x="79" y="130"/>
                    <a:pt x="76" y="123"/>
                    <a:pt x="73" y="121"/>
                  </a:cubicBezTo>
                  <a:cubicBezTo>
                    <a:pt x="69" y="119"/>
                    <a:pt x="62" y="113"/>
                    <a:pt x="62" y="113"/>
                  </a:cubicBezTo>
                  <a:cubicBezTo>
                    <a:pt x="62" y="113"/>
                    <a:pt x="71" y="100"/>
                    <a:pt x="82" y="103"/>
                  </a:cubicBezTo>
                  <a:cubicBezTo>
                    <a:pt x="93" y="107"/>
                    <a:pt x="88" y="96"/>
                    <a:pt x="96" y="96"/>
                  </a:cubicBezTo>
                  <a:cubicBezTo>
                    <a:pt x="104" y="96"/>
                    <a:pt x="106" y="98"/>
                    <a:pt x="110" y="100"/>
                  </a:cubicBezTo>
                  <a:cubicBezTo>
                    <a:pt x="115" y="102"/>
                    <a:pt x="111" y="91"/>
                    <a:pt x="118" y="92"/>
                  </a:cubicBezTo>
                  <a:cubicBezTo>
                    <a:pt x="125" y="93"/>
                    <a:pt x="107" y="67"/>
                    <a:pt x="106" y="78"/>
                  </a:cubicBezTo>
                  <a:cubicBezTo>
                    <a:pt x="104" y="88"/>
                    <a:pt x="100" y="85"/>
                    <a:pt x="95" y="85"/>
                  </a:cubicBezTo>
                  <a:cubicBezTo>
                    <a:pt x="90" y="85"/>
                    <a:pt x="87" y="78"/>
                    <a:pt x="84" y="82"/>
                  </a:cubicBezTo>
                  <a:cubicBezTo>
                    <a:pt x="82" y="87"/>
                    <a:pt x="80" y="86"/>
                    <a:pt x="75" y="86"/>
                  </a:cubicBezTo>
                  <a:cubicBezTo>
                    <a:pt x="70" y="86"/>
                    <a:pt x="67" y="83"/>
                    <a:pt x="64" y="87"/>
                  </a:cubicBezTo>
                  <a:cubicBezTo>
                    <a:pt x="62" y="91"/>
                    <a:pt x="54" y="91"/>
                    <a:pt x="54" y="91"/>
                  </a:cubicBezTo>
                  <a:cubicBezTo>
                    <a:pt x="54" y="91"/>
                    <a:pt x="39" y="95"/>
                    <a:pt x="37" y="91"/>
                  </a:cubicBezTo>
                  <a:cubicBezTo>
                    <a:pt x="36" y="86"/>
                    <a:pt x="28" y="80"/>
                    <a:pt x="33" y="74"/>
                  </a:cubicBezTo>
                  <a:cubicBezTo>
                    <a:pt x="37" y="68"/>
                    <a:pt x="40" y="62"/>
                    <a:pt x="43" y="58"/>
                  </a:cubicBezTo>
                  <a:cubicBezTo>
                    <a:pt x="47" y="53"/>
                    <a:pt x="43" y="48"/>
                    <a:pt x="54" y="46"/>
                  </a:cubicBezTo>
                  <a:cubicBezTo>
                    <a:pt x="64" y="44"/>
                    <a:pt x="73" y="35"/>
                    <a:pt x="81" y="44"/>
                  </a:cubicBezTo>
                  <a:cubicBezTo>
                    <a:pt x="89" y="52"/>
                    <a:pt x="91" y="58"/>
                    <a:pt x="110" y="58"/>
                  </a:cubicBezTo>
                  <a:cubicBezTo>
                    <a:pt x="129" y="58"/>
                    <a:pt x="140" y="61"/>
                    <a:pt x="143" y="51"/>
                  </a:cubicBezTo>
                  <a:cubicBezTo>
                    <a:pt x="147" y="40"/>
                    <a:pt x="147" y="35"/>
                    <a:pt x="155" y="33"/>
                  </a:cubicBezTo>
                  <a:cubicBezTo>
                    <a:pt x="163" y="31"/>
                    <a:pt x="177" y="25"/>
                    <a:pt x="165" y="8"/>
                  </a:cubicBezTo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0" name="Freeform 284">
              <a:extLst>
                <a:ext uri="{FF2B5EF4-FFF2-40B4-BE49-F238E27FC236}">
                  <a16:creationId xmlns:a16="http://schemas.microsoft.com/office/drawing/2014/main" id="{0A4A004B-BA89-4D3A-980B-E22CBDD12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6935" y="4456057"/>
              <a:ext cx="129668" cy="134837"/>
            </a:xfrm>
            <a:custGeom>
              <a:avLst/>
              <a:gdLst>
                <a:gd name="T0" fmla="*/ 2147483647 w 177"/>
                <a:gd name="T1" fmla="*/ 2147483647 h 213"/>
                <a:gd name="T2" fmla="*/ 2147483647 w 177"/>
                <a:gd name="T3" fmla="*/ 2147483647 h 213"/>
                <a:gd name="T4" fmla="*/ 2147483647 w 177"/>
                <a:gd name="T5" fmla="*/ 2147483647 h 213"/>
                <a:gd name="T6" fmla="*/ 2147483647 w 177"/>
                <a:gd name="T7" fmla="*/ 2147483647 h 213"/>
                <a:gd name="T8" fmla="*/ 2147483647 w 177"/>
                <a:gd name="T9" fmla="*/ 2147483647 h 213"/>
                <a:gd name="T10" fmla="*/ 2147483647 w 177"/>
                <a:gd name="T11" fmla="*/ 2147483647 h 213"/>
                <a:gd name="T12" fmla="*/ 2147483647 w 177"/>
                <a:gd name="T13" fmla="*/ 2147483647 h 213"/>
                <a:gd name="T14" fmla="*/ 2147483647 w 177"/>
                <a:gd name="T15" fmla="*/ 2147483647 h 213"/>
                <a:gd name="T16" fmla="*/ 2147483647 w 177"/>
                <a:gd name="T17" fmla="*/ 2147483647 h 213"/>
                <a:gd name="T18" fmla="*/ 2147483647 w 177"/>
                <a:gd name="T19" fmla="*/ 2147483647 h 213"/>
                <a:gd name="T20" fmla="*/ 2147483647 w 177"/>
                <a:gd name="T21" fmla="*/ 2147483647 h 213"/>
                <a:gd name="T22" fmla="*/ 2147483647 w 177"/>
                <a:gd name="T23" fmla="*/ 2147483647 h 213"/>
                <a:gd name="T24" fmla="*/ 2147483647 w 177"/>
                <a:gd name="T25" fmla="*/ 2147483647 h 213"/>
                <a:gd name="T26" fmla="*/ 2147483647 w 177"/>
                <a:gd name="T27" fmla="*/ 2147483647 h 213"/>
                <a:gd name="T28" fmla="*/ 2147483647 w 177"/>
                <a:gd name="T29" fmla="*/ 2147483647 h 213"/>
                <a:gd name="T30" fmla="*/ 2147483647 w 177"/>
                <a:gd name="T31" fmla="*/ 2147483647 h 213"/>
                <a:gd name="T32" fmla="*/ 2147483647 w 177"/>
                <a:gd name="T33" fmla="*/ 2147483647 h 213"/>
                <a:gd name="T34" fmla="*/ 2147483647 w 177"/>
                <a:gd name="T35" fmla="*/ 2147483647 h 213"/>
                <a:gd name="T36" fmla="*/ 2147483647 w 177"/>
                <a:gd name="T37" fmla="*/ 2147483647 h 213"/>
                <a:gd name="T38" fmla="*/ 2147483647 w 177"/>
                <a:gd name="T39" fmla="*/ 2147483647 h 213"/>
                <a:gd name="T40" fmla="*/ 2147483647 w 177"/>
                <a:gd name="T41" fmla="*/ 2147483647 h 213"/>
                <a:gd name="T42" fmla="*/ 2147483647 w 177"/>
                <a:gd name="T43" fmla="*/ 2147483647 h 213"/>
                <a:gd name="T44" fmla="*/ 2147483647 w 177"/>
                <a:gd name="T45" fmla="*/ 2147483647 h 213"/>
                <a:gd name="T46" fmla="*/ 2147483647 w 177"/>
                <a:gd name="T47" fmla="*/ 2147483647 h 213"/>
                <a:gd name="T48" fmla="*/ 2147483647 w 177"/>
                <a:gd name="T49" fmla="*/ 2147483647 h 213"/>
                <a:gd name="T50" fmla="*/ 2147483647 w 177"/>
                <a:gd name="T51" fmla="*/ 2147483647 h 213"/>
                <a:gd name="T52" fmla="*/ 2147483647 w 177"/>
                <a:gd name="T53" fmla="*/ 2147483647 h 213"/>
                <a:gd name="T54" fmla="*/ 2147483647 w 177"/>
                <a:gd name="T55" fmla="*/ 2147483647 h 213"/>
                <a:gd name="T56" fmla="*/ 2147483647 w 177"/>
                <a:gd name="T57" fmla="*/ 2147483647 h 213"/>
                <a:gd name="T58" fmla="*/ 2147483647 w 177"/>
                <a:gd name="T59" fmla="*/ 2147483647 h 213"/>
                <a:gd name="T60" fmla="*/ 2147483647 w 177"/>
                <a:gd name="T61" fmla="*/ 2147483647 h 213"/>
                <a:gd name="T62" fmla="*/ 2147483647 w 177"/>
                <a:gd name="T63" fmla="*/ 2147483647 h 213"/>
                <a:gd name="T64" fmla="*/ 2147483647 w 177"/>
                <a:gd name="T65" fmla="*/ 2147483647 h 213"/>
                <a:gd name="T66" fmla="*/ 2147483647 w 177"/>
                <a:gd name="T67" fmla="*/ 2147483647 h 213"/>
                <a:gd name="T68" fmla="*/ 2147483647 w 177"/>
                <a:gd name="T69" fmla="*/ 2147483647 h 213"/>
                <a:gd name="T70" fmla="*/ 2147483647 w 177"/>
                <a:gd name="T71" fmla="*/ 2147483647 h 213"/>
                <a:gd name="T72" fmla="*/ 2147483647 w 177"/>
                <a:gd name="T73" fmla="*/ 2147483647 h 213"/>
                <a:gd name="T74" fmla="*/ 2147483647 w 177"/>
                <a:gd name="T75" fmla="*/ 2147483647 h 213"/>
                <a:gd name="T76" fmla="*/ 2147483647 w 177"/>
                <a:gd name="T77" fmla="*/ 2147483647 h 213"/>
                <a:gd name="T78" fmla="*/ 2147483647 w 177"/>
                <a:gd name="T79" fmla="*/ 2147483647 h 213"/>
                <a:gd name="T80" fmla="*/ 2147483647 w 177"/>
                <a:gd name="T81" fmla="*/ 2147483647 h 213"/>
                <a:gd name="T82" fmla="*/ 2147483647 w 177"/>
                <a:gd name="T83" fmla="*/ 2147483647 h 213"/>
                <a:gd name="T84" fmla="*/ 2147483647 w 177"/>
                <a:gd name="T85" fmla="*/ 2147483647 h 213"/>
                <a:gd name="T86" fmla="*/ 2147483647 w 177"/>
                <a:gd name="T87" fmla="*/ 2147483647 h 213"/>
                <a:gd name="T88" fmla="*/ 2147483647 w 177"/>
                <a:gd name="T89" fmla="*/ 2147483647 h 213"/>
                <a:gd name="T90" fmla="*/ 2147483647 w 177"/>
                <a:gd name="T91" fmla="*/ 2147483647 h 213"/>
                <a:gd name="T92" fmla="*/ 2147483647 w 177"/>
                <a:gd name="T93" fmla="*/ 2147483647 h 213"/>
                <a:gd name="T94" fmla="*/ 2147483647 w 177"/>
                <a:gd name="T95" fmla="*/ 2147483647 h 213"/>
                <a:gd name="T96" fmla="*/ 2147483647 w 177"/>
                <a:gd name="T97" fmla="*/ 2147483647 h 213"/>
                <a:gd name="T98" fmla="*/ 2147483647 w 177"/>
                <a:gd name="T99" fmla="*/ 2147483647 h 213"/>
                <a:gd name="T100" fmla="*/ 2147483647 w 177"/>
                <a:gd name="T101" fmla="*/ 2147483647 h 213"/>
                <a:gd name="T102" fmla="*/ 2147483647 w 177"/>
                <a:gd name="T103" fmla="*/ 2147483647 h 213"/>
                <a:gd name="T104" fmla="*/ 2147483647 w 177"/>
                <a:gd name="T105" fmla="*/ 2147483647 h 213"/>
                <a:gd name="T106" fmla="*/ 2147483647 w 177"/>
                <a:gd name="T107" fmla="*/ 2147483647 h 21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7"/>
                <a:gd name="T163" fmla="*/ 0 h 213"/>
                <a:gd name="T164" fmla="*/ 177 w 177"/>
                <a:gd name="T165" fmla="*/ 213 h 21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7" h="213">
                  <a:moveTo>
                    <a:pt x="164" y="5"/>
                  </a:moveTo>
                  <a:cubicBezTo>
                    <a:pt x="157" y="0"/>
                    <a:pt x="155" y="4"/>
                    <a:pt x="151" y="11"/>
                  </a:cubicBezTo>
                  <a:cubicBezTo>
                    <a:pt x="148" y="18"/>
                    <a:pt x="136" y="28"/>
                    <a:pt x="133" y="32"/>
                  </a:cubicBezTo>
                  <a:cubicBezTo>
                    <a:pt x="129" y="35"/>
                    <a:pt x="111" y="45"/>
                    <a:pt x="100" y="38"/>
                  </a:cubicBezTo>
                  <a:cubicBezTo>
                    <a:pt x="88" y="31"/>
                    <a:pt x="75" y="22"/>
                    <a:pt x="63" y="27"/>
                  </a:cubicBezTo>
                  <a:cubicBezTo>
                    <a:pt x="52" y="32"/>
                    <a:pt x="35" y="40"/>
                    <a:pt x="30" y="51"/>
                  </a:cubicBezTo>
                  <a:cubicBezTo>
                    <a:pt x="26" y="61"/>
                    <a:pt x="16" y="68"/>
                    <a:pt x="14" y="76"/>
                  </a:cubicBezTo>
                  <a:cubicBezTo>
                    <a:pt x="12" y="85"/>
                    <a:pt x="6" y="105"/>
                    <a:pt x="9" y="112"/>
                  </a:cubicBezTo>
                  <a:cubicBezTo>
                    <a:pt x="13" y="119"/>
                    <a:pt x="18" y="125"/>
                    <a:pt x="10" y="133"/>
                  </a:cubicBezTo>
                  <a:cubicBezTo>
                    <a:pt x="3" y="141"/>
                    <a:pt x="0" y="152"/>
                    <a:pt x="7" y="155"/>
                  </a:cubicBezTo>
                  <a:cubicBezTo>
                    <a:pt x="14" y="159"/>
                    <a:pt x="14" y="156"/>
                    <a:pt x="20" y="160"/>
                  </a:cubicBezTo>
                  <a:cubicBezTo>
                    <a:pt x="26" y="163"/>
                    <a:pt x="19" y="187"/>
                    <a:pt x="19" y="187"/>
                  </a:cubicBezTo>
                  <a:cubicBezTo>
                    <a:pt x="23" y="201"/>
                    <a:pt x="25" y="197"/>
                    <a:pt x="30" y="204"/>
                  </a:cubicBezTo>
                  <a:cubicBezTo>
                    <a:pt x="36" y="211"/>
                    <a:pt x="42" y="213"/>
                    <a:pt x="48" y="207"/>
                  </a:cubicBezTo>
                  <a:cubicBezTo>
                    <a:pt x="54" y="201"/>
                    <a:pt x="55" y="199"/>
                    <a:pt x="48" y="194"/>
                  </a:cubicBezTo>
                  <a:cubicBezTo>
                    <a:pt x="41" y="189"/>
                    <a:pt x="35" y="187"/>
                    <a:pt x="40" y="180"/>
                  </a:cubicBezTo>
                  <a:cubicBezTo>
                    <a:pt x="44" y="173"/>
                    <a:pt x="47" y="168"/>
                    <a:pt x="43" y="161"/>
                  </a:cubicBezTo>
                  <a:cubicBezTo>
                    <a:pt x="40" y="154"/>
                    <a:pt x="37" y="146"/>
                    <a:pt x="39" y="140"/>
                  </a:cubicBezTo>
                  <a:cubicBezTo>
                    <a:pt x="40" y="134"/>
                    <a:pt x="35" y="126"/>
                    <a:pt x="42" y="127"/>
                  </a:cubicBezTo>
                  <a:cubicBezTo>
                    <a:pt x="49" y="128"/>
                    <a:pt x="61" y="132"/>
                    <a:pt x="57" y="140"/>
                  </a:cubicBezTo>
                  <a:cubicBezTo>
                    <a:pt x="54" y="148"/>
                    <a:pt x="47" y="155"/>
                    <a:pt x="57" y="157"/>
                  </a:cubicBezTo>
                  <a:cubicBezTo>
                    <a:pt x="68" y="160"/>
                    <a:pt x="73" y="157"/>
                    <a:pt x="76" y="161"/>
                  </a:cubicBezTo>
                  <a:cubicBezTo>
                    <a:pt x="80" y="164"/>
                    <a:pt x="71" y="167"/>
                    <a:pt x="71" y="173"/>
                  </a:cubicBezTo>
                  <a:cubicBezTo>
                    <a:pt x="71" y="179"/>
                    <a:pt x="76" y="186"/>
                    <a:pt x="76" y="186"/>
                  </a:cubicBezTo>
                  <a:cubicBezTo>
                    <a:pt x="76" y="186"/>
                    <a:pt x="55" y="190"/>
                    <a:pt x="69" y="194"/>
                  </a:cubicBezTo>
                  <a:cubicBezTo>
                    <a:pt x="83" y="197"/>
                    <a:pt x="82" y="189"/>
                    <a:pt x="86" y="183"/>
                  </a:cubicBezTo>
                  <a:cubicBezTo>
                    <a:pt x="89" y="177"/>
                    <a:pt x="97" y="189"/>
                    <a:pt x="102" y="195"/>
                  </a:cubicBezTo>
                  <a:cubicBezTo>
                    <a:pt x="107" y="201"/>
                    <a:pt x="107" y="204"/>
                    <a:pt x="114" y="200"/>
                  </a:cubicBezTo>
                  <a:cubicBezTo>
                    <a:pt x="121" y="195"/>
                    <a:pt x="124" y="182"/>
                    <a:pt x="117" y="180"/>
                  </a:cubicBezTo>
                  <a:cubicBezTo>
                    <a:pt x="110" y="177"/>
                    <a:pt x="97" y="169"/>
                    <a:pt x="97" y="169"/>
                  </a:cubicBezTo>
                  <a:cubicBezTo>
                    <a:pt x="97" y="169"/>
                    <a:pt x="89" y="172"/>
                    <a:pt x="89" y="163"/>
                  </a:cubicBezTo>
                  <a:cubicBezTo>
                    <a:pt x="89" y="155"/>
                    <a:pt x="87" y="153"/>
                    <a:pt x="89" y="148"/>
                  </a:cubicBezTo>
                  <a:cubicBezTo>
                    <a:pt x="91" y="143"/>
                    <a:pt x="88" y="128"/>
                    <a:pt x="83" y="129"/>
                  </a:cubicBezTo>
                  <a:cubicBezTo>
                    <a:pt x="79" y="130"/>
                    <a:pt x="76" y="123"/>
                    <a:pt x="73" y="121"/>
                  </a:cubicBezTo>
                  <a:cubicBezTo>
                    <a:pt x="69" y="119"/>
                    <a:pt x="62" y="113"/>
                    <a:pt x="62" y="113"/>
                  </a:cubicBezTo>
                  <a:cubicBezTo>
                    <a:pt x="62" y="113"/>
                    <a:pt x="71" y="100"/>
                    <a:pt x="82" y="103"/>
                  </a:cubicBezTo>
                  <a:cubicBezTo>
                    <a:pt x="93" y="107"/>
                    <a:pt x="88" y="96"/>
                    <a:pt x="96" y="96"/>
                  </a:cubicBezTo>
                  <a:cubicBezTo>
                    <a:pt x="104" y="96"/>
                    <a:pt x="106" y="98"/>
                    <a:pt x="110" y="100"/>
                  </a:cubicBezTo>
                  <a:cubicBezTo>
                    <a:pt x="115" y="102"/>
                    <a:pt x="111" y="91"/>
                    <a:pt x="118" y="92"/>
                  </a:cubicBezTo>
                  <a:cubicBezTo>
                    <a:pt x="125" y="93"/>
                    <a:pt x="107" y="67"/>
                    <a:pt x="106" y="78"/>
                  </a:cubicBezTo>
                  <a:cubicBezTo>
                    <a:pt x="104" y="88"/>
                    <a:pt x="100" y="85"/>
                    <a:pt x="95" y="85"/>
                  </a:cubicBezTo>
                  <a:cubicBezTo>
                    <a:pt x="90" y="85"/>
                    <a:pt x="87" y="78"/>
                    <a:pt x="84" y="82"/>
                  </a:cubicBezTo>
                  <a:cubicBezTo>
                    <a:pt x="82" y="87"/>
                    <a:pt x="80" y="86"/>
                    <a:pt x="75" y="86"/>
                  </a:cubicBezTo>
                  <a:cubicBezTo>
                    <a:pt x="70" y="86"/>
                    <a:pt x="67" y="83"/>
                    <a:pt x="64" y="87"/>
                  </a:cubicBezTo>
                  <a:cubicBezTo>
                    <a:pt x="62" y="91"/>
                    <a:pt x="54" y="91"/>
                    <a:pt x="54" y="91"/>
                  </a:cubicBezTo>
                  <a:cubicBezTo>
                    <a:pt x="54" y="91"/>
                    <a:pt x="39" y="95"/>
                    <a:pt x="37" y="91"/>
                  </a:cubicBezTo>
                  <a:cubicBezTo>
                    <a:pt x="36" y="86"/>
                    <a:pt x="28" y="80"/>
                    <a:pt x="33" y="74"/>
                  </a:cubicBezTo>
                  <a:cubicBezTo>
                    <a:pt x="37" y="68"/>
                    <a:pt x="40" y="62"/>
                    <a:pt x="43" y="58"/>
                  </a:cubicBezTo>
                  <a:cubicBezTo>
                    <a:pt x="47" y="53"/>
                    <a:pt x="43" y="48"/>
                    <a:pt x="54" y="46"/>
                  </a:cubicBezTo>
                  <a:cubicBezTo>
                    <a:pt x="64" y="44"/>
                    <a:pt x="73" y="35"/>
                    <a:pt x="81" y="44"/>
                  </a:cubicBezTo>
                  <a:cubicBezTo>
                    <a:pt x="89" y="52"/>
                    <a:pt x="91" y="58"/>
                    <a:pt x="110" y="58"/>
                  </a:cubicBezTo>
                  <a:cubicBezTo>
                    <a:pt x="129" y="58"/>
                    <a:pt x="140" y="61"/>
                    <a:pt x="143" y="51"/>
                  </a:cubicBezTo>
                  <a:cubicBezTo>
                    <a:pt x="147" y="40"/>
                    <a:pt x="147" y="35"/>
                    <a:pt x="155" y="33"/>
                  </a:cubicBezTo>
                  <a:cubicBezTo>
                    <a:pt x="163" y="31"/>
                    <a:pt x="177" y="25"/>
                    <a:pt x="165" y="8"/>
                  </a:cubicBezTo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1" name="Freeform 285">
              <a:extLst>
                <a:ext uri="{FF2B5EF4-FFF2-40B4-BE49-F238E27FC236}">
                  <a16:creationId xmlns:a16="http://schemas.microsoft.com/office/drawing/2014/main" id="{93FCCFDE-53DD-4C15-96A4-33DB0ECFF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418" y="4449201"/>
              <a:ext cx="34054" cy="59420"/>
            </a:xfrm>
            <a:custGeom>
              <a:avLst/>
              <a:gdLst>
                <a:gd name="T0" fmla="*/ 2147483647 w 47"/>
                <a:gd name="T1" fmla="*/ 0 h 93"/>
                <a:gd name="T2" fmla="*/ 2147483647 w 47"/>
                <a:gd name="T3" fmla="*/ 2147483647 h 93"/>
                <a:gd name="T4" fmla="*/ 2147483647 w 47"/>
                <a:gd name="T5" fmla="*/ 2147483647 h 93"/>
                <a:gd name="T6" fmla="*/ 2147483647 w 47"/>
                <a:gd name="T7" fmla="*/ 2147483647 h 93"/>
                <a:gd name="T8" fmla="*/ 2147483647 w 47"/>
                <a:gd name="T9" fmla="*/ 2147483647 h 93"/>
                <a:gd name="T10" fmla="*/ 2147483647 w 47"/>
                <a:gd name="T11" fmla="*/ 2147483647 h 93"/>
                <a:gd name="T12" fmla="*/ 2147483647 w 47"/>
                <a:gd name="T13" fmla="*/ 2147483647 h 93"/>
                <a:gd name="T14" fmla="*/ 2147483647 w 47"/>
                <a:gd name="T15" fmla="*/ 2147483647 h 93"/>
                <a:gd name="T16" fmla="*/ 2147483647 w 47"/>
                <a:gd name="T17" fmla="*/ 2147483647 h 93"/>
                <a:gd name="T18" fmla="*/ 2147483647 w 47"/>
                <a:gd name="T19" fmla="*/ 2147483647 h 93"/>
                <a:gd name="T20" fmla="*/ 2147483647 w 47"/>
                <a:gd name="T21" fmla="*/ 2147483647 h 93"/>
                <a:gd name="T22" fmla="*/ 2147483647 w 47"/>
                <a:gd name="T23" fmla="*/ 2147483647 h 93"/>
                <a:gd name="T24" fmla="*/ 2147483647 w 47"/>
                <a:gd name="T25" fmla="*/ 2147483647 h 93"/>
                <a:gd name="T26" fmla="*/ 2147483647 w 47"/>
                <a:gd name="T27" fmla="*/ 2147483647 h 93"/>
                <a:gd name="T28" fmla="*/ 2147483647 w 47"/>
                <a:gd name="T29" fmla="*/ 2147483647 h 93"/>
                <a:gd name="T30" fmla="*/ 2147483647 w 47"/>
                <a:gd name="T31" fmla="*/ 0 h 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7"/>
                <a:gd name="T49" fmla="*/ 0 h 93"/>
                <a:gd name="T50" fmla="*/ 47 w 47"/>
                <a:gd name="T51" fmla="*/ 93 h 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7" h="93">
                  <a:moveTo>
                    <a:pt x="26" y="0"/>
                  </a:moveTo>
                  <a:cubicBezTo>
                    <a:pt x="21" y="0"/>
                    <a:pt x="15" y="4"/>
                    <a:pt x="9" y="16"/>
                  </a:cubicBezTo>
                  <a:cubicBezTo>
                    <a:pt x="3" y="28"/>
                    <a:pt x="0" y="29"/>
                    <a:pt x="7" y="32"/>
                  </a:cubicBezTo>
                  <a:cubicBezTo>
                    <a:pt x="14" y="36"/>
                    <a:pt x="14" y="43"/>
                    <a:pt x="12" y="48"/>
                  </a:cubicBezTo>
                  <a:cubicBezTo>
                    <a:pt x="9" y="52"/>
                    <a:pt x="8" y="52"/>
                    <a:pt x="9" y="57"/>
                  </a:cubicBezTo>
                  <a:cubicBezTo>
                    <a:pt x="10" y="62"/>
                    <a:pt x="1" y="65"/>
                    <a:pt x="5" y="72"/>
                  </a:cubicBezTo>
                  <a:cubicBezTo>
                    <a:pt x="8" y="79"/>
                    <a:pt x="13" y="82"/>
                    <a:pt x="21" y="88"/>
                  </a:cubicBezTo>
                  <a:cubicBezTo>
                    <a:pt x="29" y="93"/>
                    <a:pt x="5" y="65"/>
                    <a:pt x="20" y="66"/>
                  </a:cubicBezTo>
                  <a:cubicBezTo>
                    <a:pt x="35" y="68"/>
                    <a:pt x="35" y="65"/>
                    <a:pt x="40" y="64"/>
                  </a:cubicBezTo>
                  <a:cubicBezTo>
                    <a:pt x="44" y="63"/>
                    <a:pt x="47" y="44"/>
                    <a:pt x="40" y="48"/>
                  </a:cubicBezTo>
                  <a:cubicBezTo>
                    <a:pt x="33" y="51"/>
                    <a:pt x="26" y="54"/>
                    <a:pt x="23" y="50"/>
                  </a:cubicBezTo>
                  <a:cubicBezTo>
                    <a:pt x="21" y="47"/>
                    <a:pt x="20" y="36"/>
                    <a:pt x="26" y="36"/>
                  </a:cubicBezTo>
                  <a:cubicBezTo>
                    <a:pt x="32" y="36"/>
                    <a:pt x="34" y="35"/>
                    <a:pt x="35" y="30"/>
                  </a:cubicBezTo>
                  <a:cubicBezTo>
                    <a:pt x="36" y="25"/>
                    <a:pt x="29" y="5"/>
                    <a:pt x="26" y="17"/>
                  </a:cubicBezTo>
                  <a:cubicBezTo>
                    <a:pt x="22" y="29"/>
                    <a:pt x="13" y="29"/>
                    <a:pt x="16" y="22"/>
                  </a:cubicBezTo>
                  <a:cubicBezTo>
                    <a:pt x="20" y="15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2" name="Freeform 286">
              <a:extLst>
                <a:ext uri="{FF2B5EF4-FFF2-40B4-BE49-F238E27FC236}">
                  <a16:creationId xmlns:a16="http://schemas.microsoft.com/office/drawing/2014/main" id="{5E760426-E566-4C6C-BA41-270EA1B21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2674" y="4512048"/>
              <a:ext cx="17027" cy="23996"/>
            </a:xfrm>
            <a:custGeom>
              <a:avLst/>
              <a:gdLst>
                <a:gd name="T0" fmla="*/ 2147483647 w 24"/>
                <a:gd name="T1" fmla="*/ 2147483647 h 38"/>
                <a:gd name="T2" fmla="*/ 0 w 24"/>
                <a:gd name="T3" fmla="*/ 2147483647 h 38"/>
                <a:gd name="T4" fmla="*/ 2147483647 w 24"/>
                <a:gd name="T5" fmla="*/ 2147483647 h 38"/>
                <a:gd name="T6" fmla="*/ 2147483647 w 24"/>
                <a:gd name="T7" fmla="*/ 2147483647 h 38"/>
                <a:gd name="T8" fmla="*/ 2147483647 w 24"/>
                <a:gd name="T9" fmla="*/ 2147483647 h 38"/>
                <a:gd name="T10" fmla="*/ 2147483647 w 24"/>
                <a:gd name="T11" fmla="*/ 2147483647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38"/>
                <a:gd name="T20" fmla="*/ 24 w 24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38">
                  <a:moveTo>
                    <a:pt x="20" y="15"/>
                  </a:moveTo>
                  <a:cubicBezTo>
                    <a:pt x="16" y="17"/>
                    <a:pt x="0" y="0"/>
                    <a:pt x="0" y="15"/>
                  </a:cubicBezTo>
                  <a:cubicBezTo>
                    <a:pt x="0" y="31"/>
                    <a:pt x="6" y="38"/>
                    <a:pt x="11" y="34"/>
                  </a:cubicBezTo>
                  <a:cubicBezTo>
                    <a:pt x="16" y="31"/>
                    <a:pt x="7" y="30"/>
                    <a:pt x="16" y="31"/>
                  </a:cubicBezTo>
                  <a:cubicBezTo>
                    <a:pt x="24" y="32"/>
                    <a:pt x="22" y="27"/>
                    <a:pt x="22" y="24"/>
                  </a:cubicBezTo>
                  <a:cubicBezTo>
                    <a:pt x="22" y="20"/>
                    <a:pt x="20" y="15"/>
                    <a:pt x="20" y="15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3" name="Freeform 287">
              <a:extLst>
                <a:ext uri="{FF2B5EF4-FFF2-40B4-BE49-F238E27FC236}">
                  <a16:creationId xmlns:a16="http://schemas.microsoft.com/office/drawing/2014/main" id="{C2C2496E-EE3D-4FA5-867C-DE2C3F1DD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5668" y="4491480"/>
              <a:ext cx="68108" cy="33138"/>
            </a:xfrm>
            <a:custGeom>
              <a:avLst/>
              <a:gdLst>
                <a:gd name="T0" fmla="*/ 2147483647 w 93"/>
                <a:gd name="T1" fmla="*/ 2147483647 h 52"/>
                <a:gd name="T2" fmla="*/ 2147483647 w 93"/>
                <a:gd name="T3" fmla="*/ 2147483647 h 52"/>
                <a:gd name="T4" fmla="*/ 2147483647 w 93"/>
                <a:gd name="T5" fmla="*/ 2147483647 h 52"/>
                <a:gd name="T6" fmla="*/ 2147483647 w 93"/>
                <a:gd name="T7" fmla="*/ 2147483647 h 52"/>
                <a:gd name="T8" fmla="*/ 2147483647 w 93"/>
                <a:gd name="T9" fmla="*/ 2147483647 h 52"/>
                <a:gd name="T10" fmla="*/ 2147483647 w 93"/>
                <a:gd name="T11" fmla="*/ 2147483647 h 52"/>
                <a:gd name="T12" fmla="*/ 2147483647 w 93"/>
                <a:gd name="T13" fmla="*/ 2147483647 h 52"/>
                <a:gd name="T14" fmla="*/ 2147483647 w 93"/>
                <a:gd name="T15" fmla="*/ 2147483647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3"/>
                <a:gd name="T25" fmla="*/ 0 h 52"/>
                <a:gd name="T26" fmla="*/ 93 w 93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3" h="52">
                  <a:moveTo>
                    <a:pt x="55" y="16"/>
                  </a:moveTo>
                  <a:cubicBezTo>
                    <a:pt x="44" y="18"/>
                    <a:pt x="42" y="0"/>
                    <a:pt x="31" y="12"/>
                  </a:cubicBezTo>
                  <a:cubicBezTo>
                    <a:pt x="19" y="24"/>
                    <a:pt x="0" y="40"/>
                    <a:pt x="18" y="44"/>
                  </a:cubicBezTo>
                  <a:cubicBezTo>
                    <a:pt x="35" y="47"/>
                    <a:pt x="33" y="45"/>
                    <a:pt x="47" y="49"/>
                  </a:cubicBezTo>
                  <a:cubicBezTo>
                    <a:pt x="61" y="52"/>
                    <a:pt x="61" y="43"/>
                    <a:pt x="75" y="44"/>
                  </a:cubicBezTo>
                  <a:cubicBezTo>
                    <a:pt x="89" y="45"/>
                    <a:pt x="91" y="37"/>
                    <a:pt x="92" y="33"/>
                  </a:cubicBezTo>
                  <a:cubicBezTo>
                    <a:pt x="93" y="30"/>
                    <a:pt x="85" y="16"/>
                    <a:pt x="85" y="16"/>
                  </a:cubicBezTo>
                  <a:lnTo>
                    <a:pt x="55" y="16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4" name="Freeform 288">
              <a:extLst>
                <a:ext uri="{FF2B5EF4-FFF2-40B4-BE49-F238E27FC236}">
                  <a16:creationId xmlns:a16="http://schemas.microsoft.com/office/drawing/2014/main" id="{E9CB3DA4-784A-4C29-9B6A-90F9CF71C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3652" y="4524618"/>
              <a:ext cx="32744" cy="38851"/>
            </a:xfrm>
            <a:custGeom>
              <a:avLst/>
              <a:gdLst>
                <a:gd name="T0" fmla="*/ 2147483647 w 44"/>
                <a:gd name="T1" fmla="*/ 2147483647 h 62"/>
                <a:gd name="T2" fmla="*/ 2147483647 w 44"/>
                <a:gd name="T3" fmla="*/ 2147483647 h 62"/>
                <a:gd name="T4" fmla="*/ 2147483647 w 44"/>
                <a:gd name="T5" fmla="*/ 2147483647 h 62"/>
                <a:gd name="T6" fmla="*/ 2147483647 w 44"/>
                <a:gd name="T7" fmla="*/ 2147483647 h 62"/>
                <a:gd name="T8" fmla="*/ 2147483647 w 44"/>
                <a:gd name="T9" fmla="*/ 2147483647 h 62"/>
                <a:gd name="T10" fmla="*/ 2147483647 w 44"/>
                <a:gd name="T11" fmla="*/ 2147483647 h 62"/>
                <a:gd name="T12" fmla="*/ 2147483647 w 44"/>
                <a:gd name="T13" fmla="*/ 2147483647 h 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62"/>
                <a:gd name="T23" fmla="*/ 44 w 44"/>
                <a:gd name="T24" fmla="*/ 62 h 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62">
                  <a:moveTo>
                    <a:pt x="25" y="13"/>
                  </a:moveTo>
                  <a:cubicBezTo>
                    <a:pt x="17" y="15"/>
                    <a:pt x="0" y="0"/>
                    <a:pt x="5" y="22"/>
                  </a:cubicBezTo>
                  <a:cubicBezTo>
                    <a:pt x="10" y="44"/>
                    <a:pt x="18" y="35"/>
                    <a:pt x="18" y="45"/>
                  </a:cubicBezTo>
                  <a:cubicBezTo>
                    <a:pt x="18" y="55"/>
                    <a:pt x="12" y="62"/>
                    <a:pt x="21" y="60"/>
                  </a:cubicBezTo>
                  <a:cubicBezTo>
                    <a:pt x="29" y="58"/>
                    <a:pt x="36" y="47"/>
                    <a:pt x="39" y="44"/>
                  </a:cubicBezTo>
                  <a:cubicBezTo>
                    <a:pt x="42" y="40"/>
                    <a:pt x="44" y="32"/>
                    <a:pt x="42" y="28"/>
                  </a:cubicBezTo>
                  <a:cubicBezTo>
                    <a:pt x="39" y="25"/>
                    <a:pt x="25" y="13"/>
                    <a:pt x="25" y="13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5" name="Freeform 289">
              <a:extLst>
                <a:ext uri="{FF2B5EF4-FFF2-40B4-BE49-F238E27FC236}">
                  <a16:creationId xmlns:a16="http://schemas.microsoft.com/office/drawing/2014/main" id="{237422FE-69D4-44DA-97B8-F14B86AA9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4212" y="4635459"/>
              <a:ext cx="65489" cy="30853"/>
            </a:xfrm>
            <a:custGeom>
              <a:avLst/>
              <a:gdLst>
                <a:gd name="T0" fmla="*/ 2147483647 w 89"/>
                <a:gd name="T1" fmla="*/ 0 h 47"/>
                <a:gd name="T2" fmla="*/ 2147483647 w 89"/>
                <a:gd name="T3" fmla="*/ 2147483647 h 47"/>
                <a:gd name="T4" fmla="*/ 2147483647 w 89"/>
                <a:gd name="T5" fmla="*/ 2147483647 h 47"/>
                <a:gd name="T6" fmla="*/ 2147483647 w 89"/>
                <a:gd name="T7" fmla="*/ 2147483647 h 47"/>
                <a:gd name="T8" fmla="*/ 2147483647 w 89"/>
                <a:gd name="T9" fmla="*/ 2147483647 h 47"/>
                <a:gd name="T10" fmla="*/ 2147483647 w 89"/>
                <a:gd name="T11" fmla="*/ 2147483647 h 47"/>
                <a:gd name="T12" fmla="*/ 2147483647 w 89"/>
                <a:gd name="T13" fmla="*/ 0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"/>
                <a:gd name="T22" fmla="*/ 0 h 47"/>
                <a:gd name="T23" fmla="*/ 89 w 89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" h="47">
                  <a:moveTo>
                    <a:pt x="89" y="0"/>
                  </a:moveTo>
                  <a:cubicBezTo>
                    <a:pt x="73" y="2"/>
                    <a:pt x="51" y="0"/>
                    <a:pt x="48" y="7"/>
                  </a:cubicBezTo>
                  <a:cubicBezTo>
                    <a:pt x="45" y="13"/>
                    <a:pt x="34" y="19"/>
                    <a:pt x="28" y="22"/>
                  </a:cubicBezTo>
                  <a:cubicBezTo>
                    <a:pt x="21" y="25"/>
                    <a:pt x="0" y="16"/>
                    <a:pt x="14" y="32"/>
                  </a:cubicBezTo>
                  <a:cubicBezTo>
                    <a:pt x="28" y="47"/>
                    <a:pt x="34" y="33"/>
                    <a:pt x="42" y="29"/>
                  </a:cubicBezTo>
                  <a:cubicBezTo>
                    <a:pt x="50" y="24"/>
                    <a:pt x="67" y="16"/>
                    <a:pt x="67" y="16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6" name="Freeform 290">
              <a:extLst>
                <a:ext uri="{FF2B5EF4-FFF2-40B4-BE49-F238E27FC236}">
                  <a16:creationId xmlns:a16="http://schemas.microsoft.com/office/drawing/2014/main" id="{705654D1-F8DC-4F88-B7F6-68BAEFBBE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414" y="4628603"/>
              <a:ext cx="60250" cy="14855"/>
            </a:xfrm>
            <a:custGeom>
              <a:avLst/>
              <a:gdLst>
                <a:gd name="T0" fmla="*/ 2147483647 w 83"/>
                <a:gd name="T1" fmla="*/ 2147483647 h 23"/>
                <a:gd name="T2" fmla="*/ 2147483647 w 83"/>
                <a:gd name="T3" fmla="*/ 2147483647 h 23"/>
                <a:gd name="T4" fmla="*/ 2147483647 w 83"/>
                <a:gd name="T5" fmla="*/ 2147483647 h 23"/>
                <a:gd name="T6" fmla="*/ 2147483647 w 83"/>
                <a:gd name="T7" fmla="*/ 2147483647 h 23"/>
                <a:gd name="T8" fmla="*/ 2147483647 w 83"/>
                <a:gd name="T9" fmla="*/ 2147483647 h 23"/>
                <a:gd name="T10" fmla="*/ 2147483647 w 83"/>
                <a:gd name="T11" fmla="*/ 2147483647 h 23"/>
                <a:gd name="T12" fmla="*/ 2147483647 w 83"/>
                <a:gd name="T13" fmla="*/ 2147483647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"/>
                <a:gd name="T22" fmla="*/ 0 h 23"/>
                <a:gd name="T23" fmla="*/ 83 w 83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" h="23">
                  <a:moveTo>
                    <a:pt x="82" y="1"/>
                  </a:moveTo>
                  <a:cubicBezTo>
                    <a:pt x="71" y="8"/>
                    <a:pt x="52" y="11"/>
                    <a:pt x="46" y="11"/>
                  </a:cubicBezTo>
                  <a:cubicBezTo>
                    <a:pt x="39" y="11"/>
                    <a:pt x="30" y="8"/>
                    <a:pt x="25" y="8"/>
                  </a:cubicBezTo>
                  <a:cubicBezTo>
                    <a:pt x="21" y="8"/>
                    <a:pt x="0" y="0"/>
                    <a:pt x="10" y="11"/>
                  </a:cubicBezTo>
                  <a:cubicBezTo>
                    <a:pt x="19" y="22"/>
                    <a:pt x="49" y="23"/>
                    <a:pt x="55" y="23"/>
                  </a:cubicBezTo>
                  <a:cubicBezTo>
                    <a:pt x="61" y="23"/>
                    <a:pt x="74" y="23"/>
                    <a:pt x="78" y="19"/>
                  </a:cubicBezTo>
                  <a:cubicBezTo>
                    <a:pt x="83" y="14"/>
                    <a:pt x="82" y="1"/>
                    <a:pt x="82" y="1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7" name="Freeform 291">
              <a:extLst>
                <a:ext uri="{FF2B5EF4-FFF2-40B4-BE49-F238E27FC236}">
                  <a16:creationId xmlns:a16="http://schemas.microsoft.com/office/drawing/2014/main" id="{47E34617-1F2B-449B-8B9B-25921D3CB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104" y="4642315"/>
              <a:ext cx="31435" cy="29710"/>
            </a:xfrm>
            <a:custGeom>
              <a:avLst/>
              <a:gdLst>
                <a:gd name="T0" fmla="*/ 2147483647 w 43"/>
                <a:gd name="T1" fmla="*/ 2147483647 h 47"/>
                <a:gd name="T2" fmla="*/ 2147483647 w 43"/>
                <a:gd name="T3" fmla="*/ 2147483647 h 47"/>
                <a:gd name="T4" fmla="*/ 2147483647 w 43"/>
                <a:gd name="T5" fmla="*/ 2147483647 h 47"/>
                <a:gd name="T6" fmla="*/ 2147483647 w 43"/>
                <a:gd name="T7" fmla="*/ 2147483647 h 47"/>
                <a:gd name="T8" fmla="*/ 2147483647 w 43"/>
                <a:gd name="T9" fmla="*/ 2147483647 h 47"/>
                <a:gd name="T10" fmla="*/ 2147483647 w 43"/>
                <a:gd name="T11" fmla="*/ 2147483647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47"/>
                <a:gd name="T20" fmla="*/ 43 w 43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47">
                  <a:moveTo>
                    <a:pt x="18" y="8"/>
                  </a:moveTo>
                  <a:cubicBezTo>
                    <a:pt x="14" y="8"/>
                    <a:pt x="11" y="0"/>
                    <a:pt x="6" y="8"/>
                  </a:cubicBezTo>
                  <a:cubicBezTo>
                    <a:pt x="1" y="15"/>
                    <a:pt x="0" y="20"/>
                    <a:pt x="9" y="26"/>
                  </a:cubicBezTo>
                  <a:cubicBezTo>
                    <a:pt x="18" y="33"/>
                    <a:pt x="18" y="28"/>
                    <a:pt x="29" y="37"/>
                  </a:cubicBezTo>
                  <a:cubicBezTo>
                    <a:pt x="40" y="47"/>
                    <a:pt x="40" y="42"/>
                    <a:pt x="42" y="37"/>
                  </a:cubicBezTo>
                  <a:cubicBezTo>
                    <a:pt x="43" y="33"/>
                    <a:pt x="18" y="8"/>
                    <a:pt x="18" y="8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8" name="Freeform 292">
              <a:extLst>
                <a:ext uri="{FF2B5EF4-FFF2-40B4-BE49-F238E27FC236}">
                  <a16:creationId xmlns:a16="http://schemas.microsoft.com/office/drawing/2014/main" id="{79166F49-C946-459C-B2DB-5849929B6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7289" y="4627460"/>
              <a:ext cx="23576" cy="13712"/>
            </a:xfrm>
            <a:custGeom>
              <a:avLst/>
              <a:gdLst>
                <a:gd name="T0" fmla="*/ 2147483647 w 32"/>
                <a:gd name="T1" fmla="*/ 0 h 22"/>
                <a:gd name="T2" fmla="*/ 2147483647 w 32"/>
                <a:gd name="T3" fmla="*/ 2147483647 h 22"/>
                <a:gd name="T4" fmla="*/ 2147483647 w 32"/>
                <a:gd name="T5" fmla="*/ 2147483647 h 22"/>
                <a:gd name="T6" fmla="*/ 2147483647 w 32"/>
                <a:gd name="T7" fmla="*/ 2147483647 h 22"/>
                <a:gd name="T8" fmla="*/ 2147483647 w 32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22"/>
                <a:gd name="T17" fmla="*/ 32 w 32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22">
                  <a:moveTo>
                    <a:pt x="17" y="0"/>
                  </a:moveTo>
                  <a:cubicBezTo>
                    <a:pt x="9" y="7"/>
                    <a:pt x="0" y="8"/>
                    <a:pt x="3" y="14"/>
                  </a:cubicBezTo>
                  <a:cubicBezTo>
                    <a:pt x="6" y="21"/>
                    <a:pt x="10" y="22"/>
                    <a:pt x="18" y="21"/>
                  </a:cubicBezTo>
                  <a:cubicBezTo>
                    <a:pt x="26" y="19"/>
                    <a:pt x="32" y="14"/>
                    <a:pt x="32" y="1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79" name="Freeform 293">
              <a:extLst>
                <a:ext uri="{FF2B5EF4-FFF2-40B4-BE49-F238E27FC236}">
                  <a16:creationId xmlns:a16="http://schemas.microsoft.com/office/drawing/2014/main" id="{F299C144-9E3F-4797-93C7-4C7178770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615" y="4628603"/>
              <a:ext cx="18337" cy="12570"/>
            </a:xfrm>
            <a:custGeom>
              <a:avLst/>
              <a:gdLst>
                <a:gd name="T0" fmla="*/ 2147483647 w 25"/>
                <a:gd name="T1" fmla="*/ 0 h 19"/>
                <a:gd name="T2" fmla="*/ 2147483647 w 25"/>
                <a:gd name="T3" fmla="*/ 2147483647 h 19"/>
                <a:gd name="T4" fmla="*/ 2147483647 w 25"/>
                <a:gd name="T5" fmla="*/ 2147483647 h 19"/>
                <a:gd name="T6" fmla="*/ 2147483647 w 25"/>
                <a:gd name="T7" fmla="*/ 0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5"/>
                <a:gd name="T13" fmla="*/ 0 h 19"/>
                <a:gd name="T14" fmla="*/ 25 w 25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5" h="19">
                  <a:moveTo>
                    <a:pt x="15" y="0"/>
                  </a:moveTo>
                  <a:cubicBezTo>
                    <a:pt x="10" y="0"/>
                    <a:pt x="0" y="7"/>
                    <a:pt x="8" y="13"/>
                  </a:cubicBezTo>
                  <a:cubicBezTo>
                    <a:pt x="16" y="19"/>
                    <a:pt x="25" y="16"/>
                    <a:pt x="25" y="16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0" name="Freeform 294">
              <a:extLst>
                <a:ext uri="{FF2B5EF4-FFF2-40B4-BE49-F238E27FC236}">
                  <a16:creationId xmlns:a16="http://schemas.microsoft.com/office/drawing/2014/main" id="{84773E71-3870-49F7-8F76-A6B853F49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1529" y="4586323"/>
              <a:ext cx="187298" cy="51421"/>
            </a:xfrm>
            <a:custGeom>
              <a:avLst/>
              <a:gdLst>
                <a:gd name="T0" fmla="*/ 2147483647 w 257"/>
                <a:gd name="T1" fmla="*/ 2147483647 h 80"/>
                <a:gd name="T2" fmla="*/ 2147483647 w 257"/>
                <a:gd name="T3" fmla="*/ 2147483647 h 80"/>
                <a:gd name="T4" fmla="*/ 2147483647 w 257"/>
                <a:gd name="T5" fmla="*/ 2147483647 h 80"/>
                <a:gd name="T6" fmla="*/ 2147483647 w 257"/>
                <a:gd name="T7" fmla="*/ 2147483647 h 80"/>
                <a:gd name="T8" fmla="*/ 2147483647 w 257"/>
                <a:gd name="T9" fmla="*/ 2147483647 h 80"/>
                <a:gd name="T10" fmla="*/ 2147483647 w 257"/>
                <a:gd name="T11" fmla="*/ 2147483647 h 80"/>
                <a:gd name="T12" fmla="*/ 2147483647 w 257"/>
                <a:gd name="T13" fmla="*/ 2147483647 h 80"/>
                <a:gd name="T14" fmla="*/ 2147483647 w 257"/>
                <a:gd name="T15" fmla="*/ 2147483647 h 80"/>
                <a:gd name="T16" fmla="*/ 2147483647 w 257"/>
                <a:gd name="T17" fmla="*/ 2147483647 h 80"/>
                <a:gd name="T18" fmla="*/ 2147483647 w 257"/>
                <a:gd name="T19" fmla="*/ 2147483647 h 80"/>
                <a:gd name="T20" fmla="*/ 2147483647 w 257"/>
                <a:gd name="T21" fmla="*/ 2147483647 h 80"/>
                <a:gd name="T22" fmla="*/ 2147483647 w 257"/>
                <a:gd name="T23" fmla="*/ 2147483647 h 80"/>
                <a:gd name="T24" fmla="*/ 2147483647 w 257"/>
                <a:gd name="T25" fmla="*/ 2147483647 h 80"/>
                <a:gd name="T26" fmla="*/ 2147483647 w 257"/>
                <a:gd name="T27" fmla="*/ 2147483647 h 80"/>
                <a:gd name="T28" fmla="*/ 0 w 257"/>
                <a:gd name="T29" fmla="*/ 2147483647 h 80"/>
                <a:gd name="T30" fmla="*/ 2147483647 w 257"/>
                <a:gd name="T31" fmla="*/ 2147483647 h 80"/>
                <a:gd name="T32" fmla="*/ 2147483647 w 257"/>
                <a:gd name="T33" fmla="*/ 2147483647 h 80"/>
                <a:gd name="T34" fmla="*/ 2147483647 w 257"/>
                <a:gd name="T35" fmla="*/ 2147483647 h 80"/>
                <a:gd name="T36" fmla="*/ 2147483647 w 257"/>
                <a:gd name="T37" fmla="*/ 2147483647 h 80"/>
                <a:gd name="T38" fmla="*/ 2147483647 w 257"/>
                <a:gd name="T39" fmla="*/ 2147483647 h 80"/>
                <a:gd name="T40" fmla="*/ 2147483647 w 257"/>
                <a:gd name="T41" fmla="*/ 2147483647 h 80"/>
                <a:gd name="T42" fmla="*/ 2147483647 w 257"/>
                <a:gd name="T43" fmla="*/ 2147483647 h 80"/>
                <a:gd name="T44" fmla="*/ 2147483647 w 257"/>
                <a:gd name="T45" fmla="*/ 2147483647 h 80"/>
                <a:gd name="T46" fmla="*/ 2147483647 w 257"/>
                <a:gd name="T47" fmla="*/ 2147483647 h 80"/>
                <a:gd name="T48" fmla="*/ 2147483647 w 257"/>
                <a:gd name="T49" fmla="*/ 2147483647 h 8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7"/>
                <a:gd name="T76" fmla="*/ 0 h 80"/>
                <a:gd name="T77" fmla="*/ 257 w 257"/>
                <a:gd name="T78" fmla="*/ 80 h 8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7" h="80">
                  <a:moveTo>
                    <a:pt x="257" y="69"/>
                  </a:moveTo>
                  <a:cubicBezTo>
                    <a:pt x="254" y="63"/>
                    <a:pt x="235" y="60"/>
                    <a:pt x="235" y="60"/>
                  </a:cubicBezTo>
                  <a:cubicBezTo>
                    <a:pt x="235" y="60"/>
                    <a:pt x="225" y="58"/>
                    <a:pt x="222" y="53"/>
                  </a:cubicBezTo>
                  <a:cubicBezTo>
                    <a:pt x="219" y="49"/>
                    <a:pt x="205" y="50"/>
                    <a:pt x="205" y="50"/>
                  </a:cubicBezTo>
                  <a:cubicBezTo>
                    <a:pt x="190" y="35"/>
                    <a:pt x="190" y="35"/>
                    <a:pt x="190" y="35"/>
                  </a:cubicBezTo>
                  <a:cubicBezTo>
                    <a:pt x="190" y="35"/>
                    <a:pt x="177" y="17"/>
                    <a:pt x="172" y="19"/>
                  </a:cubicBezTo>
                  <a:cubicBezTo>
                    <a:pt x="168" y="20"/>
                    <a:pt x="158" y="20"/>
                    <a:pt x="158" y="20"/>
                  </a:cubicBezTo>
                  <a:cubicBezTo>
                    <a:pt x="158" y="20"/>
                    <a:pt x="147" y="10"/>
                    <a:pt x="144" y="14"/>
                  </a:cubicBezTo>
                  <a:cubicBezTo>
                    <a:pt x="135" y="28"/>
                    <a:pt x="128" y="44"/>
                    <a:pt x="122" y="42"/>
                  </a:cubicBezTo>
                  <a:cubicBezTo>
                    <a:pt x="116" y="41"/>
                    <a:pt x="107" y="27"/>
                    <a:pt x="99" y="28"/>
                  </a:cubicBezTo>
                  <a:cubicBezTo>
                    <a:pt x="91" y="30"/>
                    <a:pt x="83" y="35"/>
                    <a:pt x="80" y="25"/>
                  </a:cubicBezTo>
                  <a:cubicBezTo>
                    <a:pt x="77" y="16"/>
                    <a:pt x="86" y="0"/>
                    <a:pt x="66" y="6"/>
                  </a:cubicBezTo>
                  <a:cubicBezTo>
                    <a:pt x="46" y="13"/>
                    <a:pt x="36" y="2"/>
                    <a:pt x="28" y="10"/>
                  </a:cubicBezTo>
                  <a:cubicBezTo>
                    <a:pt x="20" y="17"/>
                    <a:pt x="14" y="6"/>
                    <a:pt x="10" y="14"/>
                  </a:cubicBezTo>
                  <a:cubicBezTo>
                    <a:pt x="5" y="22"/>
                    <a:pt x="0" y="33"/>
                    <a:pt x="0" y="33"/>
                  </a:cubicBezTo>
                  <a:cubicBezTo>
                    <a:pt x="0" y="33"/>
                    <a:pt x="19" y="27"/>
                    <a:pt x="31" y="30"/>
                  </a:cubicBezTo>
                  <a:cubicBezTo>
                    <a:pt x="44" y="33"/>
                    <a:pt x="47" y="27"/>
                    <a:pt x="55" y="41"/>
                  </a:cubicBezTo>
                  <a:cubicBezTo>
                    <a:pt x="63" y="55"/>
                    <a:pt x="74" y="58"/>
                    <a:pt x="78" y="55"/>
                  </a:cubicBezTo>
                  <a:cubicBezTo>
                    <a:pt x="83" y="52"/>
                    <a:pt x="86" y="24"/>
                    <a:pt x="96" y="46"/>
                  </a:cubicBezTo>
                  <a:cubicBezTo>
                    <a:pt x="105" y="67"/>
                    <a:pt x="108" y="64"/>
                    <a:pt x="121" y="67"/>
                  </a:cubicBezTo>
                  <a:cubicBezTo>
                    <a:pt x="133" y="71"/>
                    <a:pt x="130" y="55"/>
                    <a:pt x="146" y="63"/>
                  </a:cubicBezTo>
                  <a:cubicBezTo>
                    <a:pt x="161" y="71"/>
                    <a:pt x="168" y="58"/>
                    <a:pt x="174" y="63"/>
                  </a:cubicBezTo>
                  <a:cubicBezTo>
                    <a:pt x="180" y="67"/>
                    <a:pt x="191" y="56"/>
                    <a:pt x="196" y="63"/>
                  </a:cubicBezTo>
                  <a:cubicBezTo>
                    <a:pt x="200" y="69"/>
                    <a:pt x="205" y="64"/>
                    <a:pt x="213" y="72"/>
                  </a:cubicBezTo>
                  <a:cubicBezTo>
                    <a:pt x="221" y="80"/>
                    <a:pt x="257" y="69"/>
                    <a:pt x="257" y="69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1" name="Freeform 295">
              <a:extLst>
                <a:ext uri="{FF2B5EF4-FFF2-40B4-BE49-F238E27FC236}">
                  <a16:creationId xmlns:a16="http://schemas.microsoft.com/office/drawing/2014/main" id="{783918F7-CB93-4842-8D18-5B5AA71AD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5894" y="4390923"/>
              <a:ext cx="221352" cy="205684"/>
            </a:xfrm>
            <a:custGeom>
              <a:avLst/>
              <a:gdLst>
                <a:gd name="T0" fmla="*/ 2147483647 w 302"/>
                <a:gd name="T1" fmla="*/ 2147483647 h 324"/>
                <a:gd name="T2" fmla="*/ 2147483647 w 302"/>
                <a:gd name="T3" fmla="*/ 2147483647 h 324"/>
                <a:gd name="T4" fmla="*/ 2147483647 w 302"/>
                <a:gd name="T5" fmla="*/ 2147483647 h 324"/>
                <a:gd name="T6" fmla="*/ 2147483647 w 302"/>
                <a:gd name="T7" fmla="*/ 2147483647 h 324"/>
                <a:gd name="T8" fmla="*/ 2147483647 w 302"/>
                <a:gd name="T9" fmla="*/ 2147483647 h 324"/>
                <a:gd name="T10" fmla="*/ 2147483647 w 302"/>
                <a:gd name="T11" fmla="*/ 2147483647 h 324"/>
                <a:gd name="T12" fmla="*/ 2147483647 w 302"/>
                <a:gd name="T13" fmla="*/ 2147483647 h 324"/>
                <a:gd name="T14" fmla="*/ 2147483647 w 302"/>
                <a:gd name="T15" fmla="*/ 2147483647 h 324"/>
                <a:gd name="T16" fmla="*/ 2147483647 w 302"/>
                <a:gd name="T17" fmla="*/ 2147483647 h 324"/>
                <a:gd name="T18" fmla="*/ 2147483647 w 302"/>
                <a:gd name="T19" fmla="*/ 2147483647 h 324"/>
                <a:gd name="T20" fmla="*/ 2147483647 w 302"/>
                <a:gd name="T21" fmla="*/ 2147483647 h 324"/>
                <a:gd name="T22" fmla="*/ 2147483647 w 302"/>
                <a:gd name="T23" fmla="*/ 2147483647 h 324"/>
                <a:gd name="T24" fmla="*/ 2147483647 w 302"/>
                <a:gd name="T25" fmla="*/ 2147483647 h 324"/>
                <a:gd name="T26" fmla="*/ 2147483647 w 302"/>
                <a:gd name="T27" fmla="*/ 2147483647 h 324"/>
                <a:gd name="T28" fmla="*/ 2147483647 w 302"/>
                <a:gd name="T29" fmla="*/ 2147483647 h 324"/>
                <a:gd name="T30" fmla="*/ 2147483647 w 302"/>
                <a:gd name="T31" fmla="*/ 2147483647 h 324"/>
                <a:gd name="T32" fmla="*/ 2147483647 w 302"/>
                <a:gd name="T33" fmla="*/ 2147483647 h 324"/>
                <a:gd name="T34" fmla="*/ 2147483647 w 302"/>
                <a:gd name="T35" fmla="*/ 2147483647 h 324"/>
                <a:gd name="T36" fmla="*/ 2147483647 w 302"/>
                <a:gd name="T37" fmla="*/ 2147483647 h 324"/>
                <a:gd name="T38" fmla="*/ 2147483647 w 302"/>
                <a:gd name="T39" fmla="*/ 2147483647 h 324"/>
                <a:gd name="T40" fmla="*/ 2147483647 w 302"/>
                <a:gd name="T41" fmla="*/ 2147483647 h 324"/>
                <a:gd name="T42" fmla="*/ 2147483647 w 302"/>
                <a:gd name="T43" fmla="*/ 2147483647 h 324"/>
                <a:gd name="T44" fmla="*/ 2147483647 w 302"/>
                <a:gd name="T45" fmla="*/ 2147483647 h 324"/>
                <a:gd name="T46" fmla="*/ 2147483647 w 302"/>
                <a:gd name="T47" fmla="*/ 2147483647 h 324"/>
                <a:gd name="T48" fmla="*/ 2147483647 w 302"/>
                <a:gd name="T49" fmla="*/ 2147483647 h 324"/>
                <a:gd name="T50" fmla="*/ 2147483647 w 302"/>
                <a:gd name="T51" fmla="*/ 2147483647 h 324"/>
                <a:gd name="T52" fmla="*/ 2147483647 w 302"/>
                <a:gd name="T53" fmla="*/ 2147483647 h 324"/>
                <a:gd name="T54" fmla="*/ 2147483647 w 302"/>
                <a:gd name="T55" fmla="*/ 2147483647 h 324"/>
                <a:gd name="T56" fmla="*/ 2147483647 w 302"/>
                <a:gd name="T57" fmla="*/ 2147483647 h 324"/>
                <a:gd name="T58" fmla="*/ 2147483647 w 302"/>
                <a:gd name="T59" fmla="*/ 2147483647 h 324"/>
                <a:gd name="T60" fmla="*/ 2147483647 w 302"/>
                <a:gd name="T61" fmla="*/ 2147483647 h 324"/>
                <a:gd name="T62" fmla="*/ 2147483647 w 302"/>
                <a:gd name="T63" fmla="*/ 2147483647 h 324"/>
                <a:gd name="T64" fmla="*/ 2147483647 w 302"/>
                <a:gd name="T65" fmla="*/ 2147483647 h 324"/>
                <a:gd name="T66" fmla="*/ 2147483647 w 302"/>
                <a:gd name="T67" fmla="*/ 2147483647 h 324"/>
                <a:gd name="T68" fmla="*/ 2147483647 w 302"/>
                <a:gd name="T69" fmla="*/ 2147483647 h 3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2"/>
                <a:gd name="T106" fmla="*/ 0 h 324"/>
                <a:gd name="T107" fmla="*/ 302 w 302"/>
                <a:gd name="T108" fmla="*/ 324 h 3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2" h="324">
                  <a:moveTo>
                    <a:pt x="65" y="21"/>
                  </a:moveTo>
                  <a:cubicBezTo>
                    <a:pt x="54" y="19"/>
                    <a:pt x="40" y="22"/>
                    <a:pt x="30" y="18"/>
                  </a:cubicBezTo>
                  <a:cubicBezTo>
                    <a:pt x="21" y="13"/>
                    <a:pt x="24" y="0"/>
                    <a:pt x="16" y="13"/>
                  </a:cubicBezTo>
                  <a:cubicBezTo>
                    <a:pt x="8" y="25"/>
                    <a:pt x="0" y="35"/>
                    <a:pt x="15" y="40"/>
                  </a:cubicBezTo>
                  <a:cubicBezTo>
                    <a:pt x="29" y="44"/>
                    <a:pt x="41" y="44"/>
                    <a:pt x="46" y="60"/>
                  </a:cubicBezTo>
                  <a:cubicBezTo>
                    <a:pt x="51" y="76"/>
                    <a:pt x="57" y="77"/>
                    <a:pt x="61" y="79"/>
                  </a:cubicBezTo>
                  <a:cubicBezTo>
                    <a:pt x="66" y="80"/>
                    <a:pt x="71" y="77"/>
                    <a:pt x="77" y="85"/>
                  </a:cubicBezTo>
                  <a:cubicBezTo>
                    <a:pt x="83" y="93"/>
                    <a:pt x="82" y="91"/>
                    <a:pt x="87" y="99"/>
                  </a:cubicBezTo>
                  <a:cubicBezTo>
                    <a:pt x="91" y="107"/>
                    <a:pt x="101" y="107"/>
                    <a:pt x="105" y="108"/>
                  </a:cubicBezTo>
                  <a:cubicBezTo>
                    <a:pt x="110" y="110"/>
                    <a:pt x="110" y="99"/>
                    <a:pt x="116" y="110"/>
                  </a:cubicBezTo>
                  <a:cubicBezTo>
                    <a:pt x="123" y="121"/>
                    <a:pt x="121" y="126"/>
                    <a:pt x="123" y="138"/>
                  </a:cubicBezTo>
                  <a:cubicBezTo>
                    <a:pt x="124" y="151"/>
                    <a:pt x="123" y="158"/>
                    <a:pt x="132" y="163"/>
                  </a:cubicBezTo>
                  <a:cubicBezTo>
                    <a:pt x="141" y="168"/>
                    <a:pt x="154" y="176"/>
                    <a:pt x="157" y="180"/>
                  </a:cubicBezTo>
                  <a:cubicBezTo>
                    <a:pt x="160" y="185"/>
                    <a:pt x="165" y="194"/>
                    <a:pt x="169" y="207"/>
                  </a:cubicBezTo>
                  <a:cubicBezTo>
                    <a:pt x="174" y="220"/>
                    <a:pt x="177" y="232"/>
                    <a:pt x="180" y="238"/>
                  </a:cubicBezTo>
                  <a:cubicBezTo>
                    <a:pt x="184" y="245"/>
                    <a:pt x="185" y="249"/>
                    <a:pt x="191" y="257"/>
                  </a:cubicBezTo>
                  <a:cubicBezTo>
                    <a:pt x="198" y="265"/>
                    <a:pt x="202" y="263"/>
                    <a:pt x="215" y="274"/>
                  </a:cubicBezTo>
                  <a:cubicBezTo>
                    <a:pt x="227" y="285"/>
                    <a:pt x="259" y="324"/>
                    <a:pt x="270" y="317"/>
                  </a:cubicBezTo>
                  <a:cubicBezTo>
                    <a:pt x="281" y="309"/>
                    <a:pt x="274" y="299"/>
                    <a:pt x="284" y="296"/>
                  </a:cubicBezTo>
                  <a:cubicBezTo>
                    <a:pt x="293" y="293"/>
                    <a:pt x="302" y="292"/>
                    <a:pt x="302" y="282"/>
                  </a:cubicBezTo>
                  <a:cubicBezTo>
                    <a:pt x="302" y="273"/>
                    <a:pt x="288" y="268"/>
                    <a:pt x="292" y="260"/>
                  </a:cubicBezTo>
                  <a:cubicBezTo>
                    <a:pt x="295" y="252"/>
                    <a:pt x="301" y="248"/>
                    <a:pt x="301" y="248"/>
                  </a:cubicBezTo>
                  <a:cubicBezTo>
                    <a:pt x="301" y="248"/>
                    <a:pt x="292" y="229"/>
                    <a:pt x="288" y="234"/>
                  </a:cubicBezTo>
                  <a:cubicBezTo>
                    <a:pt x="285" y="238"/>
                    <a:pt x="271" y="229"/>
                    <a:pt x="270" y="224"/>
                  </a:cubicBezTo>
                  <a:cubicBezTo>
                    <a:pt x="268" y="220"/>
                    <a:pt x="273" y="204"/>
                    <a:pt x="259" y="204"/>
                  </a:cubicBezTo>
                  <a:cubicBezTo>
                    <a:pt x="245" y="204"/>
                    <a:pt x="237" y="184"/>
                    <a:pt x="237" y="184"/>
                  </a:cubicBezTo>
                  <a:cubicBezTo>
                    <a:pt x="237" y="184"/>
                    <a:pt x="216" y="179"/>
                    <a:pt x="224" y="173"/>
                  </a:cubicBezTo>
                  <a:cubicBezTo>
                    <a:pt x="232" y="166"/>
                    <a:pt x="234" y="151"/>
                    <a:pt x="234" y="151"/>
                  </a:cubicBezTo>
                  <a:cubicBezTo>
                    <a:pt x="234" y="151"/>
                    <a:pt x="229" y="137"/>
                    <a:pt x="224" y="144"/>
                  </a:cubicBezTo>
                  <a:cubicBezTo>
                    <a:pt x="220" y="152"/>
                    <a:pt x="207" y="143"/>
                    <a:pt x="207" y="143"/>
                  </a:cubicBezTo>
                  <a:cubicBezTo>
                    <a:pt x="207" y="143"/>
                    <a:pt x="199" y="137"/>
                    <a:pt x="198" y="129"/>
                  </a:cubicBezTo>
                  <a:cubicBezTo>
                    <a:pt x="196" y="121"/>
                    <a:pt x="190" y="105"/>
                    <a:pt x="182" y="104"/>
                  </a:cubicBezTo>
                  <a:cubicBezTo>
                    <a:pt x="174" y="102"/>
                    <a:pt x="166" y="102"/>
                    <a:pt x="154" y="91"/>
                  </a:cubicBezTo>
                  <a:cubicBezTo>
                    <a:pt x="141" y="80"/>
                    <a:pt x="104" y="35"/>
                    <a:pt x="104" y="35"/>
                  </a:cubicBezTo>
                  <a:cubicBezTo>
                    <a:pt x="104" y="35"/>
                    <a:pt x="80" y="24"/>
                    <a:pt x="65" y="21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2" name="Freeform 296">
              <a:extLst>
                <a:ext uri="{FF2B5EF4-FFF2-40B4-BE49-F238E27FC236}">
                  <a16:creationId xmlns:a16="http://schemas.microsoft.com/office/drawing/2014/main" id="{1240A7A5-9C3C-4C1E-8752-45A4BC887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3460" y="4334932"/>
              <a:ext cx="45842" cy="63991"/>
            </a:xfrm>
            <a:custGeom>
              <a:avLst/>
              <a:gdLst>
                <a:gd name="T0" fmla="*/ 2147483647 w 62"/>
                <a:gd name="T1" fmla="*/ 0 h 100"/>
                <a:gd name="T2" fmla="*/ 2147483647 w 62"/>
                <a:gd name="T3" fmla="*/ 2147483647 h 100"/>
                <a:gd name="T4" fmla="*/ 2147483647 w 62"/>
                <a:gd name="T5" fmla="*/ 2147483647 h 100"/>
                <a:gd name="T6" fmla="*/ 2147483647 w 62"/>
                <a:gd name="T7" fmla="*/ 2147483647 h 100"/>
                <a:gd name="T8" fmla="*/ 2147483647 w 62"/>
                <a:gd name="T9" fmla="*/ 2147483647 h 100"/>
                <a:gd name="T10" fmla="*/ 2147483647 w 62"/>
                <a:gd name="T11" fmla="*/ 2147483647 h 100"/>
                <a:gd name="T12" fmla="*/ 2147483647 w 62"/>
                <a:gd name="T13" fmla="*/ 2147483647 h 100"/>
                <a:gd name="T14" fmla="*/ 2147483647 w 62"/>
                <a:gd name="T15" fmla="*/ 2147483647 h 100"/>
                <a:gd name="T16" fmla="*/ 2147483647 w 62"/>
                <a:gd name="T17" fmla="*/ 2147483647 h 100"/>
                <a:gd name="T18" fmla="*/ 2147483647 w 62"/>
                <a:gd name="T19" fmla="*/ 0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"/>
                <a:gd name="T31" fmla="*/ 0 h 100"/>
                <a:gd name="T32" fmla="*/ 62 w 62"/>
                <a:gd name="T33" fmla="*/ 100 h 1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" h="100">
                  <a:moveTo>
                    <a:pt x="20" y="0"/>
                  </a:moveTo>
                  <a:cubicBezTo>
                    <a:pt x="12" y="3"/>
                    <a:pt x="13" y="0"/>
                    <a:pt x="13" y="9"/>
                  </a:cubicBezTo>
                  <a:cubicBezTo>
                    <a:pt x="14" y="18"/>
                    <a:pt x="6" y="11"/>
                    <a:pt x="3" y="22"/>
                  </a:cubicBezTo>
                  <a:cubicBezTo>
                    <a:pt x="0" y="33"/>
                    <a:pt x="12" y="52"/>
                    <a:pt x="9" y="58"/>
                  </a:cubicBezTo>
                  <a:cubicBezTo>
                    <a:pt x="7" y="65"/>
                    <a:pt x="7" y="91"/>
                    <a:pt x="14" y="96"/>
                  </a:cubicBezTo>
                  <a:cubicBezTo>
                    <a:pt x="21" y="100"/>
                    <a:pt x="26" y="98"/>
                    <a:pt x="35" y="95"/>
                  </a:cubicBezTo>
                  <a:cubicBezTo>
                    <a:pt x="44" y="92"/>
                    <a:pt x="39" y="80"/>
                    <a:pt x="51" y="80"/>
                  </a:cubicBezTo>
                  <a:cubicBezTo>
                    <a:pt x="62" y="80"/>
                    <a:pt x="56" y="47"/>
                    <a:pt x="53" y="47"/>
                  </a:cubicBezTo>
                  <a:cubicBezTo>
                    <a:pt x="49" y="46"/>
                    <a:pt x="40" y="29"/>
                    <a:pt x="40" y="26"/>
                  </a:cubicBezTo>
                  <a:cubicBezTo>
                    <a:pt x="39" y="23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3" name="Freeform 297">
              <a:extLst>
                <a:ext uri="{FF2B5EF4-FFF2-40B4-BE49-F238E27FC236}">
                  <a16:creationId xmlns:a16="http://schemas.microsoft.com/office/drawing/2014/main" id="{79584568-AC7B-48FE-B386-C73916503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4502" y="4491480"/>
              <a:ext cx="11788" cy="12570"/>
            </a:xfrm>
            <a:custGeom>
              <a:avLst/>
              <a:gdLst>
                <a:gd name="T0" fmla="*/ 2147483647 w 16"/>
                <a:gd name="T1" fmla="*/ 2147483647 h 20"/>
                <a:gd name="T2" fmla="*/ 2147483647 w 16"/>
                <a:gd name="T3" fmla="*/ 2147483647 h 20"/>
                <a:gd name="T4" fmla="*/ 2147483647 w 16"/>
                <a:gd name="T5" fmla="*/ 2147483647 h 20"/>
                <a:gd name="T6" fmla="*/ 2147483647 w 16"/>
                <a:gd name="T7" fmla="*/ 2147483647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20"/>
                <a:gd name="T14" fmla="*/ 16 w 16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20">
                  <a:moveTo>
                    <a:pt x="14" y="4"/>
                  </a:moveTo>
                  <a:cubicBezTo>
                    <a:pt x="8" y="5"/>
                    <a:pt x="0" y="0"/>
                    <a:pt x="3" y="10"/>
                  </a:cubicBezTo>
                  <a:cubicBezTo>
                    <a:pt x="5" y="20"/>
                    <a:pt x="11" y="17"/>
                    <a:pt x="13" y="14"/>
                  </a:cubicBezTo>
                  <a:cubicBezTo>
                    <a:pt x="16" y="11"/>
                    <a:pt x="14" y="4"/>
                    <a:pt x="14" y="4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4" name="Freeform 298">
              <a:extLst>
                <a:ext uri="{FF2B5EF4-FFF2-40B4-BE49-F238E27FC236}">
                  <a16:creationId xmlns:a16="http://schemas.microsoft.com/office/drawing/2014/main" id="{AEBF6133-2230-4D4A-A9EF-D12C6C9CF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078" y="4526903"/>
              <a:ext cx="19647" cy="12570"/>
            </a:xfrm>
            <a:custGeom>
              <a:avLst/>
              <a:gdLst>
                <a:gd name="T0" fmla="*/ 2147483647 w 28"/>
                <a:gd name="T1" fmla="*/ 0 h 20"/>
                <a:gd name="T2" fmla="*/ 2147483647 w 28"/>
                <a:gd name="T3" fmla="*/ 2147483647 h 20"/>
                <a:gd name="T4" fmla="*/ 2147483647 w 28"/>
                <a:gd name="T5" fmla="*/ 2147483647 h 20"/>
                <a:gd name="T6" fmla="*/ 2147483647 w 28"/>
                <a:gd name="T7" fmla="*/ 2147483647 h 20"/>
                <a:gd name="T8" fmla="*/ 2147483647 w 28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0"/>
                <a:gd name="T17" fmla="*/ 28 w 28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0">
                  <a:moveTo>
                    <a:pt x="12" y="0"/>
                  </a:moveTo>
                  <a:cubicBezTo>
                    <a:pt x="8" y="0"/>
                    <a:pt x="0" y="5"/>
                    <a:pt x="9" y="12"/>
                  </a:cubicBezTo>
                  <a:cubicBezTo>
                    <a:pt x="18" y="20"/>
                    <a:pt x="21" y="19"/>
                    <a:pt x="23" y="17"/>
                  </a:cubicBezTo>
                  <a:cubicBezTo>
                    <a:pt x="26" y="16"/>
                    <a:pt x="28" y="11"/>
                    <a:pt x="26" y="6"/>
                  </a:cubicBezTo>
                  <a:cubicBezTo>
                    <a:pt x="24" y="2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5" name="Freeform 299">
              <a:extLst>
                <a:ext uri="{FF2B5EF4-FFF2-40B4-BE49-F238E27FC236}">
                  <a16:creationId xmlns:a16="http://schemas.microsoft.com/office/drawing/2014/main" id="{F2953984-BE51-4EB7-8CE6-AE04B07F5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6893" y="4538330"/>
              <a:ext cx="26196" cy="15998"/>
            </a:xfrm>
            <a:custGeom>
              <a:avLst/>
              <a:gdLst>
                <a:gd name="T0" fmla="*/ 2147483647 w 35"/>
                <a:gd name="T1" fmla="*/ 0 h 25"/>
                <a:gd name="T2" fmla="*/ 2147483647 w 35"/>
                <a:gd name="T3" fmla="*/ 2147483647 h 25"/>
                <a:gd name="T4" fmla="*/ 2147483647 w 35"/>
                <a:gd name="T5" fmla="*/ 2147483647 h 25"/>
                <a:gd name="T6" fmla="*/ 2147483647 w 35"/>
                <a:gd name="T7" fmla="*/ 2147483647 h 25"/>
                <a:gd name="T8" fmla="*/ 2147483647 w 35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5"/>
                <a:gd name="T17" fmla="*/ 35 w 35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5">
                  <a:moveTo>
                    <a:pt x="19" y="0"/>
                  </a:moveTo>
                  <a:cubicBezTo>
                    <a:pt x="14" y="3"/>
                    <a:pt x="0" y="8"/>
                    <a:pt x="10" y="16"/>
                  </a:cubicBezTo>
                  <a:cubicBezTo>
                    <a:pt x="21" y="25"/>
                    <a:pt x="22" y="22"/>
                    <a:pt x="27" y="19"/>
                  </a:cubicBezTo>
                  <a:cubicBezTo>
                    <a:pt x="31" y="15"/>
                    <a:pt x="35" y="14"/>
                    <a:pt x="33" y="9"/>
                  </a:cubicBezTo>
                  <a:cubicBezTo>
                    <a:pt x="32" y="4"/>
                    <a:pt x="19" y="0"/>
                    <a:pt x="19" y="0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6" name="Freeform 300">
              <a:extLst>
                <a:ext uri="{FF2B5EF4-FFF2-40B4-BE49-F238E27FC236}">
                  <a16:creationId xmlns:a16="http://schemas.microsoft.com/office/drawing/2014/main" id="{152F8F68-457F-4D52-9700-C0E355F6E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0325" y="4517762"/>
              <a:ext cx="313037" cy="206827"/>
            </a:xfrm>
            <a:custGeom>
              <a:avLst/>
              <a:gdLst>
                <a:gd name="T0" fmla="*/ 2147483647 w 428"/>
                <a:gd name="T1" fmla="*/ 0 h 325"/>
                <a:gd name="T2" fmla="*/ 2147483647 w 428"/>
                <a:gd name="T3" fmla="*/ 2147483647 h 325"/>
                <a:gd name="T4" fmla="*/ 2147483647 w 428"/>
                <a:gd name="T5" fmla="*/ 2147483647 h 325"/>
                <a:gd name="T6" fmla="*/ 2147483647 w 428"/>
                <a:gd name="T7" fmla="*/ 2147483647 h 325"/>
                <a:gd name="T8" fmla="*/ 2147483647 w 428"/>
                <a:gd name="T9" fmla="*/ 2147483647 h 325"/>
                <a:gd name="T10" fmla="*/ 2147483647 w 428"/>
                <a:gd name="T11" fmla="*/ 2147483647 h 325"/>
                <a:gd name="T12" fmla="*/ 2147483647 w 428"/>
                <a:gd name="T13" fmla="*/ 2147483647 h 325"/>
                <a:gd name="T14" fmla="*/ 2147483647 w 428"/>
                <a:gd name="T15" fmla="*/ 2147483647 h 325"/>
                <a:gd name="T16" fmla="*/ 2147483647 w 428"/>
                <a:gd name="T17" fmla="*/ 2147483647 h 325"/>
                <a:gd name="T18" fmla="*/ 2147483647 w 428"/>
                <a:gd name="T19" fmla="*/ 2147483647 h 325"/>
                <a:gd name="T20" fmla="*/ 2147483647 w 428"/>
                <a:gd name="T21" fmla="*/ 2147483647 h 325"/>
                <a:gd name="T22" fmla="*/ 2147483647 w 428"/>
                <a:gd name="T23" fmla="*/ 2147483647 h 325"/>
                <a:gd name="T24" fmla="*/ 2147483647 w 428"/>
                <a:gd name="T25" fmla="*/ 2147483647 h 325"/>
                <a:gd name="T26" fmla="*/ 2147483647 w 428"/>
                <a:gd name="T27" fmla="*/ 2147483647 h 325"/>
                <a:gd name="T28" fmla="*/ 2147483647 w 428"/>
                <a:gd name="T29" fmla="*/ 2147483647 h 325"/>
                <a:gd name="T30" fmla="*/ 2147483647 w 428"/>
                <a:gd name="T31" fmla="*/ 2147483647 h 325"/>
                <a:gd name="T32" fmla="*/ 2147483647 w 428"/>
                <a:gd name="T33" fmla="*/ 2147483647 h 325"/>
                <a:gd name="T34" fmla="*/ 2147483647 w 428"/>
                <a:gd name="T35" fmla="*/ 2147483647 h 325"/>
                <a:gd name="T36" fmla="*/ 2147483647 w 428"/>
                <a:gd name="T37" fmla="*/ 2147483647 h 325"/>
                <a:gd name="T38" fmla="*/ 2147483647 w 428"/>
                <a:gd name="T39" fmla="*/ 2147483647 h 325"/>
                <a:gd name="T40" fmla="*/ 2147483647 w 428"/>
                <a:gd name="T41" fmla="*/ 2147483647 h 325"/>
                <a:gd name="T42" fmla="*/ 2147483647 w 428"/>
                <a:gd name="T43" fmla="*/ 2147483647 h 325"/>
                <a:gd name="T44" fmla="*/ 2147483647 w 428"/>
                <a:gd name="T45" fmla="*/ 2147483647 h 325"/>
                <a:gd name="T46" fmla="*/ 2147483647 w 428"/>
                <a:gd name="T47" fmla="*/ 2147483647 h 325"/>
                <a:gd name="T48" fmla="*/ 2147483647 w 428"/>
                <a:gd name="T49" fmla="*/ 2147483647 h 325"/>
                <a:gd name="T50" fmla="*/ 2147483647 w 428"/>
                <a:gd name="T51" fmla="*/ 2147483647 h 325"/>
                <a:gd name="T52" fmla="*/ 2147483647 w 428"/>
                <a:gd name="T53" fmla="*/ 2147483647 h 325"/>
                <a:gd name="T54" fmla="*/ 2147483647 w 428"/>
                <a:gd name="T55" fmla="*/ 2147483647 h 325"/>
                <a:gd name="T56" fmla="*/ 2147483647 w 428"/>
                <a:gd name="T57" fmla="*/ 0 h 3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28"/>
                <a:gd name="T88" fmla="*/ 0 h 325"/>
                <a:gd name="T89" fmla="*/ 428 w 428"/>
                <a:gd name="T90" fmla="*/ 325 h 32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28" h="325">
                  <a:moveTo>
                    <a:pt x="86" y="0"/>
                  </a:moveTo>
                  <a:cubicBezTo>
                    <a:pt x="62" y="16"/>
                    <a:pt x="60" y="31"/>
                    <a:pt x="44" y="38"/>
                  </a:cubicBezTo>
                  <a:cubicBezTo>
                    <a:pt x="29" y="45"/>
                    <a:pt x="32" y="52"/>
                    <a:pt x="24" y="43"/>
                  </a:cubicBezTo>
                  <a:cubicBezTo>
                    <a:pt x="15" y="35"/>
                    <a:pt x="10" y="14"/>
                    <a:pt x="8" y="22"/>
                  </a:cubicBezTo>
                  <a:cubicBezTo>
                    <a:pt x="7" y="31"/>
                    <a:pt x="0" y="50"/>
                    <a:pt x="10" y="60"/>
                  </a:cubicBezTo>
                  <a:cubicBezTo>
                    <a:pt x="20" y="71"/>
                    <a:pt x="22" y="71"/>
                    <a:pt x="39" y="71"/>
                  </a:cubicBezTo>
                  <a:cubicBezTo>
                    <a:pt x="57" y="71"/>
                    <a:pt x="65" y="103"/>
                    <a:pt x="74" y="107"/>
                  </a:cubicBezTo>
                  <a:cubicBezTo>
                    <a:pt x="82" y="110"/>
                    <a:pt x="100" y="107"/>
                    <a:pt x="108" y="121"/>
                  </a:cubicBezTo>
                  <a:cubicBezTo>
                    <a:pt x="117" y="134"/>
                    <a:pt x="103" y="136"/>
                    <a:pt x="112" y="157"/>
                  </a:cubicBezTo>
                  <a:cubicBezTo>
                    <a:pt x="120" y="177"/>
                    <a:pt x="122" y="157"/>
                    <a:pt x="148" y="172"/>
                  </a:cubicBezTo>
                  <a:cubicBezTo>
                    <a:pt x="174" y="188"/>
                    <a:pt x="182" y="182"/>
                    <a:pt x="191" y="201"/>
                  </a:cubicBezTo>
                  <a:cubicBezTo>
                    <a:pt x="199" y="220"/>
                    <a:pt x="179" y="203"/>
                    <a:pt x="196" y="239"/>
                  </a:cubicBezTo>
                  <a:cubicBezTo>
                    <a:pt x="213" y="275"/>
                    <a:pt x="222" y="265"/>
                    <a:pt x="242" y="275"/>
                  </a:cubicBezTo>
                  <a:cubicBezTo>
                    <a:pt x="263" y="286"/>
                    <a:pt x="261" y="267"/>
                    <a:pt x="284" y="296"/>
                  </a:cubicBezTo>
                  <a:cubicBezTo>
                    <a:pt x="306" y="325"/>
                    <a:pt x="340" y="299"/>
                    <a:pt x="356" y="293"/>
                  </a:cubicBezTo>
                  <a:cubicBezTo>
                    <a:pt x="371" y="286"/>
                    <a:pt x="371" y="269"/>
                    <a:pt x="389" y="272"/>
                  </a:cubicBezTo>
                  <a:cubicBezTo>
                    <a:pt x="406" y="275"/>
                    <a:pt x="428" y="220"/>
                    <a:pt x="409" y="212"/>
                  </a:cubicBezTo>
                  <a:cubicBezTo>
                    <a:pt x="390" y="203"/>
                    <a:pt x="356" y="181"/>
                    <a:pt x="356" y="181"/>
                  </a:cubicBezTo>
                  <a:cubicBezTo>
                    <a:pt x="356" y="181"/>
                    <a:pt x="339" y="146"/>
                    <a:pt x="347" y="133"/>
                  </a:cubicBezTo>
                  <a:cubicBezTo>
                    <a:pt x="356" y="119"/>
                    <a:pt x="351" y="96"/>
                    <a:pt x="356" y="88"/>
                  </a:cubicBezTo>
                  <a:cubicBezTo>
                    <a:pt x="361" y="79"/>
                    <a:pt x="366" y="67"/>
                    <a:pt x="358" y="64"/>
                  </a:cubicBezTo>
                  <a:cubicBezTo>
                    <a:pt x="349" y="60"/>
                    <a:pt x="330" y="48"/>
                    <a:pt x="330" y="48"/>
                  </a:cubicBezTo>
                  <a:cubicBezTo>
                    <a:pt x="330" y="48"/>
                    <a:pt x="299" y="45"/>
                    <a:pt x="282" y="47"/>
                  </a:cubicBezTo>
                  <a:cubicBezTo>
                    <a:pt x="265" y="48"/>
                    <a:pt x="232" y="47"/>
                    <a:pt x="223" y="47"/>
                  </a:cubicBezTo>
                  <a:cubicBezTo>
                    <a:pt x="215" y="47"/>
                    <a:pt x="201" y="33"/>
                    <a:pt x="191" y="40"/>
                  </a:cubicBezTo>
                  <a:cubicBezTo>
                    <a:pt x="180" y="47"/>
                    <a:pt x="167" y="59"/>
                    <a:pt x="163" y="43"/>
                  </a:cubicBezTo>
                  <a:cubicBezTo>
                    <a:pt x="160" y="28"/>
                    <a:pt x="161" y="17"/>
                    <a:pt x="151" y="19"/>
                  </a:cubicBezTo>
                  <a:cubicBezTo>
                    <a:pt x="141" y="21"/>
                    <a:pt x="125" y="17"/>
                    <a:pt x="125" y="17"/>
                  </a:cubicBezTo>
                  <a:lnTo>
                    <a:pt x="86" y="0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7" name="Freeform 301">
              <a:extLst>
                <a:ext uri="{FF2B5EF4-FFF2-40B4-BE49-F238E27FC236}">
                  <a16:creationId xmlns:a16="http://schemas.microsoft.com/office/drawing/2014/main" id="{ED91884B-4624-4F43-BD89-2912F15B0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670" y="3849289"/>
              <a:ext cx="231830" cy="149692"/>
            </a:xfrm>
            <a:custGeom>
              <a:avLst/>
              <a:gdLst>
                <a:gd name="T0" fmla="*/ 2147483647 w 318"/>
                <a:gd name="T1" fmla="*/ 2147483647 h 234"/>
                <a:gd name="T2" fmla="*/ 2147483647 w 318"/>
                <a:gd name="T3" fmla="*/ 2147483647 h 234"/>
                <a:gd name="T4" fmla="*/ 2147483647 w 318"/>
                <a:gd name="T5" fmla="*/ 2147483647 h 234"/>
                <a:gd name="T6" fmla="*/ 2147483647 w 318"/>
                <a:gd name="T7" fmla="*/ 2147483647 h 234"/>
                <a:gd name="T8" fmla="*/ 2147483647 w 318"/>
                <a:gd name="T9" fmla="*/ 2147483647 h 234"/>
                <a:gd name="T10" fmla="*/ 2147483647 w 318"/>
                <a:gd name="T11" fmla="*/ 2147483647 h 234"/>
                <a:gd name="T12" fmla="*/ 2147483647 w 318"/>
                <a:gd name="T13" fmla="*/ 2147483647 h 234"/>
                <a:gd name="T14" fmla="*/ 2147483647 w 318"/>
                <a:gd name="T15" fmla="*/ 2147483647 h 234"/>
                <a:gd name="T16" fmla="*/ 2147483647 w 318"/>
                <a:gd name="T17" fmla="*/ 2147483647 h 234"/>
                <a:gd name="T18" fmla="*/ 2147483647 w 318"/>
                <a:gd name="T19" fmla="*/ 2147483647 h 234"/>
                <a:gd name="T20" fmla="*/ 2147483647 w 318"/>
                <a:gd name="T21" fmla="*/ 2147483647 h 234"/>
                <a:gd name="T22" fmla="*/ 2147483647 w 318"/>
                <a:gd name="T23" fmla="*/ 2147483647 h 234"/>
                <a:gd name="T24" fmla="*/ 2147483647 w 318"/>
                <a:gd name="T25" fmla="*/ 2147483647 h 234"/>
                <a:gd name="T26" fmla="*/ 2147483647 w 318"/>
                <a:gd name="T27" fmla="*/ 2147483647 h 234"/>
                <a:gd name="T28" fmla="*/ 2147483647 w 318"/>
                <a:gd name="T29" fmla="*/ 2147483647 h 234"/>
                <a:gd name="T30" fmla="*/ 2147483647 w 318"/>
                <a:gd name="T31" fmla="*/ 2147483647 h 234"/>
                <a:gd name="T32" fmla="*/ 2147483647 w 318"/>
                <a:gd name="T33" fmla="*/ 2147483647 h 234"/>
                <a:gd name="T34" fmla="*/ 2147483647 w 318"/>
                <a:gd name="T35" fmla="*/ 2147483647 h 234"/>
                <a:gd name="T36" fmla="*/ 2147483647 w 318"/>
                <a:gd name="T37" fmla="*/ 2147483647 h 234"/>
                <a:gd name="T38" fmla="*/ 2147483647 w 318"/>
                <a:gd name="T39" fmla="*/ 2147483647 h 234"/>
                <a:gd name="T40" fmla="*/ 2147483647 w 318"/>
                <a:gd name="T41" fmla="*/ 2147483647 h 234"/>
                <a:gd name="T42" fmla="*/ 0 w 318"/>
                <a:gd name="T43" fmla="*/ 2147483647 h 234"/>
                <a:gd name="T44" fmla="*/ 2147483647 w 318"/>
                <a:gd name="T45" fmla="*/ 2147483647 h 234"/>
                <a:gd name="T46" fmla="*/ 2147483647 w 318"/>
                <a:gd name="T47" fmla="*/ 2147483647 h 234"/>
                <a:gd name="T48" fmla="*/ 2147483647 w 318"/>
                <a:gd name="T49" fmla="*/ 2147483647 h 234"/>
                <a:gd name="T50" fmla="*/ 2147483647 w 318"/>
                <a:gd name="T51" fmla="*/ 2147483647 h 234"/>
                <a:gd name="T52" fmla="*/ 2147483647 w 318"/>
                <a:gd name="T53" fmla="*/ 2147483647 h 234"/>
                <a:gd name="T54" fmla="*/ 2147483647 w 318"/>
                <a:gd name="T55" fmla="*/ 2147483647 h 234"/>
                <a:gd name="T56" fmla="*/ 2147483647 w 318"/>
                <a:gd name="T57" fmla="*/ 2147483647 h 234"/>
                <a:gd name="T58" fmla="*/ 2147483647 w 318"/>
                <a:gd name="T59" fmla="*/ 2147483647 h 234"/>
                <a:gd name="T60" fmla="*/ 2147483647 w 318"/>
                <a:gd name="T61" fmla="*/ 2147483647 h 234"/>
                <a:gd name="T62" fmla="*/ 2147483647 w 318"/>
                <a:gd name="T63" fmla="*/ 2147483647 h 234"/>
                <a:gd name="T64" fmla="*/ 2147483647 w 318"/>
                <a:gd name="T65" fmla="*/ 2147483647 h 234"/>
                <a:gd name="T66" fmla="*/ 2147483647 w 318"/>
                <a:gd name="T67" fmla="*/ 2147483647 h 234"/>
                <a:gd name="T68" fmla="*/ 2147483647 w 318"/>
                <a:gd name="T69" fmla="*/ 2147483647 h 234"/>
                <a:gd name="T70" fmla="*/ 2147483647 w 318"/>
                <a:gd name="T71" fmla="*/ 2147483647 h 234"/>
                <a:gd name="T72" fmla="*/ 2147483647 w 318"/>
                <a:gd name="T73" fmla="*/ 2147483647 h 234"/>
                <a:gd name="T74" fmla="*/ 2147483647 w 318"/>
                <a:gd name="T75" fmla="*/ 2147483647 h 234"/>
                <a:gd name="T76" fmla="*/ 2147483647 w 318"/>
                <a:gd name="T77" fmla="*/ 2147483647 h 234"/>
                <a:gd name="T78" fmla="*/ 2147483647 w 318"/>
                <a:gd name="T79" fmla="*/ 2147483647 h 234"/>
                <a:gd name="T80" fmla="*/ 2147483647 w 318"/>
                <a:gd name="T81" fmla="*/ 2147483647 h 2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18"/>
                <a:gd name="T124" fmla="*/ 0 h 234"/>
                <a:gd name="T125" fmla="*/ 318 w 318"/>
                <a:gd name="T126" fmla="*/ 234 h 2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18" h="234">
                  <a:moveTo>
                    <a:pt x="309" y="46"/>
                  </a:moveTo>
                  <a:cubicBezTo>
                    <a:pt x="309" y="46"/>
                    <a:pt x="301" y="43"/>
                    <a:pt x="299" y="44"/>
                  </a:cubicBezTo>
                  <a:cubicBezTo>
                    <a:pt x="296" y="45"/>
                    <a:pt x="287" y="40"/>
                    <a:pt x="287" y="40"/>
                  </a:cubicBezTo>
                  <a:cubicBezTo>
                    <a:pt x="275" y="38"/>
                    <a:pt x="275" y="38"/>
                    <a:pt x="275" y="38"/>
                  </a:cubicBezTo>
                  <a:cubicBezTo>
                    <a:pt x="275" y="38"/>
                    <a:pt x="220" y="43"/>
                    <a:pt x="211" y="25"/>
                  </a:cubicBezTo>
                  <a:cubicBezTo>
                    <a:pt x="205" y="12"/>
                    <a:pt x="204" y="8"/>
                    <a:pt x="201" y="3"/>
                  </a:cubicBezTo>
                  <a:cubicBezTo>
                    <a:pt x="201" y="3"/>
                    <a:pt x="191" y="0"/>
                    <a:pt x="190" y="3"/>
                  </a:cubicBezTo>
                  <a:cubicBezTo>
                    <a:pt x="189" y="6"/>
                    <a:pt x="181" y="16"/>
                    <a:pt x="179" y="21"/>
                  </a:cubicBezTo>
                  <a:cubicBezTo>
                    <a:pt x="177" y="25"/>
                    <a:pt x="172" y="38"/>
                    <a:pt x="164" y="44"/>
                  </a:cubicBezTo>
                  <a:cubicBezTo>
                    <a:pt x="157" y="49"/>
                    <a:pt x="165" y="65"/>
                    <a:pt x="162" y="72"/>
                  </a:cubicBezTo>
                  <a:cubicBezTo>
                    <a:pt x="159" y="79"/>
                    <a:pt x="154" y="82"/>
                    <a:pt x="150" y="82"/>
                  </a:cubicBezTo>
                  <a:cubicBezTo>
                    <a:pt x="147" y="82"/>
                    <a:pt x="141" y="75"/>
                    <a:pt x="139" y="81"/>
                  </a:cubicBezTo>
                  <a:cubicBezTo>
                    <a:pt x="137" y="86"/>
                    <a:pt x="133" y="87"/>
                    <a:pt x="130" y="90"/>
                  </a:cubicBezTo>
                  <a:cubicBezTo>
                    <a:pt x="128" y="93"/>
                    <a:pt x="119" y="94"/>
                    <a:pt x="120" y="100"/>
                  </a:cubicBezTo>
                  <a:cubicBezTo>
                    <a:pt x="121" y="106"/>
                    <a:pt x="125" y="107"/>
                    <a:pt x="117" y="112"/>
                  </a:cubicBezTo>
                  <a:cubicBezTo>
                    <a:pt x="109" y="116"/>
                    <a:pt x="118" y="107"/>
                    <a:pt x="109" y="126"/>
                  </a:cubicBezTo>
                  <a:cubicBezTo>
                    <a:pt x="100" y="145"/>
                    <a:pt x="93" y="151"/>
                    <a:pt x="99" y="156"/>
                  </a:cubicBezTo>
                  <a:cubicBezTo>
                    <a:pt x="106" y="161"/>
                    <a:pt x="104" y="164"/>
                    <a:pt x="97" y="171"/>
                  </a:cubicBezTo>
                  <a:cubicBezTo>
                    <a:pt x="90" y="179"/>
                    <a:pt x="80" y="184"/>
                    <a:pt x="75" y="191"/>
                  </a:cubicBezTo>
                  <a:cubicBezTo>
                    <a:pt x="71" y="199"/>
                    <a:pt x="62" y="190"/>
                    <a:pt x="53" y="203"/>
                  </a:cubicBezTo>
                  <a:cubicBezTo>
                    <a:pt x="44" y="216"/>
                    <a:pt x="32" y="219"/>
                    <a:pt x="22" y="218"/>
                  </a:cubicBezTo>
                  <a:cubicBezTo>
                    <a:pt x="12" y="218"/>
                    <a:pt x="0" y="228"/>
                    <a:pt x="0" y="228"/>
                  </a:cubicBezTo>
                  <a:cubicBezTo>
                    <a:pt x="111" y="234"/>
                    <a:pt x="111" y="234"/>
                    <a:pt x="111" y="234"/>
                  </a:cubicBezTo>
                  <a:cubicBezTo>
                    <a:pt x="115" y="207"/>
                    <a:pt x="115" y="207"/>
                    <a:pt x="115" y="207"/>
                  </a:cubicBezTo>
                  <a:cubicBezTo>
                    <a:pt x="115" y="207"/>
                    <a:pt x="125" y="203"/>
                    <a:pt x="131" y="200"/>
                  </a:cubicBezTo>
                  <a:cubicBezTo>
                    <a:pt x="137" y="198"/>
                    <a:pt x="149" y="191"/>
                    <a:pt x="153" y="189"/>
                  </a:cubicBezTo>
                  <a:cubicBezTo>
                    <a:pt x="156" y="186"/>
                    <a:pt x="175" y="180"/>
                    <a:pt x="180" y="183"/>
                  </a:cubicBezTo>
                  <a:cubicBezTo>
                    <a:pt x="185" y="187"/>
                    <a:pt x="193" y="178"/>
                    <a:pt x="193" y="178"/>
                  </a:cubicBezTo>
                  <a:cubicBezTo>
                    <a:pt x="193" y="178"/>
                    <a:pt x="195" y="172"/>
                    <a:pt x="204" y="176"/>
                  </a:cubicBezTo>
                  <a:cubicBezTo>
                    <a:pt x="213" y="180"/>
                    <a:pt x="215" y="173"/>
                    <a:pt x="218" y="169"/>
                  </a:cubicBezTo>
                  <a:cubicBezTo>
                    <a:pt x="221" y="164"/>
                    <a:pt x="218" y="167"/>
                    <a:pt x="221" y="164"/>
                  </a:cubicBezTo>
                  <a:cubicBezTo>
                    <a:pt x="223" y="161"/>
                    <a:pt x="235" y="156"/>
                    <a:pt x="241" y="155"/>
                  </a:cubicBezTo>
                  <a:cubicBezTo>
                    <a:pt x="246" y="154"/>
                    <a:pt x="252" y="154"/>
                    <a:pt x="252" y="151"/>
                  </a:cubicBezTo>
                  <a:cubicBezTo>
                    <a:pt x="251" y="147"/>
                    <a:pt x="246" y="145"/>
                    <a:pt x="245" y="142"/>
                  </a:cubicBezTo>
                  <a:cubicBezTo>
                    <a:pt x="244" y="138"/>
                    <a:pt x="233" y="129"/>
                    <a:pt x="246" y="128"/>
                  </a:cubicBezTo>
                  <a:cubicBezTo>
                    <a:pt x="259" y="127"/>
                    <a:pt x="266" y="126"/>
                    <a:pt x="271" y="127"/>
                  </a:cubicBezTo>
                  <a:cubicBezTo>
                    <a:pt x="277" y="128"/>
                    <a:pt x="304" y="128"/>
                    <a:pt x="310" y="126"/>
                  </a:cubicBezTo>
                  <a:cubicBezTo>
                    <a:pt x="317" y="124"/>
                    <a:pt x="318" y="115"/>
                    <a:pt x="316" y="112"/>
                  </a:cubicBezTo>
                  <a:cubicBezTo>
                    <a:pt x="313" y="108"/>
                    <a:pt x="306" y="97"/>
                    <a:pt x="308" y="91"/>
                  </a:cubicBezTo>
                  <a:cubicBezTo>
                    <a:pt x="309" y="84"/>
                    <a:pt x="309" y="81"/>
                    <a:pt x="309" y="74"/>
                  </a:cubicBezTo>
                  <a:cubicBezTo>
                    <a:pt x="309" y="66"/>
                    <a:pt x="309" y="46"/>
                    <a:pt x="309" y="46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8" name="Freeform 302">
              <a:extLst>
                <a:ext uri="{FF2B5EF4-FFF2-40B4-BE49-F238E27FC236}">
                  <a16:creationId xmlns:a16="http://schemas.microsoft.com/office/drawing/2014/main" id="{9AFBF23B-84E6-4FDB-97D1-D18D64843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876" y="3845861"/>
              <a:ext cx="375906" cy="319953"/>
            </a:xfrm>
            <a:custGeom>
              <a:avLst/>
              <a:gdLst>
                <a:gd name="T0" fmla="*/ 2147483647 w 516"/>
                <a:gd name="T1" fmla="*/ 2147483647 h 502"/>
                <a:gd name="T2" fmla="*/ 2147483647 w 516"/>
                <a:gd name="T3" fmla="*/ 2147483647 h 502"/>
                <a:gd name="T4" fmla="*/ 2147483647 w 516"/>
                <a:gd name="T5" fmla="*/ 2147483647 h 502"/>
                <a:gd name="T6" fmla="*/ 2147483647 w 516"/>
                <a:gd name="T7" fmla="*/ 2147483647 h 502"/>
                <a:gd name="T8" fmla="*/ 2147483647 w 516"/>
                <a:gd name="T9" fmla="*/ 2147483647 h 502"/>
                <a:gd name="T10" fmla="*/ 2147483647 w 516"/>
                <a:gd name="T11" fmla="*/ 2147483647 h 502"/>
                <a:gd name="T12" fmla="*/ 2147483647 w 516"/>
                <a:gd name="T13" fmla="*/ 2147483647 h 502"/>
                <a:gd name="T14" fmla="*/ 2147483647 w 516"/>
                <a:gd name="T15" fmla="*/ 2147483647 h 502"/>
                <a:gd name="T16" fmla="*/ 2147483647 w 516"/>
                <a:gd name="T17" fmla="*/ 2147483647 h 502"/>
                <a:gd name="T18" fmla="*/ 2147483647 w 516"/>
                <a:gd name="T19" fmla="*/ 2147483647 h 502"/>
                <a:gd name="T20" fmla="*/ 2147483647 w 516"/>
                <a:gd name="T21" fmla="*/ 2147483647 h 502"/>
                <a:gd name="T22" fmla="*/ 2147483647 w 516"/>
                <a:gd name="T23" fmla="*/ 2147483647 h 502"/>
                <a:gd name="T24" fmla="*/ 2147483647 w 516"/>
                <a:gd name="T25" fmla="*/ 2147483647 h 502"/>
                <a:gd name="T26" fmla="*/ 2147483647 w 516"/>
                <a:gd name="T27" fmla="*/ 2147483647 h 502"/>
                <a:gd name="T28" fmla="*/ 2147483647 w 516"/>
                <a:gd name="T29" fmla="*/ 2147483647 h 502"/>
                <a:gd name="T30" fmla="*/ 2147483647 w 516"/>
                <a:gd name="T31" fmla="*/ 2147483647 h 502"/>
                <a:gd name="T32" fmla="*/ 2147483647 w 516"/>
                <a:gd name="T33" fmla="*/ 2147483647 h 502"/>
                <a:gd name="T34" fmla="*/ 2147483647 w 516"/>
                <a:gd name="T35" fmla="*/ 2147483647 h 502"/>
                <a:gd name="T36" fmla="*/ 2147483647 w 516"/>
                <a:gd name="T37" fmla="*/ 2147483647 h 502"/>
                <a:gd name="T38" fmla="*/ 2147483647 w 516"/>
                <a:gd name="T39" fmla="*/ 2147483647 h 502"/>
                <a:gd name="T40" fmla="*/ 2147483647 w 516"/>
                <a:gd name="T41" fmla="*/ 2147483647 h 502"/>
                <a:gd name="T42" fmla="*/ 2147483647 w 516"/>
                <a:gd name="T43" fmla="*/ 2147483647 h 502"/>
                <a:gd name="T44" fmla="*/ 2147483647 w 516"/>
                <a:gd name="T45" fmla="*/ 2147483647 h 502"/>
                <a:gd name="T46" fmla="*/ 2147483647 w 516"/>
                <a:gd name="T47" fmla="*/ 2147483647 h 502"/>
                <a:gd name="T48" fmla="*/ 2147483647 w 516"/>
                <a:gd name="T49" fmla="*/ 2147483647 h 502"/>
                <a:gd name="T50" fmla="*/ 2147483647 w 516"/>
                <a:gd name="T51" fmla="*/ 2147483647 h 502"/>
                <a:gd name="T52" fmla="*/ 2147483647 w 516"/>
                <a:gd name="T53" fmla="*/ 2147483647 h 502"/>
                <a:gd name="T54" fmla="*/ 2147483647 w 516"/>
                <a:gd name="T55" fmla="*/ 2147483647 h 502"/>
                <a:gd name="T56" fmla="*/ 2147483647 w 516"/>
                <a:gd name="T57" fmla="*/ 2147483647 h 502"/>
                <a:gd name="T58" fmla="*/ 2147483647 w 516"/>
                <a:gd name="T59" fmla="*/ 2147483647 h 502"/>
                <a:gd name="T60" fmla="*/ 2147483647 w 516"/>
                <a:gd name="T61" fmla="*/ 2147483647 h 502"/>
                <a:gd name="T62" fmla="*/ 2147483647 w 516"/>
                <a:gd name="T63" fmla="*/ 2147483647 h 502"/>
                <a:gd name="T64" fmla="*/ 2147483647 w 516"/>
                <a:gd name="T65" fmla="*/ 2147483647 h 502"/>
                <a:gd name="T66" fmla="*/ 2147483647 w 516"/>
                <a:gd name="T67" fmla="*/ 2147483647 h 502"/>
                <a:gd name="T68" fmla="*/ 2147483647 w 516"/>
                <a:gd name="T69" fmla="*/ 2147483647 h 502"/>
                <a:gd name="T70" fmla="*/ 2147483647 w 516"/>
                <a:gd name="T71" fmla="*/ 2147483647 h 502"/>
                <a:gd name="T72" fmla="*/ 2147483647 w 516"/>
                <a:gd name="T73" fmla="*/ 2147483647 h 50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16"/>
                <a:gd name="T112" fmla="*/ 0 h 502"/>
                <a:gd name="T113" fmla="*/ 516 w 516"/>
                <a:gd name="T114" fmla="*/ 502 h 50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16" h="502">
                  <a:moveTo>
                    <a:pt x="198" y="52"/>
                  </a:moveTo>
                  <a:cubicBezTo>
                    <a:pt x="198" y="52"/>
                    <a:pt x="198" y="72"/>
                    <a:pt x="198" y="80"/>
                  </a:cubicBezTo>
                  <a:cubicBezTo>
                    <a:pt x="198" y="87"/>
                    <a:pt x="198" y="90"/>
                    <a:pt x="197" y="97"/>
                  </a:cubicBezTo>
                  <a:cubicBezTo>
                    <a:pt x="195" y="103"/>
                    <a:pt x="202" y="114"/>
                    <a:pt x="205" y="118"/>
                  </a:cubicBezTo>
                  <a:cubicBezTo>
                    <a:pt x="207" y="121"/>
                    <a:pt x="206" y="130"/>
                    <a:pt x="199" y="132"/>
                  </a:cubicBezTo>
                  <a:cubicBezTo>
                    <a:pt x="193" y="134"/>
                    <a:pt x="166" y="134"/>
                    <a:pt x="160" y="133"/>
                  </a:cubicBezTo>
                  <a:cubicBezTo>
                    <a:pt x="155" y="132"/>
                    <a:pt x="148" y="133"/>
                    <a:pt x="135" y="134"/>
                  </a:cubicBezTo>
                  <a:cubicBezTo>
                    <a:pt x="122" y="135"/>
                    <a:pt x="133" y="144"/>
                    <a:pt x="134" y="148"/>
                  </a:cubicBezTo>
                  <a:cubicBezTo>
                    <a:pt x="135" y="151"/>
                    <a:pt x="140" y="153"/>
                    <a:pt x="141" y="157"/>
                  </a:cubicBezTo>
                  <a:cubicBezTo>
                    <a:pt x="141" y="160"/>
                    <a:pt x="135" y="160"/>
                    <a:pt x="130" y="161"/>
                  </a:cubicBezTo>
                  <a:cubicBezTo>
                    <a:pt x="124" y="162"/>
                    <a:pt x="112" y="167"/>
                    <a:pt x="110" y="170"/>
                  </a:cubicBezTo>
                  <a:cubicBezTo>
                    <a:pt x="107" y="173"/>
                    <a:pt x="110" y="170"/>
                    <a:pt x="107" y="175"/>
                  </a:cubicBezTo>
                  <a:cubicBezTo>
                    <a:pt x="104" y="179"/>
                    <a:pt x="102" y="186"/>
                    <a:pt x="93" y="182"/>
                  </a:cubicBezTo>
                  <a:cubicBezTo>
                    <a:pt x="84" y="178"/>
                    <a:pt x="82" y="184"/>
                    <a:pt x="82" y="184"/>
                  </a:cubicBezTo>
                  <a:cubicBezTo>
                    <a:pt x="82" y="184"/>
                    <a:pt x="74" y="193"/>
                    <a:pt x="69" y="189"/>
                  </a:cubicBezTo>
                  <a:cubicBezTo>
                    <a:pt x="64" y="186"/>
                    <a:pt x="45" y="192"/>
                    <a:pt x="42" y="195"/>
                  </a:cubicBezTo>
                  <a:cubicBezTo>
                    <a:pt x="38" y="197"/>
                    <a:pt x="26" y="204"/>
                    <a:pt x="20" y="206"/>
                  </a:cubicBezTo>
                  <a:cubicBezTo>
                    <a:pt x="14" y="209"/>
                    <a:pt x="4" y="213"/>
                    <a:pt x="4" y="213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1" y="255"/>
                    <a:pt x="1" y="255"/>
                    <a:pt x="1" y="255"/>
                  </a:cubicBezTo>
                  <a:cubicBezTo>
                    <a:pt x="223" y="438"/>
                    <a:pt x="223" y="438"/>
                    <a:pt x="223" y="438"/>
                  </a:cubicBezTo>
                  <a:cubicBezTo>
                    <a:pt x="223" y="438"/>
                    <a:pt x="228" y="445"/>
                    <a:pt x="227" y="449"/>
                  </a:cubicBezTo>
                  <a:cubicBezTo>
                    <a:pt x="226" y="452"/>
                    <a:pt x="229" y="460"/>
                    <a:pt x="234" y="460"/>
                  </a:cubicBezTo>
                  <a:cubicBezTo>
                    <a:pt x="238" y="460"/>
                    <a:pt x="242" y="457"/>
                    <a:pt x="246" y="461"/>
                  </a:cubicBezTo>
                  <a:cubicBezTo>
                    <a:pt x="250" y="464"/>
                    <a:pt x="254" y="467"/>
                    <a:pt x="257" y="471"/>
                  </a:cubicBezTo>
                  <a:cubicBezTo>
                    <a:pt x="260" y="474"/>
                    <a:pt x="269" y="468"/>
                    <a:pt x="271" y="472"/>
                  </a:cubicBezTo>
                  <a:cubicBezTo>
                    <a:pt x="273" y="475"/>
                    <a:pt x="282" y="488"/>
                    <a:pt x="280" y="491"/>
                  </a:cubicBezTo>
                  <a:cubicBezTo>
                    <a:pt x="278" y="495"/>
                    <a:pt x="276" y="501"/>
                    <a:pt x="276" y="501"/>
                  </a:cubicBezTo>
                  <a:cubicBezTo>
                    <a:pt x="276" y="501"/>
                    <a:pt x="290" y="502"/>
                    <a:pt x="300" y="502"/>
                  </a:cubicBezTo>
                  <a:cubicBezTo>
                    <a:pt x="310" y="502"/>
                    <a:pt x="347" y="495"/>
                    <a:pt x="355" y="488"/>
                  </a:cubicBezTo>
                  <a:cubicBezTo>
                    <a:pt x="362" y="481"/>
                    <a:pt x="482" y="390"/>
                    <a:pt x="516" y="384"/>
                  </a:cubicBezTo>
                  <a:cubicBezTo>
                    <a:pt x="516" y="384"/>
                    <a:pt x="504" y="361"/>
                    <a:pt x="499" y="358"/>
                  </a:cubicBezTo>
                  <a:cubicBezTo>
                    <a:pt x="493" y="356"/>
                    <a:pt x="476" y="356"/>
                    <a:pt x="471" y="351"/>
                  </a:cubicBezTo>
                  <a:cubicBezTo>
                    <a:pt x="467" y="345"/>
                    <a:pt x="466" y="347"/>
                    <a:pt x="466" y="338"/>
                  </a:cubicBezTo>
                  <a:cubicBezTo>
                    <a:pt x="466" y="328"/>
                    <a:pt x="462" y="319"/>
                    <a:pt x="458" y="316"/>
                  </a:cubicBezTo>
                  <a:cubicBezTo>
                    <a:pt x="454" y="312"/>
                    <a:pt x="452" y="301"/>
                    <a:pt x="461" y="299"/>
                  </a:cubicBezTo>
                  <a:cubicBezTo>
                    <a:pt x="470" y="297"/>
                    <a:pt x="468" y="289"/>
                    <a:pt x="465" y="283"/>
                  </a:cubicBezTo>
                  <a:cubicBezTo>
                    <a:pt x="461" y="276"/>
                    <a:pt x="465" y="271"/>
                    <a:pt x="469" y="264"/>
                  </a:cubicBezTo>
                  <a:cubicBezTo>
                    <a:pt x="473" y="257"/>
                    <a:pt x="469" y="249"/>
                    <a:pt x="466" y="239"/>
                  </a:cubicBezTo>
                  <a:cubicBezTo>
                    <a:pt x="462" y="229"/>
                    <a:pt x="462" y="227"/>
                    <a:pt x="466" y="222"/>
                  </a:cubicBezTo>
                  <a:cubicBezTo>
                    <a:pt x="469" y="218"/>
                    <a:pt x="469" y="208"/>
                    <a:pt x="466" y="208"/>
                  </a:cubicBezTo>
                  <a:cubicBezTo>
                    <a:pt x="462" y="208"/>
                    <a:pt x="457" y="199"/>
                    <a:pt x="457" y="199"/>
                  </a:cubicBezTo>
                  <a:cubicBezTo>
                    <a:pt x="455" y="189"/>
                    <a:pt x="459" y="187"/>
                    <a:pt x="457" y="179"/>
                  </a:cubicBezTo>
                  <a:cubicBezTo>
                    <a:pt x="455" y="172"/>
                    <a:pt x="457" y="167"/>
                    <a:pt x="452" y="161"/>
                  </a:cubicBezTo>
                  <a:cubicBezTo>
                    <a:pt x="448" y="154"/>
                    <a:pt x="446" y="144"/>
                    <a:pt x="447" y="138"/>
                  </a:cubicBezTo>
                  <a:cubicBezTo>
                    <a:pt x="448" y="131"/>
                    <a:pt x="448" y="128"/>
                    <a:pt x="441" y="127"/>
                  </a:cubicBezTo>
                  <a:cubicBezTo>
                    <a:pt x="435" y="126"/>
                    <a:pt x="430" y="129"/>
                    <a:pt x="429" y="123"/>
                  </a:cubicBezTo>
                  <a:cubicBezTo>
                    <a:pt x="428" y="118"/>
                    <a:pt x="428" y="109"/>
                    <a:pt x="428" y="109"/>
                  </a:cubicBezTo>
                  <a:cubicBezTo>
                    <a:pt x="428" y="109"/>
                    <a:pt x="417" y="105"/>
                    <a:pt x="415" y="100"/>
                  </a:cubicBezTo>
                  <a:cubicBezTo>
                    <a:pt x="413" y="96"/>
                    <a:pt x="411" y="90"/>
                    <a:pt x="415" y="85"/>
                  </a:cubicBezTo>
                  <a:cubicBezTo>
                    <a:pt x="420" y="79"/>
                    <a:pt x="416" y="77"/>
                    <a:pt x="423" y="76"/>
                  </a:cubicBezTo>
                  <a:cubicBezTo>
                    <a:pt x="429" y="75"/>
                    <a:pt x="437" y="71"/>
                    <a:pt x="438" y="65"/>
                  </a:cubicBezTo>
                  <a:cubicBezTo>
                    <a:pt x="439" y="60"/>
                    <a:pt x="443" y="48"/>
                    <a:pt x="443" y="42"/>
                  </a:cubicBezTo>
                  <a:cubicBezTo>
                    <a:pt x="443" y="37"/>
                    <a:pt x="442" y="26"/>
                    <a:pt x="443" y="23"/>
                  </a:cubicBezTo>
                  <a:cubicBezTo>
                    <a:pt x="445" y="20"/>
                    <a:pt x="451" y="15"/>
                    <a:pt x="451" y="15"/>
                  </a:cubicBezTo>
                  <a:cubicBezTo>
                    <a:pt x="451" y="15"/>
                    <a:pt x="443" y="14"/>
                    <a:pt x="439" y="16"/>
                  </a:cubicBezTo>
                  <a:cubicBezTo>
                    <a:pt x="435" y="18"/>
                    <a:pt x="429" y="17"/>
                    <a:pt x="427" y="13"/>
                  </a:cubicBezTo>
                  <a:cubicBezTo>
                    <a:pt x="426" y="9"/>
                    <a:pt x="425" y="10"/>
                    <a:pt x="422" y="8"/>
                  </a:cubicBezTo>
                  <a:cubicBezTo>
                    <a:pt x="419" y="7"/>
                    <a:pt x="417" y="3"/>
                    <a:pt x="416" y="8"/>
                  </a:cubicBezTo>
                  <a:cubicBezTo>
                    <a:pt x="415" y="13"/>
                    <a:pt x="414" y="20"/>
                    <a:pt x="409" y="16"/>
                  </a:cubicBezTo>
                  <a:cubicBezTo>
                    <a:pt x="404" y="11"/>
                    <a:pt x="402" y="9"/>
                    <a:pt x="402" y="8"/>
                  </a:cubicBezTo>
                  <a:cubicBezTo>
                    <a:pt x="401" y="6"/>
                    <a:pt x="406" y="0"/>
                    <a:pt x="399" y="3"/>
                  </a:cubicBezTo>
                  <a:cubicBezTo>
                    <a:pt x="393" y="6"/>
                    <a:pt x="389" y="7"/>
                    <a:pt x="387" y="10"/>
                  </a:cubicBezTo>
                  <a:cubicBezTo>
                    <a:pt x="386" y="13"/>
                    <a:pt x="382" y="15"/>
                    <a:pt x="379" y="15"/>
                  </a:cubicBezTo>
                  <a:cubicBezTo>
                    <a:pt x="376" y="16"/>
                    <a:pt x="373" y="19"/>
                    <a:pt x="371" y="19"/>
                  </a:cubicBezTo>
                  <a:cubicBezTo>
                    <a:pt x="371" y="19"/>
                    <a:pt x="367" y="15"/>
                    <a:pt x="366" y="14"/>
                  </a:cubicBezTo>
                  <a:cubicBezTo>
                    <a:pt x="364" y="13"/>
                    <a:pt x="358" y="9"/>
                    <a:pt x="352" y="10"/>
                  </a:cubicBezTo>
                  <a:cubicBezTo>
                    <a:pt x="346" y="12"/>
                    <a:pt x="336" y="2"/>
                    <a:pt x="333" y="8"/>
                  </a:cubicBezTo>
                  <a:cubicBezTo>
                    <a:pt x="330" y="14"/>
                    <a:pt x="313" y="7"/>
                    <a:pt x="309" y="12"/>
                  </a:cubicBezTo>
                  <a:cubicBezTo>
                    <a:pt x="305" y="16"/>
                    <a:pt x="295" y="17"/>
                    <a:pt x="291" y="16"/>
                  </a:cubicBezTo>
                  <a:cubicBezTo>
                    <a:pt x="288" y="15"/>
                    <a:pt x="285" y="12"/>
                    <a:pt x="285" y="12"/>
                  </a:cubicBezTo>
                  <a:cubicBezTo>
                    <a:pt x="285" y="12"/>
                    <a:pt x="265" y="17"/>
                    <a:pt x="258" y="23"/>
                  </a:cubicBezTo>
                  <a:cubicBezTo>
                    <a:pt x="252" y="29"/>
                    <a:pt x="245" y="36"/>
                    <a:pt x="239" y="34"/>
                  </a:cubicBezTo>
                  <a:cubicBezTo>
                    <a:pt x="233" y="31"/>
                    <a:pt x="228" y="29"/>
                    <a:pt x="220" y="37"/>
                  </a:cubicBezTo>
                  <a:cubicBezTo>
                    <a:pt x="212" y="44"/>
                    <a:pt x="198" y="52"/>
                    <a:pt x="198" y="52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89" name="Freeform 303">
              <a:extLst>
                <a:ext uri="{FF2B5EF4-FFF2-40B4-BE49-F238E27FC236}">
                  <a16:creationId xmlns:a16="http://schemas.microsoft.com/office/drawing/2014/main" id="{FE1F43CE-5F54-416B-AF09-97FE98CDB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815" y="3844718"/>
              <a:ext cx="74657" cy="127981"/>
            </a:xfrm>
            <a:custGeom>
              <a:avLst/>
              <a:gdLst>
                <a:gd name="T0" fmla="*/ 2147483647 w 102"/>
                <a:gd name="T1" fmla="*/ 2147483647 h 200"/>
                <a:gd name="T2" fmla="*/ 2147483647 w 102"/>
                <a:gd name="T3" fmla="*/ 2147483647 h 200"/>
                <a:gd name="T4" fmla="*/ 2147483647 w 102"/>
                <a:gd name="T5" fmla="*/ 2147483647 h 200"/>
                <a:gd name="T6" fmla="*/ 2147483647 w 102"/>
                <a:gd name="T7" fmla="*/ 2147483647 h 200"/>
                <a:gd name="T8" fmla="*/ 2147483647 w 102"/>
                <a:gd name="T9" fmla="*/ 2147483647 h 200"/>
                <a:gd name="T10" fmla="*/ 2147483647 w 102"/>
                <a:gd name="T11" fmla="*/ 2147483647 h 200"/>
                <a:gd name="T12" fmla="*/ 2147483647 w 102"/>
                <a:gd name="T13" fmla="*/ 2147483647 h 200"/>
                <a:gd name="T14" fmla="*/ 2147483647 w 102"/>
                <a:gd name="T15" fmla="*/ 2147483647 h 200"/>
                <a:gd name="T16" fmla="*/ 2147483647 w 102"/>
                <a:gd name="T17" fmla="*/ 2147483647 h 200"/>
                <a:gd name="T18" fmla="*/ 2147483647 w 102"/>
                <a:gd name="T19" fmla="*/ 2147483647 h 200"/>
                <a:gd name="T20" fmla="*/ 2147483647 w 102"/>
                <a:gd name="T21" fmla="*/ 2147483647 h 200"/>
                <a:gd name="T22" fmla="*/ 2147483647 w 102"/>
                <a:gd name="T23" fmla="*/ 2147483647 h 200"/>
                <a:gd name="T24" fmla="*/ 2147483647 w 102"/>
                <a:gd name="T25" fmla="*/ 2147483647 h 200"/>
                <a:gd name="T26" fmla="*/ 2147483647 w 102"/>
                <a:gd name="T27" fmla="*/ 2147483647 h 200"/>
                <a:gd name="T28" fmla="*/ 2147483647 w 102"/>
                <a:gd name="T29" fmla="*/ 2147483647 h 200"/>
                <a:gd name="T30" fmla="*/ 2147483647 w 102"/>
                <a:gd name="T31" fmla="*/ 2147483647 h 200"/>
                <a:gd name="T32" fmla="*/ 2147483647 w 102"/>
                <a:gd name="T33" fmla="*/ 2147483647 h 200"/>
                <a:gd name="T34" fmla="*/ 2147483647 w 102"/>
                <a:gd name="T35" fmla="*/ 2147483647 h 200"/>
                <a:gd name="T36" fmla="*/ 2147483647 w 102"/>
                <a:gd name="T37" fmla="*/ 2147483647 h 200"/>
                <a:gd name="T38" fmla="*/ 2147483647 w 102"/>
                <a:gd name="T39" fmla="*/ 2147483647 h 200"/>
                <a:gd name="T40" fmla="*/ 2147483647 w 102"/>
                <a:gd name="T41" fmla="*/ 2147483647 h 200"/>
                <a:gd name="T42" fmla="*/ 2147483647 w 102"/>
                <a:gd name="T43" fmla="*/ 2147483647 h 200"/>
                <a:gd name="T44" fmla="*/ 2147483647 w 102"/>
                <a:gd name="T45" fmla="*/ 2147483647 h 200"/>
                <a:gd name="T46" fmla="*/ 2147483647 w 102"/>
                <a:gd name="T47" fmla="*/ 2147483647 h 200"/>
                <a:gd name="T48" fmla="*/ 2147483647 w 102"/>
                <a:gd name="T49" fmla="*/ 2147483647 h 200"/>
                <a:gd name="T50" fmla="*/ 2147483647 w 102"/>
                <a:gd name="T51" fmla="*/ 2147483647 h 200"/>
                <a:gd name="T52" fmla="*/ 2147483647 w 102"/>
                <a:gd name="T53" fmla="*/ 2147483647 h 200"/>
                <a:gd name="T54" fmla="*/ 2147483647 w 102"/>
                <a:gd name="T55" fmla="*/ 2147483647 h 200"/>
                <a:gd name="T56" fmla="*/ 2147483647 w 102"/>
                <a:gd name="T57" fmla="*/ 2147483647 h 200"/>
                <a:gd name="T58" fmla="*/ 2147483647 w 102"/>
                <a:gd name="T59" fmla="*/ 2147483647 h 200"/>
                <a:gd name="T60" fmla="*/ 2147483647 w 102"/>
                <a:gd name="T61" fmla="*/ 2147483647 h 200"/>
                <a:gd name="T62" fmla="*/ 2147483647 w 102"/>
                <a:gd name="T63" fmla="*/ 2147483647 h 200"/>
                <a:gd name="T64" fmla="*/ 2147483647 w 102"/>
                <a:gd name="T65" fmla="*/ 2147483647 h 200"/>
                <a:gd name="T66" fmla="*/ 2147483647 w 102"/>
                <a:gd name="T67" fmla="*/ 2147483647 h 200"/>
                <a:gd name="T68" fmla="*/ 2147483647 w 102"/>
                <a:gd name="T69" fmla="*/ 2147483647 h 200"/>
                <a:gd name="T70" fmla="*/ 2147483647 w 102"/>
                <a:gd name="T71" fmla="*/ 2147483647 h 200"/>
                <a:gd name="T72" fmla="*/ 2147483647 w 102"/>
                <a:gd name="T73" fmla="*/ 2147483647 h 200"/>
                <a:gd name="T74" fmla="*/ 2147483647 w 102"/>
                <a:gd name="T75" fmla="*/ 2147483647 h 200"/>
                <a:gd name="T76" fmla="*/ 2147483647 w 102"/>
                <a:gd name="T77" fmla="*/ 2147483647 h 200"/>
                <a:gd name="T78" fmla="*/ 2147483647 w 102"/>
                <a:gd name="T79" fmla="*/ 2147483647 h 200"/>
                <a:gd name="T80" fmla="*/ 2147483647 w 102"/>
                <a:gd name="T81" fmla="*/ 2147483647 h 200"/>
                <a:gd name="T82" fmla="*/ 2147483647 w 102"/>
                <a:gd name="T83" fmla="*/ 2147483647 h 200"/>
                <a:gd name="T84" fmla="*/ 2147483647 w 102"/>
                <a:gd name="T85" fmla="*/ 2147483647 h 2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2"/>
                <a:gd name="T130" fmla="*/ 0 h 200"/>
                <a:gd name="T131" fmla="*/ 102 w 102"/>
                <a:gd name="T132" fmla="*/ 200 h 20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2" h="200">
                  <a:moveTo>
                    <a:pt x="40" y="16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39" y="17"/>
                    <a:pt x="34" y="21"/>
                    <a:pt x="32" y="24"/>
                  </a:cubicBezTo>
                  <a:cubicBezTo>
                    <a:pt x="31" y="27"/>
                    <a:pt x="32" y="38"/>
                    <a:pt x="32" y="43"/>
                  </a:cubicBezTo>
                  <a:cubicBezTo>
                    <a:pt x="32" y="49"/>
                    <a:pt x="28" y="61"/>
                    <a:pt x="27" y="66"/>
                  </a:cubicBezTo>
                  <a:cubicBezTo>
                    <a:pt x="26" y="72"/>
                    <a:pt x="18" y="76"/>
                    <a:pt x="12" y="77"/>
                  </a:cubicBezTo>
                  <a:cubicBezTo>
                    <a:pt x="5" y="78"/>
                    <a:pt x="9" y="80"/>
                    <a:pt x="4" y="86"/>
                  </a:cubicBezTo>
                  <a:cubicBezTo>
                    <a:pt x="0" y="91"/>
                    <a:pt x="2" y="97"/>
                    <a:pt x="4" y="101"/>
                  </a:cubicBezTo>
                  <a:cubicBezTo>
                    <a:pt x="6" y="106"/>
                    <a:pt x="17" y="110"/>
                    <a:pt x="17" y="110"/>
                  </a:cubicBezTo>
                  <a:cubicBezTo>
                    <a:pt x="17" y="110"/>
                    <a:pt x="17" y="119"/>
                    <a:pt x="18" y="124"/>
                  </a:cubicBezTo>
                  <a:cubicBezTo>
                    <a:pt x="19" y="130"/>
                    <a:pt x="24" y="127"/>
                    <a:pt x="30" y="128"/>
                  </a:cubicBezTo>
                  <a:cubicBezTo>
                    <a:pt x="37" y="129"/>
                    <a:pt x="37" y="132"/>
                    <a:pt x="36" y="139"/>
                  </a:cubicBezTo>
                  <a:cubicBezTo>
                    <a:pt x="35" y="145"/>
                    <a:pt x="37" y="155"/>
                    <a:pt x="41" y="162"/>
                  </a:cubicBezTo>
                  <a:cubicBezTo>
                    <a:pt x="46" y="168"/>
                    <a:pt x="44" y="173"/>
                    <a:pt x="46" y="180"/>
                  </a:cubicBezTo>
                  <a:cubicBezTo>
                    <a:pt x="48" y="188"/>
                    <a:pt x="44" y="190"/>
                    <a:pt x="46" y="200"/>
                  </a:cubicBezTo>
                  <a:cubicBezTo>
                    <a:pt x="46" y="200"/>
                    <a:pt x="51" y="197"/>
                    <a:pt x="54" y="196"/>
                  </a:cubicBezTo>
                  <a:cubicBezTo>
                    <a:pt x="56" y="196"/>
                    <a:pt x="61" y="192"/>
                    <a:pt x="65" y="188"/>
                  </a:cubicBezTo>
                  <a:cubicBezTo>
                    <a:pt x="68" y="184"/>
                    <a:pt x="73" y="177"/>
                    <a:pt x="71" y="174"/>
                  </a:cubicBezTo>
                  <a:cubicBezTo>
                    <a:pt x="69" y="170"/>
                    <a:pt x="66" y="165"/>
                    <a:pt x="69" y="162"/>
                  </a:cubicBezTo>
                  <a:cubicBezTo>
                    <a:pt x="72" y="160"/>
                    <a:pt x="71" y="155"/>
                    <a:pt x="77" y="154"/>
                  </a:cubicBezTo>
                  <a:cubicBezTo>
                    <a:pt x="83" y="152"/>
                    <a:pt x="84" y="147"/>
                    <a:pt x="89" y="146"/>
                  </a:cubicBezTo>
                  <a:cubicBezTo>
                    <a:pt x="94" y="145"/>
                    <a:pt x="97" y="138"/>
                    <a:pt x="98" y="135"/>
                  </a:cubicBezTo>
                  <a:cubicBezTo>
                    <a:pt x="99" y="132"/>
                    <a:pt x="101" y="129"/>
                    <a:pt x="101" y="126"/>
                  </a:cubicBezTo>
                  <a:cubicBezTo>
                    <a:pt x="101" y="122"/>
                    <a:pt x="102" y="116"/>
                    <a:pt x="102" y="116"/>
                  </a:cubicBezTo>
                  <a:cubicBezTo>
                    <a:pt x="102" y="116"/>
                    <a:pt x="92" y="115"/>
                    <a:pt x="92" y="110"/>
                  </a:cubicBezTo>
                  <a:cubicBezTo>
                    <a:pt x="92" y="106"/>
                    <a:pt x="91" y="102"/>
                    <a:pt x="91" y="102"/>
                  </a:cubicBezTo>
                  <a:cubicBezTo>
                    <a:pt x="91" y="102"/>
                    <a:pt x="90" y="98"/>
                    <a:pt x="88" y="99"/>
                  </a:cubicBezTo>
                  <a:cubicBezTo>
                    <a:pt x="87" y="99"/>
                    <a:pt x="84" y="101"/>
                    <a:pt x="82" y="102"/>
                  </a:cubicBezTo>
                  <a:cubicBezTo>
                    <a:pt x="80" y="104"/>
                    <a:pt x="76" y="103"/>
                    <a:pt x="74" y="99"/>
                  </a:cubicBezTo>
                  <a:cubicBezTo>
                    <a:pt x="73" y="96"/>
                    <a:pt x="70" y="95"/>
                    <a:pt x="71" y="93"/>
                  </a:cubicBezTo>
                  <a:cubicBezTo>
                    <a:pt x="73" y="90"/>
                    <a:pt x="73" y="85"/>
                    <a:pt x="77" y="83"/>
                  </a:cubicBezTo>
                  <a:cubicBezTo>
                    <a:pt x="80" y="82"/>
                    <a:pt x="82" y="78"/>
                    <a:pt x="88" y="76"/>
                  </a:cubicBezTo>
                  <a:cubicBezTo>
                    <a:pt x="93" y="73"/>
                    <a:pt x="96" y="65"/>
                    <a:pt x="97" y="64"/>
                  </a:cubicBezTo>
                  <a:cubicBezTo>
                    <a:pt x="97" y="62"/>
                    <a:pt x="93" y="54"/>
                    <a:pt x="92" y="52"/>
                  </a:cubicBezTo>
                  <a:cubicBezTo>
                    <a:pt x="91" y="51"/>
                    <a:pt x="90" y="52"/>
                    <a:pt x="86" y="48"/>
                  </a:cubicBezTo>
                  <a:cubicBezTo>
                    <a:pt x="83" y="45"/>
                    <a:pt x="81" y="41"/>
                    <a:pt x="82" y="38"/>
                  </a:cubicBezTo>
                  <a:cubicBezTo>
                    <a:pt x="84" y="35"/>
                    <a:pt x="82" y="34"/>
                    <a:pt x="88" y="31"/>
                  </a:cubicBezTo>
                  <a:cubicBezTo>
                    <a:pt x="93" y="27"/>
                    <a:pt x="95" y="26"/>
                    <a:pt x="96" y="19"/>
                  </a:cubicBezTo>
                  <a:cubicBezTo>
                    <a:pt x="98" y="13"/>
                    <a:pt x="98" y="9"/>
                    <a:pt x="96" y="9"/>
                  </a:cubicBezTo>
                  <a:cubicBezTo>
                    <a:pt x="93" y="9"/>
                    <a:pt x="89" y="13"/>
                    <a:pt x="84" y="13"/>
                  </a:cubicBezTo>
                  <a:cubicBezTo>
                    <a:pt x="78" y="14"/>
                    <a:pt x="76" y="14"/>
                    <a:pt x="75" y="10"/>
                  </a:cubicBezTo>
                  <a:cubicBezTo>
                    <a:pt x="74" y="5"/>
                    <a:pt x="77" y="0"/>
                    <a:pt x="68" y="3"/>
                  </a:cubicBezTo>
                  <a:cubicBezTo>
                    <a:pt x="58" y="6"/>
                    <a:pt x="40" y="16"/>
                    <a:pt x="40" y="16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0" name="Freeform 304">
              <a:extLst>
                <a:ext uri="{FF2B5EF4-FFF2-40B4-BE49-F238E27FC236}">
                  <a16:creationId xmlns:a16="http://schemas.microsoft.com/office/drawing/2014/main" id="{B31C4242-1889-4584-84C2-B2D72FFE5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0939" y="3918993"/>
              <a:ext cx="299939" cy="241107"/>
            </a:xfrm>
            <a:custGeom>
              <a:avLst/>
              <a:gdLst>
                <a:gd name="T0" fmla="*/ 2147483647 w 411"/>
                <a:gd name="T1" fmla="*/ 2147483647 h 379"/>
                <a:gd name="T2" fmla="*/ 2147483647 w 411"/>
                <a:gd name="T3" fmla="*/ 2147483647 h 379"/>
                <a:gd name="T4" fmla="*/ 2147483647 w 411"/>
                <a:gd name="T5" fmla="*/ 2147483647 h 379"/>
                <a:gd name="T6" fmla="*/ 2147483647 w 411"/>
                <a:gd name="T7" fmla="*/ 2147483647 h 379"/>
                <a:gd name="T8" fmla="*/ 2147483647 w 411"/>
                <a:gd name="T9" fmla="*/ 2147483647 h 379"/>
                <a:gd name="T10" fmla="*/ 2147483647 w 411"/>
                <a:gd name="T11" fmla="*/ 2147483647 h 379"/>
                <a:gd name="T12" fmla="*/ 2147483647 w 411"/>
                <a:gd name="T13" fmla="*/ 2147483647 h 379"/>
                <a:gd name="T14" fmla="*/ 2147483647 w 411"/>
                <a:gd name="T15" fmla="*/ 2147483647 h 379"/>
                <a:gd name="T16" fmla="*/ 2147483647 w 411"/>
                <a:gd name="T17" fmla="*/ 2147483647 h 379"/>
                <a:gd name="T18" fmla="*/ 2147483647 w 411"/>
                <a:gd name="T19" fmla="*/ 2147483647 h 379"/>
                <a:gd name="T20" fmla="*/ 2147483647 w 411"/>
                <a:gd name="T21" fmla="*/ 2147483647 h 379"/>
                <a:gd name="T22" fmla="*/ 2147483647 w 411"/>
                <a:gd name="T23" fmla="*/ 2147483647 h 379"/>
                <a:gd name="T24" fmla="*/ 2147483647 w 411"/>
                <a:gd name="T25" fmla="*/ 2147483647 h 379"/>
                <a:gd name="T26" fmla="*/ 2147483647 w 411"/>
                <a:gd name="T27" fmla="*/ 2147483647 h 379"/>
                <a:gd name="T28" fmla="*/ 2147483647 w 411"/>
                <a:gd name="T29" fmla="*/ 2147483647 h 379"/>
                <a:gd name="T30" fmla="*/ 2147483647 w 411"/>
                <a:gd name="T31" fmla="*/ 2147483647 h 379"/>
                <a:gd name="T32" fmla="*/ 2147483647 w 411"/>
                <a:gd name="T33" fmla="*/ 2147483647 h 379"/>
                <a:gd name="T34" fmla="*/ 2147483647 w 411"/>
                <a:gd name="T35" fmla="*/ 2147483647 h 379"/>
                <a:gd name="T36" fmla="*/ 2147483647 w 411"/>
                <a:gd name="T37" fmla="*/ 2147483647 h 379"/>
                <a:gd name="T38" fmla="*/ 2147483647 w 411"/>
                <a:gd name="T39" fmla="*/ 2147483647 h 379"/>
                <a:gd name="T40" fmla="*/ 2147483647 w 411"/>
                <a:gd name="T41" fmla="*/ 0 h 379"/>
                <a:gd name="T42" fmla="*/ 2147483647 w 411"/>
                <a:gd name="T43" fmla="*/ 2147483647 h 379"/>
                <a:gd name="T44" fmla="*/ 2147483647 w 411"/>
                <a:gd name="T45" fmla="*/ 2147483647 h 379"/>
                <a:gd name="T46" fmla="*/ 2147483647 w 411"/>
                <a:gd name="T47" fmla="*/ 2147483647 h 379"/>
                <a:gd name="T48" fmla="*/ 2147483647 w 411"/>
                <a:gd name="T49" fmla="*/ 2147483647 h 379"/>
                <a:gd name="T50" fmla="*/ 2147483647 w 411"/>
                <a:gd name="T51" fmla="*/ 2147483647 h 379"/>
                <a:gd name="T52" fmla="*/ 2147483647 w 411"/>
                <a:gd name="T53" fmla="*/ 2147483647 h 379"/>
                <a:gd name="T54" fmla="*/ 2147483647 w 411"/>
                <a:gd name="T55" fmla="*/ 2147483647 h 379"/>
                <a:gd name="T56" fmla="*/ 2147483647 w 411"/>
                <a:gd name="T57" fmla="*/ 2147483647 h 379"/>
                <a:gd name="T58" fmla="*/ 2147483647 w 411"/>
                <a:gd name="T59" fmla="*/ 2147483647 h 379"/>
                <a:gd name="T60" fmla="*/ 2147483647 w 411"/>
                <a:gd name="T61" fmla="*/ 2147483647 h 379"/>
                <a:gd name="T62" fmla="*/ 2147483647 w 411"/>
                <a:gd name="T63" fmla="*/ 2147483647 h 379"/>
                <a:gd name="T64" fmla="*/ 2147483647 w 411"/>
                <a:gd name="T65" fmla="*/ 2147483647 h 379"/>
                <a:gd name="T66" fmla="*/ 2147483647 w 411"/>
                <a:gd name="T67" fmla="*/ 2147483647 h 379"/>
                <a:gd name="T68" fmla="*/ 2147483647 w 411"/>
                <a:gd name="T69" fmla="*/ 2147483647 h 379"/>
                <a:gd name="T70" fmla="*/ 2147483647 w 411"/>
                <a:gd name="T71" fmla="*/ 2147483647 h 379"/>
                <a:gd name="T72" fmla="*/ 2147483647 w 411"/>
                <a:gd name="T73" fmla="*/ 2147483647 h 379"/>
                <a:gd name="T74" fmla="*/ 2147483647 w 411"/>
                <a:gd name="T75" fmla="*/ 2147483647 h 379"/>
                <a:gd name="T76" fmla="*/ 2147483647 w 411"/>
                <a:gd name="T77" fmla="*/ 2147483647 h 379"/>
                <a:gd name="T78" fmla="*/ 2147483647 w 411"/>
                <a:gd name="T79" fmla="*/ 2147483647 h 379"/>
                <a:gd name="T80" fmla="*/ 2147483647 w 411"/>
                <a:gd name="T81" fmla="*/ 2147483647 h 379"/>
                <a:gd name="T82" fmla="*/ 2147483647 w 411"/>
                <a:gd name="T83" fmla="*/ 2147483647 h 379"/>
                <a:gd name="T84" fmla="*/ 2147483647 w 411"/>
                <a:gd name="T85" fmla="*/ 2147483647 h 379"/>
                <a:gd name="T86" fmla="*/ 2147483647 w 411"/>
                <a:gd name="T87" fmla="*/ 2147483647 h 379"/>
                <a:gd name="T88" fmla="*/ 2147483647 w 411"/>
                <a:gd name="T89" fmla="*/ 2147483647 h 379"/>
                <a:gd name="T90" fmla="*/ 2147483647 w 411"/>
                <a:gd name="T91" fmla="*/ 2147483647 h 379"/>
                <a:gd name="T92" fmla="*/ 2147483647 w 411"/>
                <a:gd name="T93" fmla="*/ 2147483647 h 37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11"/>
                <a:gd name="T142" fmla="*/ 0 h 379"/>
                <a:gd name="T143" fmla="*/ 411 w 411"/>
                <a:gd name="T144" fmla="*/ 379 h 37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11" h="379">
                  <a:moveTo>
                    <a:pt x="64" y="269"/>
                  </a:moveTo>
                  <a:cubicBezTo>
                    <a:pt x="64" y="269"/>
                    <a:pt x="52" y="246"/>
                    <a:pt x="47" y="243"/>
                  </a:cubicBezTo>
                  <a:cubicBezTo>
                    <a:pt x="41" y="241"/>
                    <a:pt x="24" y="241"/>
                    <a:pt x="19" y="236"/>
                  </a:cubicBezTo>
                  <a:cubicBezTo>
                    <a:pt x="15" y="230"/>
                    <a:pt x="14" y="232"/>
                    <a:pt x="14" y="223"/>
                  </a:cubicBezTo>
                  <a:cubicBezTo>
                    <a:pt x="14" y="213"/>
                    <a:pt x="10" y="204"/>
                    <a:pt x="6" y="201"/>
                  </a:cubicBezTo>
                  <a:cubicBezTo>
                    <a:pt x="2" y="197"/>
                    <a:pt x="0" y="186"/>
                    <a:pt x="9" y="184"/>
                  </a:cubicBezTo>
                  <a:cubicBezTo>
                    <a:pt x="18" y="182"/>
                    <a:pt x="16" y="174"/>
                    <a:pt x="13" y="168"/>
                  </a:cubicBezTo>
                  <a:cubicBezTo>
                    <a:pt x="9" y="161"/>
                    <a:pt x="13" y="156"/>
                    <a:pt x="17" y="149"/>
                  </a:cubicBezTo>
                  <a:cubicBezTo>
                    <a:pt x="21" y="142"/>
                    <a:pt x="17" y="134"/>
                    <a:pt x="14" y="124"/>
                  </a:cubicBezTo>
                  <a:cubicBezTo>
                    <a:pt x="10" y="114"/>
                    <a:pt x="10" y="112"/>
                    <a:pt x="14" y="107"/>
                  </a:cubicBezTo>
                  <a:cubicBezTo>
                    <a:pt x="17" y="103"/>
                    <a:pt x="17" y="93"/>
                    <a:pt x="14" y="93"/>
                  </a:cubicBezTo>
                  <a:cubicBezTo>
                    <a:pt x="10" y="93"/>
                    <a:pt x="5" y="84"/>
                    <a:pt x="5" y="84"/>
                  </a:cubicBezTo>
                  <a:cubicBezTo>
                    <a:pt x="5" y="84"/>
                    <a:pt x="10" y="81"/>
                    <a:pt x="13" y="80"/>
                  </a:cubicBezTo>
                  <a:cubicBezTo>
                    <a:pt x="15" y="80"/>
                    <a:pt x="20" y="76"/>
                    <a:pt x="24" y="72"/>
                  </a:cubicBezTo>
                  <a:cubicBezTo>
                    <a:pt x="27" y="68"/>
                    <a:pt x="32" y="61"/>
                    <a:pt x="30" y="58"/>
                  </a:cubicBezTo>
                  <a:cubicBezTo>
                    <a:pt x="28" y="54"/>
                    <a:pt x="25" y="49"/>
                    <a:pt x="28" y="46"/>
                  </a:cubicBezTo>
                  <a:cubicBezTo>
                    <a:pt x="31" y="44"/>
                    <a:pt x="30" y="39"/>
                    <a:pt x="36" y="38"/>
                  </a:cubicBezTo>
                  <a:cubicBezTo>
                    <a:pt x="42" y="36"/>
                    <a:pt x="43" y="31"/>
                    <a:pt x="48" y="30"/>
                  </a:cubicBezTo>
                  <a:cubicBezTo>
                    <a:pt x="53" y="29"/>
                    <a:pt x="56" y="22"/>
                    <a:pt x="57" y="19"/>
                  </a:cubicBezTo>
                  <a:cubicBezTo>
                    <a:pt x="58" y="16"/>
                    <a:pt x="60" y="13"/>
                    <a:pt x="60" y="10"/>
                  </a:cubicBezTo>
                  <a:cubicBezTo>
                    <a:pt x="60" y="6"/>
                    <a:pt x="61" y="0"/>
                    <a:pt x="61" y="0"/>
                  </a:cubicBezTo>
                  <a:cubicBezTo>
                    <a:pt x="61" y="0"/>
                    <a:pt x="66" y="3"/>
                    <a:pt x="69" y="6"/>
                  </a:cubicBezTo>
                  <a:cubicBezTo>
                    <a:pt x="72" y="8"/>
                    <a:pt x="76" y="13"/>
                    <a:pt x="86" y="12"/>
                  </a:cubicBezTo>
                  <a:cubicBezTo>
                    <a:pt x="95" y="11"/>
                    <a:pt x="108" y="13"/>
                    <a:pt x="111" y="12"/>
                  </a:cubicBezTo>
                  <a:cubicBezTo>
                    <a:pt x="115" y="12"/>
                    <a:pt x="132" y="17"/>
                    <a:pt x="136" y="21"/>
                  </a:cubicBezTo>
                  <a:cubicBezTo>
                    <a:pt x="139" y="25"/>
                    <a:pt x="153" y="12"/>
                    <a:pt x="155" y="27"/>
                  </a:cubicBezTo>
                  <a:cubicBezTo>
                    <a:pt x="158" y="42"/>
                    <a:pt x="153" y="54"/>
                    <a:pt x="173" y="54"/>
                  </a:cubicBezTo>
                  <a:cubicBezTo>
                    <a:pt x="193" y="54"/>
                    <a:pt x="218" y="61"/>
                    <a:pt x="232" y="73"/>
                  </a:cubicBezTo>
                  <a:cubicBezTo>
                    <a:pt x="246" y="86"/>
                    <a:pt x="253" y="86"/>
                    <a:pt x="266" y="76"/>
                  </a:cubicBezTo>
                  <a:cubicBezTo>
                    <a:pt x="278" y="66"/>
                    <a:pt x="277" y="55"/>
                    <a:pt x="271" y="50"/>
                  </a:cubicBezTo>
                  <a:cubicBezTo>
                    <a:pt x="265" y="45"/>
                    <a:pt x="270" y="33"/>
                    <a:pt x="278" y="26"/>
                  </a:cubicBezTo>
                  <a:cubicBezTo>
                    <a:pt x="287" y="19"/>
                    <a:pt x="296" y="5"/>
                    <a:pt x="315" y="7"/>
                  </a:cubicBezTo>
                  <a:cubicBezTo>
                    <a:pt x="333" y="9"/>
                    <a:pt x="349" y="7"/>
                    <a:pt x="347" y="16"/>
                  </a:cubicBezTo>
                  <a:cubicBezTo>
                    <a:pt x="345" y="25"/>
                    <a:pt x="335" y="29"/>
                    <a:pt x="354" y="29"/>
                  </a:cubicBezTo>
                  <a:cubicBezTo>
                    <a:pt x="373" y="29"/>
                    <a:pt x="380" y="36"/>
                    <a:pt x="387" y="35"/>
                  </a:cubicBezTo>
                  <a:cubicBezTo>
                    <a:pt x="393" y="33"/>
                    <a:pt x="402" y="39"/>
                    <a:pt x="396" y="46"/>
                  </a:cubicBezTo>
                  <a:cubicBezTo>
                    <a:pt x="391" y="53"/>
                    <a:pt x="391" y="57"/>
                    <a:pt x="393" y="62"/>
                  </a:cubicBezTo>
                  <a:cubicBezTo>
                    <a:pt x="395" y="68"/>
                    <a:pt x="393" y="72"/>
                    <a:pt x="390" y="78"/>
                  </a:cubicBezTo>
                  <a:cubicBezTo>
                    <a:pt x="388" y="85"/>
                    <a:pt x="389" y="90"/>
                    <a:pt x="394" y="98"/>
                  </a:cubicBezTo>
                  <a:cubicBezTo>
                    <a:pt x="399" y="107"/>
                    <a:pt x="402" y="108"/>
                    <a:pt x="399" y="117"/>
                  </a:cubicBezTo>
                  <a:cubicBezTo>
                    <a:pt x="396" y="125"/>
                    <a:pt x="399" y="132"/>
                    <a:pt x="400" y="135"/>
                  </a:cubicBezTo>
                  <a:cubicBezTo>
                    <a:pt x="400" y="139"/>
                    <a:pt x="411" y="364"/>
                    <a:pt x="411" y="364"/>
                  </a:cubicBezTo>
                  <a:cubicBezTo>
                    <a:pt x="386" y="365"/>
                    <a:pt x="386" y="365"/>
                    <a:pt x="386" y="365"/>
                  </a:cubicBezTo>
                  <a:cubicBezTo>
                    <a:pt x="382" y="379"/>
                    <a:pt x="382" y="379"/>
                    <a:pt x="382" y="379"/>
                  </a:cubicBezTo>
                  <a:cubicBezTo>
                    <a:pt x="173" y="268"/>
                    <a:pt x="173" y="268"/>
                    <a:pt x="173" y="268"/>
                  </a:cubicBezTo>
                  <a:cubicBezTo>
                    <a:pt x="121" y="296"/>
                    <a:pt x="121" y="296"/>
                    <a:pt x="121" y="296"/>
                  </a:cubicBezTo>
                  <a:cubicBezTo>
                    <a:pt x="121" y="296"/>
                    <a:pt x="98" y="261"/>
                    <a:pt x="64" y="269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1" name="Freeform 305">
              <a:extLst>
                <a:ext uri="{FF2B5EF4-FFF2-40B4-BE49-F238E27FC236}">
                  <a16:creationId xmlns:a16="http://schemas.microsoft.com/office/drawing/2014/main" id="{553D1FAC-2631-41AB-9900-C15DBCF6D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3851" y="3937276"/>
              <a:ext cx="222662" cy="180545"/>
            </a:xfrm>
            <a:custGeom>
              <a:avLst/>
              <a:gdLst>
                <a:gd name="T0" fmla="*/ 2147483647 w 306"/>
                <a:gd name="T1" fmla="*/ 2147483647 h 284"/>
                <a:gd name="T2" fmla="*/ 2147483647 w 306"/>
                <a:gd name="T3" fmla="*/ 2147483647 h 284"/>
                <a:gd name="T4" fmla="*/ 2147483647 w 306"/>
                <a:gd name="T5" fmla="*/ 2147483647 h 284"/>
                <a:gd name="T6" fmla="*/ 2147483647 w 306"/>
                <a:gd name="T7" fmla="*/ 2147483647 h 284"/>
                <a:gd name="T8" fmla="*/ 2147483647 w 306"/>
                <a:gd name="T9" fmla="*/ 2147483647 h 284"/>
                <a:gd name="T10" fmla="*/ 2147483647 w 306"/>
                <a:gd name="T11" fmla="*/ 2147483647 h 284"/>
                <a:gd name="T12" fmla="*/ 2147483647 w 306"/>
                <a:gd name="T13" fmla="*/ 2147483647 h 284"/>
                <a:gd name="T14" fmla="*/ 2147483647 w 306"/>
                <a:gd name="T15" fmla="*/ 2147483647 h 284"/>
                <a:gd name="T16" fmla="*/ 2147483647 w 306"/>
                <a:gd name="T17" fmla="*/ 2147483647 h 284"/>
                <a:gd name="T18" fmla="*/ 2147483647 w 306"/>
                <a:gd name="T19" fmla="*/ 2147483647 h 284"/>
                <a:gd name="T20" fmla="*/ 2147483647 w 306"/>
                <a:gd name="T21" fmla="*/ 2147483647 h 284"/>
                <a:gd name="T22" fmla="*/ 2147483647 w 306"/>
                <a:gd name="T23" fmla="*/ 2147483647 h 284"/>
                <a:gd name="T24" fmla="*/ 2147483647 w 306"/>
                <a:gd name="T25" fmla="*/ 2147483647 h 284"/>
                <a:gd name="T26" fmla="*/ 2147483647 w 306"/>
                <a:gd name="T27" fmla="*/ 2147483647 h 284"/>
                <a:gd name="T28" fmla="*/ 2147483647 w 306"/>
                <a:gd name="T29" fmla="*/ 2147483647 h 284"/>
                <a:gd name="T30" fmla="*/ 2147483647 w 306"/>
                <a:gd name="T31" fmla="*/ 2147483647 h 284"/>
                <a:gd name="T32" fmla="*/ 2147483647 w 306"/>
                <a:gd name="T33" fmla="*/ 2147483647 h 284"/>
                <a:gd name="T34" fmla="*/ 2147483647 w 306"/>
                <a:gd name="T35" fmla="*/ 2147483647 h 284"/>
                <a:gd name="T36" fmla="*/ 2147483647 w 306"/>
                <a:gd name="T37" fmla="*/ 2147483647 h 284"/>
                <a:gd name="T38" fmla="*/ 2147483647 w 306"/>
                <a:gd name="T39" fmla="*/ 2147483647 h 284"/>
                <a:gd name="T40" fmla="*/ 2147483647 w 306"/>
                <a:gd name="T41" fmla="*/ 2147483647 h 284"/>
                <a:gd name="T42" fmla="*/ 2147483647 w 306"/>
                <a:gd name="T43" fmla="*/ 2147483647 h 284"/>
                <a:gd name="T44" fmla="*/ 2147483647 w 306"/>
                <a:gd name="T45" fmla="*/ 2147483647 h 284"/>
                <a:gd name="T46" fmla="*/ 2147483647 w 306"/>
                <a:gd name="T47" fmla="*/ 2147483647 h 284"/>
                <a:gd name="T48" fmla="*/ 2147483647 w 306"/>
                <a:gd name="T49" fmla="*/ 2147483647 h 284"/>
                <a:gd name="T50" fmla="*/ 2147483647 w 306"/>
                <a:gd name="T51" fmla="*/ 2147483647 h 284"/>
                <a:gd name="T52" fmla="*/ 2147483647 w 306"/>
                <a:gd name="T53" fmla="*/ 2147483647 h 284"/>
                <a:gd name="T54" fmla="*/ 2147483647 w 306"/>
                <a:gd name="T55" fmla="*/ 2147483647 h 284"/>
                <a:gd name="T56" fmla="*/ 2147483647 w 306"/>
                <a:gd name="T57" fmla="*/ 2147483647 h 284"/>
                <a:gd name="T58" fmla="*/ 2147483647 w 306"/>
                <a:gd name="T59" fmla="*/ 2147483647 h 284"/>
                <a:gd name="T60" fmla="*/ 2147483647 w 306"/>
                <a:gd name="T61" fmla="*/ 2147483647 h 284"/>
                <a:gd name="T62" fmla="*/ 2147483647 w 306"/>
                <a:gd name="T63" fmla="*/ 2147483647 h 284"/>
                <a:gd name="T64" fmla="*/ 2147483647 w 306"/>
                <a:gd name="T65" fmla="*/ 2147483647 h 284"/>
                <a:gd name="T66" fmla="*/ 2147483647 w 306"/>
                <a:gd name="T67" fmla="*/ 2147483647 h 284"/>
                <a:gd name="T68" fmla="*/ 2147483647 w 306"/>
                <a:gd name="T69" fmla="*/ 2147483647 h 284"/>
                <a:gd name="T70" fmla="*/ 2147483647 w 306"/>
                <a:gd name="T71" fmla="*/ 2147483647 h 284"/>
                <a:gd name="T72" fmla="*/ 2147483647 w 306"/>
                <a:gd name="T73" fmla="*/ 2147483647 h 284"/>
                <a:gd name="T74" fmla="*/ 2147483647 w 306"/>
                <a:gd name="T75" fmla="*/ 2147483647 h 284"/>
                <a:gd name="T76" fmla="*/ 2147483647 w 306"/>
                <a:gd name="T77" fmla="*/ 2147483647 h 284"/>
                <a:gd name="T78" fmla="*/ 2147483647 w 306"/>
                <a:gd name="T79" fmla="*/ 2147483647 h 284"/>
                <a:gd name="T80" fmla="*/ 2147483647 w 306"/>
                <a:gd name="T81" fmla="*/ 2147483647 h 284"/>
                <a:gd name="T82" fmla="*/ 2147483647 w 306"/>
                <a:gd name="T83" fmla="*/ 2147483647 h 284"/>
                <a:gd name="T84" fmla="*/ 2147483647 w 306"/>
                <a:gd name="T85" fmla="*/ 2147483647 h 284"/>
                <a:gd name="T86" fmla="*/ 2147483647 w 306"/>
                <a:gd name="T87" fmla="*/ 2147483647 h 284"/>
                <a:gd name="T88" fmla="*/ 2147483647 w 306"/>
                <a:gd name="T89" fmla="*/ 2147483647 h 284"/>
                <a:gd name="T90" fmla="*/ 2147483647 w 306"/>
                <a:gd name="T91" fmla="*/ 2147483647 h 284"/>
                <a:gd name="T92" fmla="*/ 2147483647 w 306"/>
                <a:gd name="T93" fmla="*/ 2147483647 h 284"/>
                <a:gd name="T94" fmla="*/ 2147483647 w 306"/>
                <a:gd name="T95" fmla="*/ 2147483647 h 284"/>
                <a:gd name="T96" fmla="*/ 2147483647 w 306"/>
                <a:gd name="T97" fmla="*/ 2147483647 h 284"/>
                <a:gd name="T98" fmla="*/ 2147483647 w 306"/>
                <a:gd name="T99" fmla="*/ 2147483647 h 284"/>
                <a:gd name="T100" fmla="*/ 2147483647 w 306"/>
                <a:gd name="T101" fmla="*/ 2147483647 h 284"/>
                <a:gd name="T102" fmla="*/ 2147483647 w 306"/>
                <a:gd name="T103" fmla="*/ 2147483647 h 284"/>
                <a:gd name="T104" fmla="*/ 2147483647 w 306"/>
                <a:gd name="T105" fmla="*/ 2147483647 h 284"/>
                <a:gd name="T106" fmla="*/ 2147483647 w 306"/>
                <a:gd name="T107" fmla="*/ 2147483647 h 2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6"/>
                <a:gd name="T163" fmla="*/ 0 h 284"/>
                <a:gd name="T164" fmla="*/ 306 w 306"/>
                <a:gd name="T165" fmla="*/ 284 h 28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6" h="284">
                  <a:moveTo>
                    <a:pt x="21" y="280"/>
                  </a:moveTo>
                  <a:cubicBezTo>
                    <a:pt x="17" y="213"/>
                    <a:pt x="12" y="109"/>
                    <a:pt x="12" y="107"/>
                  </a:cubicBezTo>
                  <a:cubicBezTo>
                    <a:pt x="11" y="104"/>
                    <a:pt x="8" y="97"/>
                    <a:pt x="11" y="89"/>
                  </a:cubicBezTo>
                  <a:cubicBezTo>
                    <a:pt x="14" y="80"/>
                    <a:pt x="11" y="79"/>
                    <a:pt x="6" y="70"/>
                  </a:cubicBezTo>
                  <a:cubicBezTo>
                    <a:pt x="1" y="62"/>
                    <a:pt x="0" y="57"/>
                    <a:pt x="2" y="50"/>
                  </a:cubicBezTo>
                  <a:cubicBezTo>
                    <a:pt x="5" y="44"/>
                    <a:pt x="7" y="40"/>
                    <a:pt x="5" y="34"/>
                  </a:cubicBezTo>
                  <a:cubicBezTo>
                    <a:pt x="3" y="29"/>
                    <a:pt x="3" y="25"/>
                    <a:pt x="8" y="18"/>
                  </a:cubicBezTo>
                  <a:cubicBezTo>
                    <a:pt x="10" y="17"/>
                    <a:pt x="10" y="15"/>
                    <a:pt x="10" y="14"/>
                  </a:cubicBezTo>
                  <a:cubicBezTo>
                    <a:pt x="10" y="14"/>
                    <a:pt x="14" y="18"/>
                    <a:pt x="18" y="19"/>
                  </a:cubicBezTo>
                  <a:cubicBezTo>
                    <a:pt x="22" y="19"/>
                    <a:pt x="31" y="19"/>
                    <a:pt x="33" y="19"/>
                  </a:cubicBezTo>
                  <a:cubicBezTo>
                    <a:pt x="36" y="19"/>
                    <a:pt x="38" y="17"/>
                    <a:pt x="44" y="20"/>
                  </a:cubicBezTo>
                  <a:cubicBezTo>
                    <a:pt x="50" y="22"/>
                    <a:pt x="60" y="16"/>
                    <a:pt x="65" y="22"/>
                  </a:cubicBezTo>
                  <a:cubicBezTo>
                    <a:pt x="69" y="27"/>
                    <a:pt x="72" y="20"/>
                    <a:pt x="81" y="24"/>
                  </a:cubicBezTo>
                  <a:cubicBezTo>
                    <a:pt x="91" y="27"/>
                    <a:pt x="99" y="26"/>
                    <a:pt x="104" y="30"/>
                  </a:cubicBezTo>
                  <a:cubicBezTo>
                    <a:pt x="109" y="34"/>
                    <a:pt x="100" y="47"/>
                    <a:pt x="114" y="35"/>
                  </a:cubicBezTo>
                  <a:cubicBezTo>
                    <a:pt x="128" y="22"/>
                    <a:pt x="128" y="18"/>
                    <a:pt x="138" y="16"/>
                  </a:cubicBezTo>
                  <a:cubicBezTo>
                    <a:pt x="147" y="13"/>
                    <a:pt x="189" y="0"/>
                    <a:pt x="195" y="3"/>
                  </a:cubicBezTo>
                  <a:cubicBezTo>
                    <a:pt x="202" y="6"/>
                    <a:pt x="222" y="13"/>
                    <a:pt x="227" y="13"/>
                  </a:cubicBezTo>
                  <a:cubicBezTo>
                    <a:pt x="233" y="14"/>
                    <a:pt x="242" y="13"/>
                    <a:pt x="245" y="12"/>
                  </a:cubicBezTo>
                  <a:cubicBezTo>
                    <a:pt x="248" y="10"/>
                    <a:pt x="258" y="7"/>
                    <a:pt x="258" y="7"/>
                  </a:cubicBezTo>
                  <a:cubicBezTo>
                    <a:pt x="272" y="4"/>
                    <a:pt x="272" y="4"/>
                    <a:pt x="272" y="4"/>
                  </a:cubicBezTo>
                  <a:cubicBezTo>
                    <a:pt x="272" y="4"/>
                    <a:pt x="269" y="40"/>
                    <a:pt x="293" y="72"/>
                  </a:cubicBezTo>
                  <a:cubicBezTo>
                    <a:pt x="291" y="80"/>
                    <a:pt x="290" y="94"/>
                    <a:pt x="289" y="101"/>
                  </a:cubicBezTo>
                  <a:cubicBezTo>
                    <a:pt x="289" y="107"/>
                    <a:pt x="291" y="120"/>
                    <a:pt x="282" y="119"/>
                  </a:cubicBezTo>
                  <a:cubicBezTo>
                    <a:pt x="272" y="117"/>
                    <a:pt x="267" y="114"/>
                    <a:pt x="262" y="104"/>
                  </a:cubicBezTo>
                  <a:cubicBezTo>
                    <a:pt x="256" y="93"/>
                    <a:pt x="243" y="82"/>
                    <a:pt x="238" y="80"/>
                  </a:cubicBezTo>
                  <a:cubicBezTo>
                    <a:pt x="233" y="78"/>
                    <a:pt x="230" y="72"/>
                    <a:pt x="231" y="67"/>
                  </a:cubicBezTo>
                  <a:cubicBezTo>
                    <a:pt x="232" y="62"/>
                    <a:pt x="228" y="61"/>
                    <a:pt x="227" y="65"/>
                  </a:cubicBezTo>
                  <a:cubicBezTo>
                    <a:pt x="225" y="70"/>
                    <a:pt x="221" y="77"/>
                    <a:pt x="227" y="81"/>
                  </a:cubicBezTo>
                  <a:cubicBezTo>
                    <a:pt x="233" y="85"/>
                    <a:pt x="236" y="83"/>
                    <a:pt x="234" y="89"/>
                  </a:cubicBezTo>
                  <a:cubicBezTo>
                    <a:pt x="232" y="94"/>
                    <a:pt x="234" y="98"/>
                    <a:pt x="239" y="100"/>
                  </a:cubicBezTo>
                  <a:cubicBezTo>
                    <a:pt x="243" y="103"/>
                    <a:pt x="242" y="104"/>
                    <a:pt x="248" y="109"/>
                  </a:cubicBezTo>
                  <a:cubicBezTo>
                    <a:pt x="253" y="114"/>
                    <a:pt x="263" y="121"/>
                    <a:pt x="262" y="129"/>
                  </a:cubicBezTo>
                  <a:cubicBezTo>
                    <a:pt x="260" y="136"/>
                    <a:pt x="262" y="131"/>
                    <a:pt x="269" y="140"/>
                  </a:cubicBezTo>
                  <a:cubicBezTo>
                    <a:pt x="277" y="148"/>
                    <a:pt x="280" y="153"/>
                    <a:pt x="280" y="159"/>
                  </a:cubicBezTo>
                  <a:cubicBezTo>
                    <a:pt x="279" y="164"/>
                    <a:pt x="288" y="180"/>
                    <a:pt x="297" y="191"/>
                  </a:cubicBezTo>
                  <a:cubicBezTo>
                    <a:pt x="306" y="202"/>
                    <a:pt x="288" y="215"/>
                    <a:pt x="293" y="217"/>
                  </a:cubicBezTo>
                  <a:cubicBezTo>
                    <a:pt x="297" y="219"/>
                    <a:pt x="295" y="220"/>
                    <a:pt x="292" y="222"/>
                  </a:cubicBezTo>
                  <a:cubicBezTo>
                    <a:pt x="288" y="224"/>
                    <a:pt x="289" y="227"/>
                    <a:pt x="292" y="232"/>
                  </a:cubicBezTo>
                  <a:cubicBezTo>
                    <a:pt x="294" y="236"/>
                    <a:pt x="295" y="241"/>
                    <a:pt x="295" y="241"/>
                  </a:cubicBezTo>
                  <a:cubicBezTo>
                    <a:pt x="295" y="241"/>
                    <a:pt x="289" y="252"/>
                    <a:pt x="284" y="250"/>
                  </a:cubicBezTo>
                  <a:cubicBezTo>
                    <a:pt x="278" y="248"/>
                    <a:pt x="274" y="247"/>
                    <a:pt x="272" y="253"/>
                  </a:cubicBezTo>
                  <a:cubicBezTo>
                    <a:pt x="270" y="259"/>
                    <a:pt x="274" y="263"/>
                    <a:pt x="270" y="263"/>
                  </a:cubicBezTo>
                  <a:cubicBezTo>
                    <a:pt x="265" y="263"/>
                    <a:pt x="262" y="263"/>
                    <a:pt x="264" y="266"/>
                  </a:cubicBezTo>
                  <a:cubicBezTo>
                    <a:pt x="265" y="269"/>
                    <a:pt x="265" y="273"/>
                    <a:pt x="263" y="274"/>
                  </a:cubicBezTo>
                  <a:cubicBezTo>
                    <a:pt x="262" y="274"/>
                    <a:pt x="261" y="275"/>
                    <a:pt x="259" y="274"/>
                  </a:cubicBezTo>
                  <a:cubicBezTo>
                    <a:pt x="258" y="273"/>
                    <a:pt x="258" y="268"/>
                    <a:pt x="255" y="269"/>
                  </a:cubicBezTo>
                  <a:cubicBezTo>
                    <a:pt x="253" y="270"/>
                    <a:pt x="251" y="273"/>
                    <a:pt x="252" y="275"/>
                  </a:cubicBezTo>
                  <a:cubicBezTo>
                    <a:pt x="254" y="277"/>
                    <a:pt x="256" y="280"/>
                    <a:pt x="255" y="281"/>
                  </a:cubicBezTo>
                  <a:cubicBezTo>
                    <a:pt x="254" y="282"/>
                    <a:pt x="250" y="283"/>
                    <a:pt x="248" y="284"/>
                  </a:cubicBezTo>
                  <a:cubicBezTo>
                    <a:pt x="247" y="284"/>
                    <a:pt x="241" y="283"/>
                    <a:pt x="241" y="283"/>
                  </a:cubicBezTo>
                  <a:cubicBezTo>
                    <a:pt x="236" y="279"/>
                    <a:pt x="236" y="279"/>
                    <a:pt x="236" y="279"/>
                  </a:cubicBezTo>
                  <a:cubicBezTo>
                    <a:pt x="236" y="279"/>
                    <a:pt x="225" y="276"/>
                    <a:pt x="221" y="276"/>
                  </a:cubicBezTo>
                  <a:cubicBezTo>
                    <a:pt x="217" y="276"/>
                    <a:pt x="21" y="280"/>
                    <a:pt x="21" y="280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2" name="Freeform 306">
              <a:extLst>
                <a:ext uri="{FF2B5EF4-FFF2-40B4-BE49-F238E27FC236}">
                  <a16:creationId xmlns:a16="http://schemas.microsoft.com/office/drawing/2014/main" id="{4B2F39E3-B320-4F82-9FB0-3BA4D603D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985" y="3994411"/>
              <a:ext cx="174200" cy="113126"/>
            </a:xfrm>
            <a:custGeom>
              <a:avLst/>
              <a:gdLst>
                <a:gd name="T0" fmla="*/ 2147483647 w 238"/>
                <a:gd name="T1" fmla="*/ 0 h 178"/>
                <a:gd name="T2" fmla="*/ 2147483647 w 238"/>
                <a:gd name="T3" fmla="*/ 2147483647 h 178"/>
                <a:gd name="T4" fmla="*/ 2147483647 w 238"/>
                <a:gd name="T5" fmla="*/ 2147483647 h 178"/>
                <a:gd name="T6" fmla="*/ 2147483647 w 238"/>
                <a:gd name="T7" fmla="*/ 2147483647 h 178"/>
                <a:gd name="T8" fmla="*/ 2147483647 w 238"/>
                <a:gd name="T9" fmla="*/ 2147483647 h 178"/>
                <a:gd name="T10" fmla="*/ 2147483647 w 238"/>
                <a:gd name="T11" fmla="*/ 2147483647 h 178"/>
                <a:gd name="T12" fmla="*/ 2147483647 w 238"/>
                <a:gd name="T13" fmla="*/ 2147483647 h 178"/>
                <a:gd name="T14" fmla="*/ 2147483647 w 238"/>
                <a:gd name="T15" fmla="*/ 2147483647 h 178"/>
                <a:gd name="T16" fmla="*/ 0 w 238"/>
                <a:gd name="T17" fmla="*/ 2147483647 h 178"/>
                <a:gd name="T18" fmla="*/ 2147483647 w 238"/>
                <a:gd name="T19" fmla="*/ 2147483647 h 178"/>
                <a:gd name="T20" fmla="*/ 2147483647 w 238"/>
                <a:gd name="T21" fmla="*/ 2147483647 h 178"/>
                <a:gd name="T22" fmla="*/ 2147483647 w 238"/>
                <a:gd name="T23" fmla="*/ 2147483647 h 178"/>
                <a:gd name="T24" fmla="*/ 2147483647 w 238"/>
                <a:gd name="T25" fmla="*/ 2147483647 h 178"/>
                <a:gd name="T26" fmla="*/ 2147483647 w 238"/>
                <a:gd name="T27" fmla="*/ 2147483647 h 178"/>
                <a:gd name="T28" fmla="*/ 2147483647 w 238"/>
                <a:gd name="T29" fmla="*/ 2147483647 h 178"/>
                <a:gd name="T30" fmla="*/ 2147483647 w 238"/>
                <a:gd name="T31" fmla="*/ 2147483647 h 178"/>
                <a:gd name="T32" fmla="*/ 2147483647 w 238"/>
                <a:gd name="T33" fmla="*/ 0 h 1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8"/>
                <a:gd name="T52" fmla="*/ 0 h 178"/>
                <a:gd name="T53" fmla="*/ 238 w 238"/>
                <a:gd name="T54" fmla="*/ 178 h 1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8" h="178">
                  <a:moveTo>
                    <a:pt x="126" y="0"/>
                  </a:moveTo>
                  <a:cubicBezTo>
                    <a:pt x="237" y="6"/>
                    <a:pt x="237" y="6"/>
                    <a:pt x="237" y="6"/>
                  </a:cubicBezTo>
                  <a:cubicBezTo>
                    <a:pt x="238" y="21"/>
                    <a:pt x="238" y="21"/>
                    <a:pt x="238" y="21"/>
                  </a:cubicBezTo>
                  <a:cubicBezTo>
                    <a:pt x="231" y="56"/>
                    <a:pt x="231" y="56"/>
                    <a:pt x="231" y="56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20"/>
                    <a:pt x="104" y="128"/>
                    <a:pt x="102" y="139"/>
                  </a:cubicBezTo>
                  <a:cubicBezTo>
                    <a:pt x="101" y="151"/>
                    <a:pt x="100" y="178"/>
                    <a:pt x="100" y="178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69"/>
                    <a:pt x="5" y="146"/>
                    <a:pt x="13" y="143"/>
                  </a:cubicBezTo>
                  <a:cubicBezTo>
                    <a:pt x="21" y="140"/>
                    <a:pt x="25" y="134"/>
                    <a:pt x="27" y="130"/>
                  </a:cubicBezTo>
                  <a:cubicBezTo>
                    <a:pt x="29" y="125"/>
                    <a:pt x="33" y="108"/>
                    <a:pt x="39" y="101"/>
                  </a:cubicBezTo>
                  <a:cubicBezTo>
                    <a:pt x="46" y="94"/>
                    <a:pt x="54" y="87"/>
                    <a:pt x="58" y="83"/>
                  </a:cubicBezTo>
                  <a:cubicBezTo>
                    <a:pt x="62" y="78"/>
                    <a:pt x="72" y="66"/>
                    <a:pt x="76" y="58"/>
                  </a:cubicBezTo>
                  <a:cubicBezTo>
                    <a:pt x="79" y="50"/>
                    <a:pt x="82" y="35"/>
                    <a:pt x="90" y="33"/>
                  </a:cubicBezTo>
                  <a:cubicBezTo>
                    <a:pt x="98" y="30"/>
                    <a:pt x="114" y="25"/>
                    <a:pt x="117" y="18"/>
                  </a:cubicBezTo>
                  <a:cubicBezTo>
                    <a:pt x="120" y="12"/>
                    <a:pt x="126" y="0"/>
                    <a:pt x="126" y="0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3" name="Freeform 307">
              <a:extLst>
                <a:ext uri="{FF2B5EF4-FFF2-40B4-BE49-F238E27FC236}">
                  <a16:creationId xmlns:a16="http://schemas.microsoft.com/office/drawing/2014/main" id="{92D9186E-1627-4BC1-BC1A-F1518AE9C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3474" y="4050402"/>
              <a:ext cx="328754" cy="276531"/>
            </a:xfrm>
            <a:custGeom>
              <a:avLst/>
              <a:gdLst>
                <a:gd name="T0" fmla="*/ 2147483647 w 451"/>
                <a:gd name="T1" fmla="*/ 2147483647 h 434"/>
                <a:gd name="T2" fmla="*/ 2147483647 w 451"/>
                <a:gd name="T3" fmla="*/ 2147483647 h 434"/>
                <a:gd name="T4" fmla="*/ 2147483647 w 451"/>
                <a:gd name="T5" fmla="*/ 2147483647 h 434"/>
                <a:gd name="T6" fmla="*/ 2147483647 w 451"/>
                <a:gd name="T7" fmla="*/ 2147483647 h 434"/>
                <a:gd name="T8" fmla="*/ 2147483647 w 451"/>
                <a:gd name="T9" fmla="*/ 2147483647 h 434"/>
                <a:gd name="T10" fmla="*/ 2147483647 w 451"/>
                <a:gd name="T11" fmla="*/ 2147483647 h 434"/>
                <a:gd name="T12" fmla="*/ 2147483647 w 451"/>
                <a:gd name="T13" fmla="*/ 2147483647 h 434"/>
                <a:gd name="T14" fmla="*/ 2147483647 w 451"/>
                <a:gd name="T15" fmla="*/ 2147483647 h 434"/>
                <a:gd name="T16" fmla="*/ 2147483647 w 451"/>
                <a:gd name="T17" fmla="*/ 2147483647 h 434"/>
                <a:gd name="T18" fmla="*/ 2147483647 w 451"/>
                <a:gd name="T19" fmla="*/ 2147483647 h 434"/>
                <a:gd name="T20" fmla="*/ 2147483647 w 451"/>
                <a:gd name="T21" fmla="*/ 2147483647 h 434"/>
                <a:gd name="T22" fmla="*/ 2147483647 w 451"/>
                <a:gd name="T23" fmla="*/ 2147483647 h 434"/>
                <a:gd name="T24" fmla="*/ 2147483647 w 451"/>
                <a:gd name="T25" fmla="*/ 2147483647 h 434"/>
                <a:gd name="T26" fmla="*/ 2147483647 w 451"/>
                <a:gd name="T27" fmla="*/ 2147483647 h 434"/>
                <a:gd name="T28" fmla="*/ 2147483647 w 451"/>
                <a:gd name="T29" fmla="*/ 2147483647 h 434"/>
                <a:gd name="T30" fmla="*/ 2147483647 w 451"/>
                <a:gd name="T31" fmla="*/ 2147483647 h 434"/>
                <a:gd name="T32" fmla="*/ 2147483647 w 451"/>
                <a:gd name="T33" fmla="*/ 2147483647 h 434"/>
                <a:gd name="T34" fmla="*/ 2147483647 w 451"/>
                <a:gd name="T35" fmla="*/ 2147483647 h 434"/>
                <a:gd name="T36" fmla="*/ 2147483647 w 451"/>
                <a:gd name="T37" fmla="*/ 2147483647 h 434"/>
                <a:gd name="T38" fmla="*/ 2147483647 w 451"/>
                <a:gd name="T39" fmla="*/ 2147483647 h 434"/>
                <a:gd name="T40" fmla="*/ 2147483647 w 451"/>
                <a:gd name="T41" fmla="*/ 2147483647 h 434"/>
                <a:gd name="T42" fmla="*/ 2147483647 w 451"/>
                <a:gd name="T43" fmla="*/ 2147483647 h 434"/>
                <a:gd name="T44" fmla="*/ 2147483647 w 451"/>
                <a:gd name="T45" fmla="*/ 2147483647 h 434"/>
                <a:gd name="T46" fmla="*/ 2147483647 w 451"/>
                <a:gd name="T47" fmla="*/ 2147483647 h 434"/>
                <a:gd name="T48" fmla="*/ 2147483647 w 451"/>
                <a:gd name="T49" fmla="*/ 2147483647 h 434"/>
                <a:gd name="T50" fmla="*/ 2147483647 w 451"/>
                <a:gd name="T51" fmla="*/ 2147483647 h 434"/>
                <a:gd name="T52" fmla="*/ 2147483647 w 451"/>
                <a:gd name="T53" fmla="*/ 2147483647 h 434"/>
                <a:gd name="T54" fmla="*/ 2147483647 w 451"/>
                <a:gd name="T55" fmla="*/ 2147483647 h 434"/>
                <a:gd name="T56" fmla="*/ 2147483647 w 451"/>
                <a:gd name="T57" fmla="*/ 2147483647 h 434"/>
                <a:gd name="T58" fmla="*/ 2147483647 w 451"/>
                <a:gd name="T59" fmla="*/ 2147483647 h 434"/>
                <a:gd name="T60" fmla="*/ 2147483647 w 451"/>
                <a:gd name="T61" fmla="*/ 2147483647 h 434"/>
                <a:gd name="T62" fmla="*/ 2147483647 w 451"/>
                <a:gd name="T63" fmla="*/ 2147483647 h 434"/>
                <a:gd name="T64" fmla="*/ 2147483647 w 451"/>
                <a:gd name="T65" fmla="*/ 2147483647 h 434"/>
                <a:gd name="T66" fmla="*/ 2147483647 w 451"/>
                <a:gd name="T67" fmla="*/ 2147483647 h 434"/>
                <a:gd name="T68" fmla="*/ 2147483647 w 451"/>
                <a:gd name="T69" fmla="*/ 2147483647 h 434"/>
                <a:gd name="T70" fmla="*/ 2147483647 w 451"/>
                <a:gd name="T71" fmla="*/ 2147483647 h 434"/>
                <a:gd name="T72" fmla="*/ 2147483647 w 451"/>
                <a:gd name="T73" fmla="*/ 2147483647 h 434"/>
                <a:gd name="T74" fmla="*/ 2147483647 w 451"/>
                <a:gd name="T75" fmla="*/ 2147483647 h 434"/>
                <a:gd name="T76" fmla="*/ 2147483647 w 451"/>
                <a:gd name="T77" fmla="*/ 2147483647 h 43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51"/>
                <a:gd name="T118" fmla="*/ 0 h 434"/>
                <a:gd name="T119" fmla="*/ 451 w 451"/>
                <a:gd name="T120" fmla="*/ 434 h 43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51" h="434">
                  <a:moveTo>
                    <a:pt x="6" y="284"/>
                  </a:moveTo>
                  <a:cubicBezTo>
                    <a:pt x="15" y="289"/>
                    <a:pt x="14" y="263"/>
                    <a:pt x="21" y="260"/>
                  </a:cubicBezTo>
                  <a:cubicBezTo>
                    <a:pt x="28" y="257"/>
                    <a:pt x="31" y="261"/>
                    <a:pt x="36" y="269"/>
                  </a:cubicBezTo>
                  <a:cubicBezTo>
                    <a:pt x="41" y="277"/>
                    <a:pt x="42" y="271"/>
                    <a:pt x="46" y="266"/>
                  </a:cubicBezTo>
                  <a:cubicBezTo>
                    <a:pt x="49" y="261"/>
                    <a:pt x="63" y="269"/>
                    <a:pt x="63" y="269"/>
                  </a:cubicBezTo>
                  <a:cubicBezTo>
                    <a:pt x="63" y="269"/>
                    <a:pt x="81" y="269"/>
                    <a:pt x="81" y="263"/>
                  </a:cubicBezTo>
                  <a:cubicBezTo>
                    <a:pt x="81" y="257"/>
                    <a:pt x="90" y="268"/>
                    <a:pt x="90" y="268"/>
                  </a:cubicBezTo>
                  <a:cubicBezTo>
                    <a:pt x="186" y="271"/>
                    <a:pt x="186" y="271"/>
                    <a:pt x="186" y="271"/>
                  </a:cubicBezTo>
                  <a:cubicBezTo>
                    <a:pt x="186" y="266"/>
                    <a:pt x="192" y="248"/>
                    <a:pt x="189" y="248"/>
                  </a:cubicBezTo>
                  <a:cubicBezTo>
                    <a:pt x="187" y="248"/>
                    <a:pt x="185" y="242"/>
                    <a:pt x="185" y="242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230" y="2"/>
                    <a:pt x="230" y="2"/>
                    <a:pt x="230" y="2"/>
                  </a:cubicBezTo>
                  <a:cubicBezTo>
                    <a:pt x="231" y="2"/>
                    <a:pt x="231" y="2"/>
                    <a:pt x="231" y="2"/>
                  </a:cubicBezTo>
                  <a:cubicBezTo>
                    <a:pt x="370" y="117"/>
                    <a:pt x="370" y="117"/>
                    <a:pt x="370" y="117"/>
                  </a:cubicBezTo>
                  <a:cubicBezTo>
                    <a:pt x="370" y="117"/>
                    <a:pt x="375" y="124"/>
                    <a:pt x="374" y="128"/>
                  </a:cubicBezTo>
                  <a:cubicBezTo>
                    <a:pt x="373" y="131"/>
                    <a:pt x="376" y="139"/>
                    <a:pt x="381" y="139"/>
                  </a:cubicBezTo>
                  <a:cubicBezTo>
                    <a:pt x="385" y="139"/>
                    <a:pt x="389" y="136"/>
                    <a:pt x="393" y="140"/>
                  </a:cubicBezTo>
                  <a:cubicBezTo>
                    <a:pt x="397" y="143"/>
                    <a:pt x="401" y="146"/>
                    <a:pt x="404" y="150"/>
                  </a:cubicBezTo>
                  <a:cubicBezTo>
                    <a:pt x="407" y="153"/>
                    <a:pt x="416" y="147"/>
                    <a:pt x="418" y="151"/>
                  </a:cubicBezTo>
                  <a:cubicBezTo>
                    <a:pt x="420" y="154"/>
                    <a:pt x="429" y="167"/>
                    <a:pt x="427" y="170"/>
                  </a:cubicBezTo>
                  <a:cubicBezTo>
                    <a:pt x="425" y="174"/>
                    <a:pt x="423" y="180"/>
                    <a:pt x="423" y="180"/>
                  </a:cubicBezTo>
                  <a:cubicBezTo>
                    <a:pt x="423" y="180"/>
                    <a:pt x="437" y="181"/>
                    <a:pt x="447" y="181"/>
                  </a:cubicBezTo>
                  <a:cubicBezTo>
                    <a:pt x="447" y="181"/>
                    <a:pt x="451" y="227"/>
                    <a:pt x="449" y="243"/>
                  </a:cubicBezTo>
                  <a:cubicBezTo>
                    <a:pt x="447" y="258"/>
                    <a:pt x="439" y="258"/>
                    <a:pt x="440" y="265"/>
                  </a:cubicBezTo>
                  <a:cubicBezTo>
                    <a:pt x="441" y="271"/>
                    <a:pt x="434" y="285"/>
                    <a:pt x="428" y="288"/>
                  </a:cubicBezTo>
                  <a:cubicBezTo>
                    <a:pt x="423" y="291"/>
                    <a:pt x="408" y="288"/>
                    <a:pt x="403" y="288"/>
                  </a:cubicBezTo>
                  <a:cubicBezTo>
                    <a:pt x="397" y="288"/>
                    <a:pt x="387" y="286"/>
                    <a:pt x="383" y="287"/>
                  </a:cubicBezTo>
                  <a:cubicBezTo>
                    <a:pt x="379" y="288"/>
                    <a:pt x="365" y="287"/>
                    <a:pt x="365" y="287"/>
                  </a:cubicBezTo>
                  <a:cubicBezTo>
                    <a:pt x="365" y="287"/>
                    <a:pt x="365" y="298"/>
                    <a:pt x="352" y="296"/>
                  </a:cubicBezTo>
                  <a:cubicBezTo>
                    <a:pt x="339" y="293"/>
                    <a:pt x="318" y="278"/>
                    <a:pt x="311" y="289"/>
                  </a:cubicBezTo>
                  <a:cubicBezTo>
                    <a:pt x="303" y="300"/>
                    <a:pt x="298" y="303"/>
                    <a:pt x="292" y="303"/>
                  </a:cubicBezTo>
                  <a:cubicBezTo>
                    <a:pt x="285" y="303"/>
                    <a:pt x="280" y="302"/>
                    <a:pt x="280" y="305"/>
                  </a:cubicBezTo>
                  <a:cubicBezTo>
                    <a:pt x="280" y="309"/>
                    <a:pt x="275" y="314"/>
                    <a:pt x="271" y="315"/>
                  </a:cubicBezTo>
                  <a:cubicBezTo>
                    <a:pt x="267" y="316"/>
                    <a:pt x="256" y="319"/>
                    <a:pt x="256" y="319"/>
                  </a:cubicBezTo>
                  <a:cubicBezTo>
                    <a:pt x="256" y="319"/>
                    <a:pt x="248" y="320"/>
                    <a:pt x="247" y="323"/>
                  </a:cubicBezTo>
                  <a:cubicBezTo>
                    <a:pt x="246" y="326"/>
                    <a:pt x="245" y="338"/>
                    <a:pt x="245" y="338"/>
                  </a:cubicBezTo>
                  <a:cubicBezTo>
                    <a:pt x="245" y="338"/>
                    <a:pt x="239" y="344"/>
                    <a:pt x="236" y="340"/>
                  </a:cubicBezTo>
                  <a:cubicBezTo>
                    <a:pt x="233" y="335"/>
                    <a:pt x="230" y="336"/>
                    <a:pt x="227" y="334"/>
                  </a:cubicBezTo>
                  <a:cubicBezTo>
                    <a:pt x="224" y="332"/>
                    <a:pt x="226" y="323"/>
                    <a:pt x="220" y="326"/>
                  </a:cubicBezTo>
                  <a:cubicBezTo>
                    <a:pt x="215" y="330"/>
                    <a:pt x="212" y="333"/>
                    <a:pt x="213" y="336"/>
                  </a:cubicBezTo>
                  <a:cubicBezTo>
                    <a:pt x="214" y="340"/>
                    <a:pt x="220" y="341"/>
                    <a:pt x="217" y="347"/>
                  </a:cubicBezTo>
                  <a:cubicBezTo>
                    <a:pt x="214" y="354"/>
                    <a:pt x="207" y="353"/>
                    <a:pt x="207" y="353"/>
                  </a:cubicBezTo>
                  <a:cubicBezTo>
                    <a:pt x="204" y="362"/>
                    <a:pt x="203" y="372"/>
                    <a:pt x="197" y="372"/>
                  </a:cubicBezTo>
                  <a:cubicBezTo>
                    <a:pt x="192" y="372"/>
                    <a:pt x="185" y="367"/>
                    <a:pt x="182" y="374"/>
                  </a:cubicBezTo>
                  <a:cubicBezTo>
                    <a:pt x="179" y="380"/>
                    <a:pt x="182" y="386"/>
                    <a:pt x="182" y="391"/>
                  </a:cubicBezTo>
                  <a:cubicBezTo>
                    <a:pt x="182" y="397"/>
                    <a:pt x="181" y="396"/>
                    <a:pt x="177" y="401"/>
                  </a:cubicBezTo>
                  <a:cubicBezTo>
                    <a:pt x="172" y="407"/>
                    <a:pt x="170" y="409"/>
                    <a:pt x="173" y="412"/>
                  </a:cubicBezTo>
                  <a:cubicBezTo>
                    <a:pt x="177" y="415"/>
                    <a:pt x="181" y="423"/>
                    <a:pt x="175" y="423"/>
                  </a:cubicBezTo>
                  <a:cubicBezTo>
                    <a:pt x="170" y="423"/>
                    <a:pt x="161" y="418"/>
                    <a:pt x="159" y="422"/>
                  </a:cubicBezTo>
                  <a:cubicBezTo>
                    <a:pt x="157" y="426"/>
                    <a:pt x="150" y="434"/>
                    <a:pt x="151" y="425"/>
                  </a:cubicBezTo>
                  <a:cubicBezTo>
                    <a:pt x="152" y="416"/>
                    <a:pt x="155" y="410"/>
                    <a:pt x="155" y="410"/>
                  </a:cubicBezTo>
                  <a:cubicBezTo>
                    <a:pt x="155" y="410"/>
                    <a:pt x="149" y="402"/>
                    <a:pt x="147" y="407"/>
                  </a:cubicBezTo>
                  <a:cubicBezTo>
                    <a:pt x="141" y="418"/>
                    <a:pt x="140" y="418"/>
                    <a:pt x="136" y="416"/>
                  </a:cubicBezTo>
                  <a:cubicBezTo>
                    <a:pt x="132" y="415"/>
                    <a:pt x="126" y="410"/>
                    <a:pt x="127" y="416"/>
                  </a:cubicBezTo>
                  <a:cubicBezTo>
                    <a:pt x="128" y="423"/>
                    <a:pt x="121" y="422"/>
                    <a:pt x="121" y="422"/>
                  </a:cubicBezTo>
                  <a:cubicBezTo>
                    <a:pt x="121" y="422"/>
                    <a:pt x="121" y="409"/>
                    <a:pt x="117" y="411"/>
                  </a:cubicBezTo>
                  <a:cubicBezTo>
                    <a:pt x="114" y="413"/>
                    <a:pt x="111" y="413"/>
                    <a:pt x="110" y="418"/>
                  </a:cubicBezTo>
                  <a:cubicBezTo>
                    <a:pt x="108" y="422"/>
                    <a:pt x="103" y="420"/>
                    <a:pt x="103" y="420"/>
                  </a:cubicBezTo>
                  <a:cubicBezTo>
                    <a:pt x="94" y="408"/>
                    <a:pt x="94" y="408"/>
                    <a:pt x="94" y="408"/>
                  </a:cubicBezTo>
                  <a:cubicBezTo>
                    <a:pt x="94" y="408"/>
                    <a:pt x="108" y="410"/>
                    <a:pt x="101" y="403"/>
                  </a:cubicBezTo>
                  <a:cubicBezTo>
                    <a:pt x="93" y="397"/>
                    <a:pt x="89" y="396"/>
                    <a:pt x="89" y="392"/>
                  </a:cubicBezTo>
                  <a:cubicBezTo>
                    <a:pt x="89" y="389"/>
                    <a:pt x="97" y="388"/>
                    <a:pt x="97" y="388"/>
                  </a:cubicBezTo>
                  <a:cubicBezTo>
                    <a:pt x="97" y="388"/>
                    <a:pt x="94" y="371"/>
                    <a:pt x="92" y="376"/>
                  </a:cubicBezTo>
                  <a:cubicBezTo>
                    <a:pt x="90" y="380"/>
                    <a:pt x="82" y="375"/>
                    <a:pt x="82" y="375"/>
                  </a:cubicBezTo>
                  <a:cubicBezTo>
                    <a:pt x="82" y="363"/>
                    <a:pt x="82" y="363"/>
                    <a:pt x="82" y="363"/>
                  </a:cubicBezTo>
                  <a:cubicBezTo>
                    <a:pt x="73" y="352"/>
                    <a:pt x="73" y="352"/>
                    <a:pt x="73" y="352"/>
                  </a:cubicBezTo>
                  <a:cubicBezTo>
                    <a:pt x="73" y="352"/>
                    <a:pt x="62" y="346"/>
                    <a:pt x="63" y="355"/>
                  </a:cubicBezTo>
                  <a:cubicBezTo>
                    <a:pt x="65" y="364"/>
                    <a:pt x="60" y="368"/>
                    <a:pt x="57" y="367"/>
                  </a:cubicBezTo>
                  <a:cubicBezTo>
                    <a:pt x="54" y="366"/>
                    <a:pt x="52" y="349"/>
                    <a:pt x="47" y="355"/>
                  </a:cubicBezTo>
                  <a:cubicBezTo>
                    <a:pt x="41" y="360"/>
                    <a:pt x="40" y="366"/>
                    <a:pt x="37" y="367"/>
                  </a:cubicBezTo>
                  <a:cubicBezTo>
                    <a:pt x="34" y="368"/>
                    <a:pt x="33" y="356"/>
                    <a:pt x="27" y="359"/>
                  </a:cubicBezTo>
                  <a:cubicBezTo>
                    <a:pt x="22" y="363"/>
                    <a:pt x="17" y="369"/>
                    <a:pt x="15" y="362"/>
                  </a:cubicBezTo>
                  <a:cubicBezTo>
                    <a:pt x="13" y="354"/>
                    <a:pt x="12" y="352"/>
                    <a:pt x="16" y="349"/>
                  </a:cubicBezTo>
                  <a:cubicBezTo>
                    <a:pt x="21" y="347"/>
                    <a:pt x="21" y="344"/>
                    <a:pt x="21" y="340"/>
                  </a:cubicBezTo>
                  <a:cubicBezTo>
                    <a:pt x="21" y="335"/>
                    <a:pt x="14" y="313"/>
                    <a:pt x="10" y="315"/>
                  </a:cubicBezTo>
                  <a:cubicBezTo>
                    <a:pt x="5" y="318"/>
                    <a:pt x="0" y="320"/>
                    <a:pt x="2" y="313"/>
                  </a:cubicBezTo>
                  <a:cubicBezTo>
                    <a:pt x="4" y="307"/>
                    <a:pt x="5" y="303"/>
                    <a:pt x="5" y="303"/>
                  </a:cubicBezTo>
                  <a:cubicBezTo>
                    <a:pt x="5" y="292"/>
                    <a:pt x="5" y="292"/>
                    <a:pt x="5" y="292"/>
                  </a:cubicBezTo>
                  <a:lnTo>
                    <a:pt x="6" y="284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4" name="Line 308">
              <a:extLst>
                <a:ext uri="{FF2B5EF4-FFF2-40B4-BE49-F238E27FC236}">
                  <a16:creationId xmlns:a16="http://schemas.microsoft.com/office/drawing/2014/main" id="{456C2F86-84C9-45EE-8DA4-BD7EC748F1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0294" y="4080112"/>
              <a:ext cx="1310" cy="114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95" name="Line 309">
              <a:extLst>
                <a:ext uri="{FF2B5EF4-FFF2-40B4-BE49-F238E27FC236}">
                  <a16:creationId xmlns:a16="http://schemas.microsoft.com/office/drawing/2014/main" id="{78DA88AC-BAEF-448C-89B1-99BC9B6283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0294" y="4080112"/>
              <a:ext cx="1310" cy="1143"/>
            </a:xfrm>
            <a:prstGeom prst="line">
              <a:avLst/>
            </a:prstGeom>
            <a:noFill/>
            <a:ln w="3175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96" name="Freeform 310">
              <a:extLst>
                <a:ext uri="{FF2B5EF4-FFF2-40B4-BE49-F238E27FC236}">
                  <a16:creationId xmlns:a16="http://schemas.microsoft.com/office/drawing/2014/main" id="{4785F31F-80EB-410E-8A44-58DA58080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746" y="4008123"/>
              <a:ext cx="238379" cy="226252"/>
            </a:xfrm>
            <a:custGeom>
              <a:avLst/>
              <a:gdLst>
                <a:gd name="T0" fmla="*/ 2147483647 w 328"/>
                <a:gd name="T1" fmla="*/ 2147483647 h 355"/>
                <a:gd name="T2" fmla="*/ 2147483647 w 328"/>
                <a:gd name="T3" fmla="*/ 2147483647 h 355"/>
                <a:gd name="T4" fmla="*/ 2147483647 w 328"/>
                <a:gd name="T5" fmla="*/ 2147483647 h 355"/>
                <a:gd name="T6" fmla="*/ 2147483647 w 328"/>
                <a:gd name="T7" fmla="*/ 2147483647 h 355"/>
                <a:gd name="T8" fmla="*/ 2147483647 w 328"/>
                <a:gd name="T9" fmla="*/ 2147483647 h 355"/>
                <a:gd name="T10" fmla="*/ 2147483647 w 328"/>
                <a:gd name="T11" fmla="*/ 2147483647 h 355"/>
                <a:gd name="T12" fmla="*/ 2147483647 w 328"/>
                <a:gd name="T13" fmla="*/ 2147483647 h 355"/>
                <a:gd name="T14" fmla="*/ 2147483647 w 328"/>
                <a:gd name="T15" fmla="*/ 2147483647 h 355"/>
                <a:gd name="T16" fmla="*/ 2147483647 w 328"/>
                <a:gd name="T17" fmla="*/ 2147483647 h 355"/>
                <a:gd name="T18" fmla="*/ 2147483647 w 328"/>
                <a:gd name="T19" fmla="*/ 2147483647 h 355"/>
                <a:gd name="T20" fmla="*/ 2147483647 w 328"/>
                <a:gd name="T21" fmla="*/ 2147483647 h 355"/>
                <a:gd name="T22" fmla="*/ 2147483647 w 328"/>
                <a:gd name="T23" fmla="*/ 2147483647 h 355"/>
                <a:gd name="T24" fmla="*/ 2147483647 w 328"/>
                <a:gd name="T25" fmla="*/ 2147483647 h 355"/>
                <a:gd name="T26" fmla="*/ 2147483647 w 328"/>
                <a:gd name="T27" fmla="*/ 0 h 355"/>
                <a:gd name="T28" fmla="*/ 2147483647 w 328"/>
                <a:gd name="T29" fmla="*/ 2147483647 h 355"/>
                <a:gd name="T30" fmla="*/ 2147483647 w 328"/>
                <a:gd name="T31" fmla="*/ 2147483647 h 355"/>
                <a:gd name="T32" fmla="*/ 2147483647 w 328"/>
                <a:gd name="T33" fmla="*/ 2147483647 h 355"/>
                <a:gd name="T34" fmla="*/ 2147483647 w 328"/>
                <a:gd name="T35" fmla="*/ 2147483647 h 355"/>
                <a:gd name="T36" fmla="*/ 2147483647 w 328"/>
                <a:gd name="T37" fmla="*/ 2147483647 h 355"/>
                <a:gd name="T38" fmla="*/ 2147483647 w 328"/>
                <a:gd name="T39" fmla="*/ 2147483647 h 355"/>
                <a:gd name="T40" fmla="*/ 2147483647 w 328"/>
                <a:gd name="T41" fmla="*/ 2147483647 h 355"/>
                <a:gd name="T42" fmla="*/ 2147483647 w 328"/>
                <a:gd name="T43" fmla="*/ 2147483647 h 355"/>
                <a:gd name="T44" fmla="*/ 2147483647 w 328"/>
                <a:gd name="T45" fmla="*/ 2147483647 h 355"/>
                <a:gd name="T46" fmla="*/ 2147483647 w 328"/>
                <a:gd name="T47" fmla="*/ 2147483647 h 355"/>
                <a:gd name="T48" fmla="*/ 2147483647 w 328"/>
                <a:gd name="T49" fmla="*/ 2147483647 h 355"/>
                <a:gd name="T50" fmla="*/ 2147483647 w 328"/>
                <a:gd name="T51" fmla="*/ 2147483647 h 355"/>
                <a:gd name="T52" fmla="*/ 2147483647 w 328"/>
                <a:gd name="T53" fmla="*/ 2147483647 h 355"/>
                <a:gd name="T54" fmla="*/ 2147483647 w 328"/>
                <a:gd name="T55" fmla="*/ 2147483647 h 355"/>
                <a:gd name="T56" fmla="*/ 2147483647 w 328"/>
                <a:gd name="T57" fmla="*/ 2147483647 h 355"/>
                <a:gd name="T58" fmla="*/ 2147483647 w 328"/>
                <a:gd name="T59" fmla="*/ 2147483647 h 355"/>
                <a:gd name="T60" fmla="*/ 2147483647 w 328"/>
                <a:gd name="T61" fmla="*/ 2147483647 h 355"/>
                <a:gd name="T62" fmla="*/ 2147483647 w 328"/>
                <a:gd name="T63" fmla="*/ 2147483647 h 355"/>
                <a:gd name="T64" fmla="*/ 2147483647 w 328"/>
                <a:gd name="T65" fmla="*/ 2147483647 h 355"/>
                <a:gd name="T66" fmla="*/ 2147483647 w 328"/>
                <a:gd name="T67" fmla="*/ 2147483647 h 355"/>
                <a:gd name="T68" fmla="*/ 2147483647 w 328"/>
                <a:gd name="T69" fmla="*/ 2147483647 h 355"/>
                <a:gd name="T70" fmla="*/ 2147483647 w 328"/>
                <a:gd name="T71" fmla="*/ 2147483647 h 355"/>
                <a:gd name="T72" fmla="*/ 2147483647 w 328"/>
                <a:gd name="T73" fmla="*/ 2147483647 h 355"/>
                <a:gd name="T74" fmla="*/ 2147483647 w 328"/>
                <a:gd name="T75" fmla="*/ 2147483647 h 355"/>
                <a:gd name="T76" fmla="*/ 2147483647 w 328"/>
                <a:gd name="T77" fmla="*/ 2147483647 h 355"/>
                <a:gd name="T78" fmla="*/ 2147483647 w 328"/>
                <a:gd name="T79" fmla="*/ 2147483647 h 35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28"/>
                <a:gd name="T121" fmla="*/ 0 h 355"/>
                <a:gd name="T122" fmla="*/ 328 w 328"/>
                <a:gd name="T123" fmla="*/ 355 h 35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28" h="355">
                  <a:moveTo>
                    <a:pt x="104" y="350"/>
                  </a:moveTo>
                  <a:cubicBezTo>
                    <a:pt x="113" y="355"/>
                    <a:pt x="112" y="329"/>
                    <a:pt x="119" y="326"/>
                  </a:cubicBezTo>
                  <a:cubicBezTo>
                    <a:pt x="126" y="323"/>
                    <a:pt x="129" y="327"/>
                    <a:pt x="134" y="335"/>
                  </a:cubicBezTo>
                  <a:cubicBezTo>
                    <a:pt x="139" y="343"/>
                    <a:pt x="140" y="337"/>
                    <a:pt x="144" y="332"/>
                  </a:cubicBezTo>
                  <a:cubicBezTo>
                    <a:pt x="147" y="327"/>
                    <a:pt x="161" y="335"/>
                    <a:pt x="161" y="335"/>
                  </a:cubicBezTo>
                  <a:cubicBezTo>
                    <a:pt x="161" y="335"/>
                    <a:pt x="179" y="335"/>
                    <a:pt x="179" y="329"/>
                  </a:cubicBezTo>
                  <a:cubicBezTo>
                    <a:pt x="179" y="323"/>
                    <a:pt x="188" y="334"/>
                    <a:pt x="188" y="334"/>
                  </a:cubicBezTo>
                  <a:cubicBezTo>
                    <a:pt x="284" y="337"/>
                    <a:pt x="284" y="337"/>
                    <a:pt x="284" y="337"/>
                  </a:cubicBezTo>
                  <a:cubicBezTo>
                    <a:pt x="284" y="332"/>
                    <a:pt x="290" y="314"/>
                    <a:pt x="287" y="314"/>
                  </a:cubicBezTo>
                  <a:cubicBezTo>
                    <a:pt x="285" y="314"/>
                    <a:pt x="283" y="308"/>
                    <a:pt x="283" y="308"/>
                  </a:cubicBezTo>
                  <a:cubicBezTo>
                    <a:pt x="287" y="66"/>
                    <a:pt x="287" y="66"/>
                    <a:pt x="287" y="66"/>
                  </a:cubicBezTo>
                  <a:cubicBezTo>
                    <a:pt x="328" y="68"/>
                    <a:pt x="328" y="68"/>
                    <a:pt x="328" y="68"/>
                  </a:cubicBezTo>
                  <a:cubicBezTo>
                    <a:pt x="323" y="64"/>
                    <a:pt x="323" y="64"/>
                    <a:pt x="323" y="64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39" y="35"/>
                    <a:pt x="239" y="35"/>
                    <a:pt x="239" y="35"/>
                  </a:cubicBezTo>
                  <a:cubicBezTo>
                    <a:pt x="156" y="27"/>
                    <a:pt x="156" y="27"/>
                    <a:pt x="156" y="27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3" y="99"/>
                    <a:pt x="112" y="107"/>
                    <a:pt x="110" y="118"/>
                  </a:cubicBezTo>
                  <a:cubicBezTo>
                    <a:pt x="109" y="130"/>
                    <a:pt x="108" y="157"/>
                    <a:pt x="108" y="157"/>
                  </a:cubicBezTo>
                  <a:cubicBezTo>
                    <a:pt x="8" y="148"/>
                    <a:pt x="8" y="148"/>
                    <a:pt x="8" y="148"/>
                  </a:cubicBezTo>
                  <a:cubicBezTo>
                    <a:pt x="8" y="148"/>
                    <a:pt x="0" y="155"/>
                    <a:pt x="5" y="161"/>
                  </a:cubicBezTo>
                  <a:cubicBezTo>
                    <a:pt x="9" y="166"/>
                    <a:pt x="12" y="170"/>
                    <a:pt x="14" y="173"/>
                  </a:cubicBezTo>
                  <a:cubicBezTo>
                    <a:pt x="17" y="177"/>
                    <a:pt x="20" y="177"/>
                    <a:pt x="19" y="183"/>
                  </a:cubicBezTo>
                  <a:cubicBezTo>
                    <a:pt x="18" y="189"/>
                    <a:pt x="17" y="191"/>
                    <a:pt x="15" y="194"/>
                  </a:cubicBezTo>
                  <a:cubicBezTo>
                    <a:pt x="14" y="198"/>
                    <a:pt x="9" y="199"/>
                    <a:pt x="12" y="204"/>
                  </a:cubicBezTo>
                  <a:cubicBezTo>
                    <a:pt x="14" y="208"/>
                    <a:pt x="19" y="215"/>
                    <a:pt x="20" y="216"/>
                  </a:cubicBezTo>
                  <a:cubicBezTo>
                    <a:pt x="20" y="218"/>
                    <a:pt x="16" y="221"/>
                    <a:pt x="17" y="228"/>
                  </a:cubicBezTo>
                  <a:cubicBezTo>
                    <a:pt x="17" y="235"/>
                    <a:pt x="19" y="234"/>
                    <a:pt x="17" y="240"/>
                  </a:cubicBezTo>
                  <a:cubicBezTo>
                    <a:pt x="16" y="247"/>
                    <a:pt x="12" y="258"/>
                    <a:pt x="10" y="259"/>
                  </a:cubicBezTo>
                  <a:cubicBezTo>
                    <a:pt x="9" y="261"/>
                    <a:pt x="6" y="271"/>
                    <a:pt x="3" y="276"/>
                  </a:cubicBezTo>
                  <a:cubicBezTo>
                    <a:pt x="1" y="280"/>
                    <a:pt x="1" y="280"/>
                    <a:pt x="1" y="288"/>
                  </a:cubicBezTo>
                  <a:cubicBezTo>
                    <a:pt x="1" y="288"/>
                    <a:pt x="6" y="290"/>
                    <a:pt x="10" y="290"/>
                  </a:cubicBezTo>
                  <a:cubicBezTo>
                    <a:pt x="14" y="290"/>
                    <a:pt x="28" y="290"/>
                    <a:pt x="30" y="290"/>
                  </a:cubicBezTo>
                  <a:cubicBezTo>
                    <a:pt x="33" y="291"/>
                    <a:pt x="35" y="287"/>
                    <a:pt x="41" y="287"/>
                  </a:cubicBezTo>
                  <a:cubicBezTo>
                    <a:pt x="46" y="288"/>
                    <a:pt x="56" y="289"/>
                    <a:pt x="59" y="296"/>
                  </a:cubicBezTo>
                  <a:cubicBezTo>
                    <a:pt x="62" y="303"/>
                    <a:pt x="65" y="308"/>
                    <a:pt x="71" y="307"/>
                  </a:cubicBezTo>
                  <a:cubicBezTo>
                    <a:pt x="77" y="307"/>
                    <a:pt x="80" y="319"/>
                    <a:pt x="85" y="323"/>
                  </a:cubicBezTo>
                  <a:cubicBezTo>
                    <a:pt x="90" y="328"/>
                    <a:pt x="97" y="329"/>
                    <a:pt x="97" y="329"/>
                  </a:cubicBezTo>
                  <a:cubicBezTo>
                    <a:pt x="97" y="329"/>
                    <a:pt x="96" y="338"/>
                    <a:pt x="98" y="342"/>
                  </a:cubicBezTo>
                  <a:lnTo>
                    <a:pt x="104" y="350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7" name="Freeform 311">
              <a:extLst>
                <a:ext uri="{FF2B5EF4-FFF2-40B4-BE49-F238E27FC236}">
                  <a16:creationId xmlns:a16="http://schemas.microsoft.com/office/drawing/2014/main" id="{34E55410-B347-4B93-83B7-0FF5F4856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170" y="4190953"/>
              <a:ext cx="110021" cy="105127"/>
            </a:xfrm>
            <a:custGeom>
              <a:avLst/>
              <a:gdLst>
                <a:gd name="T0" fmla="*/ 2147483647 w 151"/>
                <a:gd name="T1" fmla="*/ 2147483647 h 166"/>
                <a:gd name="T2" fmla="*/ 2147483647 w 151"/>
                <a:gd name="T3" fmla="*/ 2147483647 h 166"/>
                <a:gd name="T4" fmla="*/ 2147483647 w 151"/>
                <a:gd name="T5" fmla="*/ 2147483647 h 166"/>
                <a:gd name="T6" fmla="*/ 2147483647 w 151"/>
                <a:gd name="T7" fmla="*/ 0 h 166"/>
                <a:gd name="T8" fmla="*/ 2147483647 w 151"/>
                <a:gd name="T9" fmla="*/ 2147483647 h 166"/>
                <a:gd name="T10" fmla="*/ 2147483647 w 151"/>
                <a:gd name="T11" fmla="*/ 2147483647 h 166"/>
                <a:gd name="T12" fmla="*/ 2147483647 w 151"/>
                <a:gd name="T13" fmla="*/ 2147483647 h 166"/>
                <a:gd name="T14" fmla="*/ 2147483647 w 151"/>
                <a:gd name="T15" fmla="*/ 2147483647 h 166"/>
                <a:gd name="T16" fmla="*/ 2147483647 w 151"/>
                <a:gd name="T17" fmla="*/ 2147483647 h 166"/>
                <a:gd name="T18" fmla="*/ 2147483647 w 151"/>
                <a:gd name="T19" fmla="*/ 2147483647 h 166"/>
                <a:gd name="T20" fmla="*/ 2147483647 w 151"/>
                <a:gd name="T21" fmla="*/ 2147483647 h 166"/>
                <a:gd name="T22" fmla="*/ 2147483647 w 151"/>
                <a:gd name="T23" fmla="*/ 2147483647 h 166"/>
                <a:gd name="T24" fmla="*/ 2147483647 w 151"/>
                <a:gd name="T25" fmla="*/ 2147483647 h 166"/>
                <a:gd name="T26" fmla="*/ 2147483647 w 151"/>
                <a:gd name="T27" fmla="*/ 2147483647 h 166"/>
                <a:gd name="T28" fmla="*/ 2147483647 w 151"/>
                <a:gd name="T29" fmla="*/ 2147483647 h 166"/>
                <a:gd name="T30" fmla="*/ 2147483647 w 151"/>
                <a:gd name="T31" fmla="*/ 2147483647 h 166"/>
                <a:gd name="T32" fmla="*/ 2147483647 w 151"/>
                <a:gd name="T33" fmla="*/ 2147483647 h 166"/>
                <a:gd name="T34" fmla="*/ 2147483647 w 151"/>
                <a:gd name="T35" fmla="*/ 2147483647 h 166"/>
                <a:gd name="T36" fmla="*/ 2147483647 w 151"/>
                <a:gd name="T37" fmla="*/ 2147483647 h 166"/>
                <a:gd name="T38" fmla="*/ 2147483647 w 151"/>
                <a:gd name="T39" fmla="*/ 2147483647 h 166"/>
                <a:gd name="T40" fmla="*/ 2147483647 w 151"/>
                <a:gd name="T41" fmla="*/ 2147483647 h 166"/>
                <a:gd name="T42" fmla="*/ 2147483647 w 151"/>
                <a:gd name="T43" fmla="*/ 2147483647 h 166"/>
                <a:gd name="T44" fmla="*/ 2147483647 w 151"/>
                <a:gd name="T45" fmla="*/ 2147483647 h 166"/>
                <a:gd name="T46" fmla="*/ 2147483647 w 151"/>
                <a:gd name="T47" fmla="*/ 2147483647 h 166"/>
                <a:gd name="T48" fmla="*/ 2147483647 w 151"/>
                <a:gd name="T49" fmla="*/ 2147483647 h 166"/>
                <a:gd name="T50" fmla="*/ 2147483647 w 151"/>
                <a:gd name="T51" fmla="*/ 2147483647 h 166"/>
                <a:gd name="T52" fmla="*/ 2147483647 w 151"/>
                <a:gd name="T53" fmla="*/ 2147483647 h 166"/>
                <a:gd name="T54" fmla="*/ 2147483647 w 151"/>
                <a:gd name="T55" fmla="*/ 2147483647 h 166"/>
                <a:gd name="T56" fmla="*/ 2147483647 w 151"/>
                <a:gd name="T57" fmla="*/ 2147483647 h 166"/>
                <a:gd name="T58" fmla="*/ 2147483647 w 151"/>
                <a:gd name="T59" fmla="*/ 2147483647 h 166"/>
                <a:gd name="T60" fmla="*/ 2147483647 w 151"/>
                <a:gd name="T61" fmla="*/ 2147483647 h 166"/>
                <a:gd name="T62" fmla="*/ 2147483647 w 151"/>
                <a:gd name="T63" fmla="*/ 2147483647 h 166"/>
                <a:gd name="T64" fmla="*/ 2147483647 w 151"/>
                <a:gd name="T65" fmla="*/ 2147483647 h 166"/>
                <a:gd name="T66" fmla="*/ 2147483647 w 151"/>
                <a:gd name="T67" fmla="*/ 2147483647 h 166"/>
                <a:gd name="T68" fmla="*/ 2147483647 w 151"/>
                <a:gd name="T69" fmla="*/ 2147483647 h 166"/>
                <a:gd name="T70" fmla="*/ 2147483647 w 151"/>
                <a:gd name="T71" fmla="*/ 2147483647 h 166"/>
                <a:gd name="T72" fmla="*/ 2147483647 w 151"/>
                <a:gd name="T73" fmla="*/ 2147483647 h 166"/>
                <a:gd name="T74" fmla="*/ 2147483647 w 151"/>
                <a:gd name="T75" fmla="*/ 2147483647 h 166"/>
                <a:gd name="T76" fmla="*/ 2147483647 w 151"/>
                <a:gd name="T77" fmla="*/ 2147483647 h 166"/>
                <a:gd name="T78" fmla="*/ 2147483647 w 151"/>
                <a:gd name="T79" fmla="*/ 2147483647 h 166"/>
                <a:gd name="T80" fmla="*/ 2147483647 w 151"/>
                <a:gd name="T81" fmla="*/ 2147483647 h 166"/>
                <a:gd name="T82" fmla="*/ 2147483647 w 151"/>
                <a:gd name="T83" fmla="*/ 2147483647 h 166"/>
                <a:gd name="T84" fmla="*/ 2147483647 w 151"/>
                <a:gd name="T85" fmla="*/ 2147483647 h 166"/>
                <a:gd name="T86" fmla="*/ 2147483647 w 151"/>
                <a:gd name="T87" fmla="*/ 2147483647 h 166"/>
                <a:gd name="T88" fmla="*/ 2147483647 w 151"/>
                <a:gd name="T89" fmla="*/ 2147483647 h 166"/>
                <a:gd name="T90" fmla="*/ 2147483647 w 151"/>
                <a:gd name="T91" fmla="*/ 2147483647 h 166"/>
                <a:gd name="T92" fmla="*/ 2147483647 w 151"/>
                <a:gd name="T93" fmla="*/ 2147483647 h 166"/>
                <a:gd name="T94" fmla="*/ 2147483647 w 151"/>
                <a:gd name="T95" fmla="*/ 2147483647 h 166"/>
                <a:gd name="T96" fmla="*/ 2147483647 w 151"/>
                <a:gd name="T97" fmla="*/ 2147483647 h 166"/>
                <a:gd name="T98" fmla="*/ 2147483647 w 151"/>
                <a:gd name="T99" fmla="*/ 2147483647 h 166"/>
                <a:gd name="T100" fmla="*/ 2147483647 w 151"/>
                <a:gd name="T101" fmla="*/ 2147483647 h 16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1"/>
                <a:gd name="T154" fmla="*/ 0 h 166"/>
                <a:gd name="T155" fmla="*/ 151 w 151"/>
                <a:gd name="T156" fmla="*/ 166 h 16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1" h="166">
                  <a:moveTo>
                    <a:pt x="33" y="1"/>
                  </a:moveTo>
                  <a:cubicBezTo>
                    <a:pt x="33" y="1"/>
                    <a:pt x="38" y="3"/>
                    <a:pt x="42" y="3"/>
                  </a:cubicBezTo>
                  <a:cubicBezTo>
                    <a:pt x="46" y="3"/>
                    <a:pt x="60" y="3"/>
                    <a:pt x="62" y="3"/>
                  </a:cubicBezTo>
                  <a:cubicBezTo>
                    <a:pt x="65" y="4"/>
                    <a:pt x="67" y="0"/>
                    <a:pt x="73" y="0"/>
                  </a:cubicBezTo>
                  <a:cubicBezTo>
                    <a:pt x="78" y="1"/>
                    <a:pt x="88" y="2"/>
                    <a:pt x="91" y="9"/>
                  </a:cubicBezTo>
                  <a:cubicBezTo>
                    <a:pt x="94" y="16"/>
                    <a:pt x="97" y="21"/>
                    <a:pt x="103" y="20"/>
                  </a:cubicBezTo>
                  <a:cubicBezTo>
                    <a:pt x="109" y="20"/>
                    <a:pt x="112" y="32"/>
                    <a:pt x="117" y="36"/>
                  </a:cubicBezTo>
                  <a:cubicBezTo>
                    <a:pt x="122" y="41"/>
                    <a:pt x="129" y="42"/>
                    <a:pt x="129" y="42"/>
                  </a:cubicBezTo>
                  <a:cubicBezTo>
                    <a:pt x="129" y="42"/>
                    <a:pt x="128" y="51"/>
                    <a:pt x="130" y="55"/>
                  </a:cubicBezTo>
                  <a:cubicBezTo>
                    <a:pt x="136" y="63"/>
                    <a:pt x="136" y="63"/>
                    <a:pt x="136" y="63"/>
                  </a:cubicBezTo>
                  <a:cubicBezTo>
                    <a:pt x="135" y="71"/>
                    <a:pt x="135" y="71"/>
                    <a:pt x="135" y="71"/>
                  </a:cubicBezTo>
                  <a:cubicBezTo>
                    <a:pt x="135" y="82"/>
                    <a:pt x="135" y="82"/>
                    <a:pt x="135" y="82"/>
                  </a:cubicBezTo>
                  <a:cubicBezTo>
                    <a:pt x="135" y="82"/>
                    <a:pt x="134" y="86"/>
                    <a:pt x="132" y="92"/>
                  </a:cubicBezTo>
                  <a:cubicBezTo>
                    <a:pt x="130" y="99"/>
                    <a:pt x="135" y="97"/>
                    <a:pt x="140" y="94"/>
                  </a:cubicBezTo>
                  <a:cubicBezTo>
                    <a:pt x="144" y="92"/>
                    <a:pt x="151" y="114"/>
                    <a:pt x="151" y="119"/>
                  </a:cubicBezTo>
                  <a:cubicBezTo>
                    <a:pt x="151" y="123"/>
                    <a:pt x="151" y="126"/>
                    <a:pt x="146" y="128"/>
                  </a:cubicBezTo>
                  <a:cubicBezTo>
                    <a:pt x="146" y="128"/>
                    <a:pt x="137" y="132"/>
                    <a:pt x="134" y="132"/>
                  </a:cubicBezTo>
                  <a:cubicBezTo>
                    <a:pt x="130" y="131"/>
                    <a:pt x="122" y="136"/>
                    <a:pt x="118" y="132"/>
                  </a:cubicBezTo>
                  <a:cubicBezTo>
                    <a:pt x="114" y="128"/>
                    <a:pt x="109" y="122"/>
                    <a:pt x="102" y="121"/>
                  </a:cubicBezTo>
                  <a:cubicBezTo>
                    <a:pt x="95" y="120"/>
                    <a:pt x="88" y="117"/>
                    <a:pt x="87" y="120"/>
                  </a:cubicBezTo>
                  <a:cubicBezTo>
                    <a:pt x="87" y="123"/>
                    <a:pt x="91" y="128"/>
                    <a:pt x="90" y="130"/>
                  </a:cubicBezTo>
                  <a:cubicBezTo>
                    <a:pt x="89" y="131"/>
                    <a:pt x="84" y="133"/>
                    <a:pt x="83" y="132"/>
                  </a:cubicBezTo>
                  <a:cubicBezTo>
                    <a:pt x="82" y="131"/>
                    <a:pt x="78" y="128"/>
                    <a:pt x="80" y="131"/>
                  </a:cubicBezTo>
                  <a:cubicBezTo>
                    <a:pt x="81" y="135"/>
                    <a:pt x="87" y="139"/>
                    <a:pt x="88" y="141"/>
                  </a:cubicBezTo>
                  <a:cubicBezTo>
                    <a:pt x="88" y="142"/>
                    <a:pt x="87" y="146"/>
                    <a:pt x="83" y="148"/>
                  </a:cubicBezTo>
                  <a:cubicBezTo>
                    <a:pt x="80" y="150"/>
                    <a:pt x="77" y="148"/>
                    <a:pt x="74" y="149"/>
                  </a:cubicBezTo>
                  <a:cubicBezTo>
                    <a:pt x="70" y="150"/>
                    <a:pt x="58" y="148"/>
                    <a:pt x="51" y="166"/>
                  </a:cubicBezTo>
                  <a:cubicBezTo>
                    <a:pt x="51" y="166"/>
                    <a:pt x="46" y="157"/>
                    <a:pt x="44" y="155"/>
                  </a:cubicBezTo>
                  <a:cubicBezTo>
                    <a:pt x="41" y="153"/>
                    <a:pt x="42" y="147"/>
                    <a:pt x="44" y="145"/>
                  </a:cubicBezTo>
                  <a:cubicBezTo>
                    <a:pt x="46" y="143"/>
                    <a:pt x="48" y="141"/>
                    <a:pt x="51" y="139"/>
                  </a:cubicBezTo>
                  <a:cubicBezTo>
                    <a:pt x="54" y="137"/>
                    <a:pt x="52" y="134"/>
                    <a:pt x="45" y="136"/>
                  </a:cubicBezTo>
                  <a:cubicBezTo>
                    <a:pt x="39" y="139"/>
                    <a:pt x="32" y="139"/>
                    <a:pt x="29" y="141"/>
                  </a:cubicBezTo>
                  <a:cubicBezTo>
                    <a:pt x="27" y="143"/>
                    <a:pt x="22" y="140"/>
                    <a:pt x="20" y="136"/>
                  </a:cubicBezTo>
                  <a:cubicBezTo>
                    <a:pt x="18" y="132"/>
                    <a:pt x="18" y="128"/>
                    <a:pt x="14" y="127"/>
                  </a:cubicBezTo>
                  <a:cubicBezTo>
                    <a:pt x="11" y="125"/>
                    <a:pt x="10" y="124"/>
                    <a:pt x="9" y="122"/>
                  </a:cubicBezTo>
                  <a:cubicBezTo>
                    <a:pt x="9" y="120"/>
                    <a:pt x="15" y="122"/>
                    <a:pt x="16" y="123"/>
                  </a:cubicBezTo>
                  <a:cubicBezTo>
                    <a:pt x="18" y="123"/>
                    <a:pt x="25" y="125"/>
                    <a:pt x="33" y="124"/>
                  </a:cubicBezTo>
                  <a:cubicBezTo>
                    <a:pt x="41" y="122"/>
                    <a:pt x="42" y="120"/>
                    <a:pt x="45" y="117"/>
                  </a:cubicBezTo>
                  <a:cubicBezTo>
                    <a:pt x="45" y="117"/>
                    <a:pt x="25" y="127"/>
                    <a:pt x="12" y="116"/>
                  </a:cubicBezTo>
                  <a:cubicBezTo>
                    <a:pt x="0" y="106"/>
                    <a:pt x="9" y="108"/>
                    <a:pt x="10" y="103"/>
                  </a:cubicBezTo>
                  <a:cubicBezTo>
                    <a:pt x="11" y="98"/>
                    <a:pt x="14" y="88"/>
                    <a:pt x="15" y="84"/>
                  </a:cubicBezTo>
                  <a:cubicBezTo>
                    <a:pt x="17" y="81"/>
                    <a:pt x="19" y="77"/>
                    <a:pt x="21" y="73"/>
                  </a:cubicBezTo>
                  <a:cubicBezTo>
                    <a:pt x="22" y="70"/>
                    <a:pt x="18" y="77"/>
                    <a:pt x="15" y="78"/>
                  </a:cubicBezTo>
                  <a:cubicBezTo>
                    <a:pt x="13" y="79"/>
                    <a:pt x="11" y="70"/>
                    <a:pt x="11" y="69"/>
                  </a:cubicBezTo>
                  <a:cubicBezTo>
                    <a:pt x="10" y="67"/>
                    <a:pt x="8" y="62"/>
                    <a:pt x="6" y="61"/>
                  </a:cubicBezTo>
                  <a:cubicBezTo>
                    <a:pt x="5" y="60"/>
                    <a:pt x="2" y="61"/>
                    <a:pt x="2" y="57"/>
                  </a:cubicBezTo>
                  <a:cubicBezTo>
                    <a:pt x="2" y="52"/>
                    <a:pt x="4" y="47"/>
                    <a:pt x="7" y="46"/>
                  </a:cubicBezTo>
                  <a:cubicBezTo>
                    <a:pt x="10" y="45"/>
                    <a:pt x="10" y="40"/>
                    <a:pt x="13" y="40"/>
                  </a:cubicBezTo>
                  <a:cubicBezTo>
                    <a:pt x="16" y="39"/>
                    <a:pt x="18" y="32"/>
                    <a:pt x="21" y="29"/>
                  </a:cubicBezTo>
                  <a:cubicBezTo>
                    <a:pt x="24" y="25"/>
                    <a:pt x="25" y="21"/>
                    <a:pt x="26" y="18"/>
                  </a:cubicBezTo>
                  <a:cubicBezTo>
                    <a:pt x="28" y="15"/>
                    <a:pt x="33" y="1"/>
                    <a:pt x="33" y="1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8" name="Freeform 312">
              <a:extLst>
                <a:ext uri="{FF2B5EF4-FFF2-40B4-BE49-F238E27FC236}">
                  <a16:creationId xmlns:a16="http://schemas.microsoft.com/office/drawing/2014/main" id="{C8452EB6-49BF-40D4-9C7E-8A20FFC74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844" y="4265228"/>
              <a:ext cx="142766" cy="103985"/>
            </a:xfrm>
            <a:custGeom>
              <a:avLst/>
              <a:gdLst>
                <a:gd name="T0" fmla="*/ 0 w 196"/>
                <a:gd name="T1" fmla="*/ 2147483647 h 163"/>
                <a:gd name="T2" fmla="*/ 2147483647 w 196"/>
                <a:gd name="T3" fmla="*/ 2147483647 h 163"/>
                <a:gd name="T4" fmla="*/ 2147483647 w 196"/>
                <a:gd name="T5" fmla="*/ 2147483647 h 163"/>
                <a:gd name="T6" fmla="*/ 2147483647 w 196"/>
                <a:gd name="T7" fmla="*/ 2147483647 h 163"/>
                <a:gd name="T8" fmla="*/ 2147483647 w 196"/>
                <a:gd name="T9" fmla="*/ 2147483647 h 163"/>
                <a:gd name="T10" fmla="*/ 2147483647 w 196"/>
                <a:gd name="T11" fmla="*/ 2147483647 h 163"/>
                <a:gd name="T12" fmla="*/ 2147483647 w 196"/>
                <a:gd name="T13" fmla="*/ 2147483647 h 163"/>
                <a:gd name="T14" fmla="*/ 2147483647 w 196"/>
                <a:gd name="T15" fmla="*/ 2147483647 h 163"/>
                <a:gd name="T16" fmla="*/ 2147483647 w 196"/>
                <a:gd name="T17" fmla="*/ 2147483647 h 163"/>
                <a:gd name="T18" fmla="*/ 2147483647 w 196"/>
                <a:gd name="T19" fmla="*/ 2147483647 h 163"/>
                <a:gd name="T20" fmla="*/ 2147483647 w 196"/>
                <a:gd name="T21" fmla="*/ 2147483647 h 163"/>
                <a:gd name="T22" fmla="*/ 2147483647 w 196"/>
                <a:gd name="T23" fmla="*/ 2147483647 h 163"/>
                <a:gd name="T24" fmla="*/ 2147483647 w 196"/>
                <a:gd name="T25" fmla="*/ 2147483647 h 163"/>
                <a:gd name="T26" fmla="*/ 2147483647 w 196"/>
                <a:gd name="T27" fmla="*/ 2147483647 h 163"/>
                <a:gd name="T28" fmla="*/ 2147483647 w 196"/>
                <a:gd name="T29" fmla="*/ 2147483647 h 163"/>
                <a:gd name="T30" fmla="*/ 2147483647 w 196"/>
                <a:gd name="T31" fmla="*/ 2147483647 h 163"/>
                <a:gd name="T32" fmla="*/ 2147483647 w 196"/>
                <a:gd name="T33" fmla="*/ 2147483647 h 163"/>
                <a:gd name="T34" fmla="*/ 2147483647 w 196"/>
                <a:gd name="T35" fmla="*/ 2147483647 h 163"/>
                <a:gd name="T36" fmla="*/ 2147483647 w 196"/>
                <a:gd name="T37" fmla="*/ 2147483647 h 163"/>
                <a:gd name="T38" fmla="*/ 2147483647 w 196"/>
                <a:gd name="T39" fmla="*/ 2147483647 h 163"/>
                <a:gd name="T40" fmla="*/ 2147483647 w 196"/>
                <a:gd name="T41" fmla="*/ 2147483647 h 163"/>
                <a:gd name="T42" fmla="*/ 2147483647 w 196"/>
                <a:gd name="T43" fmla="*/ 2147483647 h 163"/>
                <a:gd name="T44" fmla="*/ 2147483647 w 196"/>
                <a:gd name="T45" fmla="*/ 2147483647 h 163"/>
                <a:gd name="T46" fmla="*/ 2147483647 w 196"/>
                <a:gd name="T47" fmla="*/ 2147483647 h 163"/>
                <a:gd name="T48" fmla="*/ 2147483647 w 196"/>
                <a:gd name="T49" fmla="*/ 2147483647 h 163"/>
                <a:gd name="T50" fmla="*/ 2147483647 w 196"/>
                <a:gd name="T51" fmla="*/ 2147483647 h 163"/>
                <a:gd name="T52" fmla="*/ 2147483647 w 196"/>
                <a:gd name="T53" fmla="*/ 2147483647 h 163"/>
                <a:gd name="T54" fmla="*/ 2147483647 w 196"/>
                <a:gd name="T55" fmla="*/ 2147483647 h 163"/>
                <a:gd name="T56" fmla="*/ 2147483647 w 196"/>
                <a:gd name="T57" fmla="*/ 2147483647 h 163"/>
                <a:gd name="T58" fmla="*/ 2147483647 w 196"/>
                <a:gd name="T59" fmla="*/ 2147483647 h 163"/>
                <a:gd name="T60" fmla="*/ 2147483647 w 196"/>
                <a:gd name="T61" fmla="*/ 2147483647 h 163"/>
                <a:gd name="T62" fmla="*/ 2147483647 w 196"/>
                <a:gd name="T63" fmla="*/ 2147483647 h 163"/>
                <a:gd name="T64" fmla="*/ 2147483647 w 196"/>
                <a:gd name="T65" fmla="*/ 2147483647 h 163"/>
                <a:gd name="T66" fmla="*/ 2147483647 w 196"/>
                <a:gd name="T67" fmla="*/ 2147483647 h 163"/>
                <a:gd name="T68" fmla="*/ 2147483647 w 196"/>
                <a:gd name="T69" fmla="*/ 2147483647 h 163"/>
                <a:gd name="T70" fmla="*/ 2147483647 w 196"/>
                <a:gd name="T71" fmla="*/ 2147483647 h 163"/>
                <a:gd name="T72" fmla="*/ 2147483647 w 196"/>
                <a:gd name="T73" fmla="*/ 2147483647 h 163"/>
                <a:gd name="T74" fmla="*/ 2147483647 w 196"/>
                <a:gd name="T75" fmla="*/ 2147483647 h 163"/>
                <a:gd name="T76" fmla="*/ 2147483647 w 196"/>
                <a:gd name="T77" fmla="*/ 2147483647 h 163"/>
                <a:gd name="T78" fmla="*/ 2147483647 w 196"/>
                <a:gd name="T79" fmla="*/ 2147483647 h 163"/>
                <a:gd name="T80" fmla="*/ 2147483647 w 196"/>
                <a:gd name="T81" fmla="*/ 2147483647 h 163"/>
                <a:gd name="T82" fmla="*/ 2147483647 w 196"/>
                <a:gd name="T83" fmla="*/ 2147483647 h 163"/>
                <a:gd name="T84" fmla="*/ 2147483647 w 196"/>
                <a:gd name="T85" fmla="*/ 2147483647 h 163"/>
                <a:gd name="T86" fmla="*/ 2147483647 w 196"/>
                <a:gd name="T87" fmla="*/ 2147483647 h 163"/>
                <a:gd name="T88" fmla="*/ 2147483647 w 196"/>
                <a:gd name="T89" fmla="*/ 2147483647 h 163"/>
                <a:gd name="T90" fmla="*/ 2147483647 w 196"/>
                <a:gd name="T91" fmla="*/ 2147483647 h 163"/>
                <a:gd name="T92" fmla="*/ 2147483647 w 196"/>
                <a:gd name="T93" fmla="*/ 2147483647 h 163"/>
                <a:gd name="T94" fmla="*/ 2147483647 w 196"/>
                <a:gd name="T95" fmla="*/ 2147483647 h 163"/>
                <a:gd name="T96" fmla="*/ 2147483647 w 196"/>
                <a:gd name="T97" fmla="*/ 2147483647 h 163"/>
                <a:gd name="T98" fmla="*/ 2147483647 w 196"/>
                <a:gd name="T99" fmla="*/ 2147483647 h 163"/>
                <a:gd name="T100" fmla="*/ 2147483647 w 196"/>
                <a:gd name="T101" fmla="*/ 2147483647 h 163"/>
                <a:gd name="T102" fmla="*/ 2147483647 w 196"/>
                <a:gd name="T103" fmla="*/ 2147483647 h 163"/>
                <a:gd name="T104" fmla="*/ 0 w 196"/>
                <a:gd name="T105" fmla="*/ 2147483647 h 1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6"/>
                <a:gd name="T160" fmla="*/ 0 h 163"/>
                <a:gd name="T161" fmla="*/ 196 w 196"/>
                <a:gd name="T162" fmla="*/ 163 h 1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6" h="163">
                  <a:moveTo>
                    <a:pt x="0" y="49"/>
                  </a:moveTo>
                  <a:cubicBezTo>
                    <a:pt x="7" y="31"/>
                    <a:pt x="19" y="33"/>
                    <a:pt x="23" y="32"/>
                  </a:cubicBezTo>
                  <a:cubicBezTo>
                    <a:pt x="26" y="31"/>
                    <a:pt x="29" y="33"/>
                    <a:pt x="32" y="31"/>
                  </a:cubicBezTo>
                  <a:cubicBezTo>
                    <a:pt x="36" y="29"/>
                    <a:pt x="37" y="25"/>
                    <a:pt x="37" y="24"/>
                  </a:cubicBezTo>
                  <a:cubicBezTo>
                    <a:pt x="36" y="22"/>
                    <a:pt x="30" y="18"/>
                    <a:pt x="29" y="14"/>
                  </a:cubicBezTo>
                  <a:cubicBezTo>
                    <a:pt x="27" y="11"/>
                    <a:pt x="31" y="14"/>
                    <a:pt x="32" y="15"/>
                  </a:cubicBezTo>
                  <a:cubicBezTo>
                    <a:pt x="33" y="16"/>
                    <a:pt x="38" y="14"/>
                    <a:pt x="39" y="13"/>
                  </a:cubicBezTo>
                  <a:cubicBezTo>
                    <a:pt x="40" y="11"/>
                    <a:pt x="36" y="6"/>
                    <a:pt x="36" y="3"/>
                  </a:cubicBezTo>
                  <a:cubicBezTo>
                    <a:pt x="37" y="0"/>
                    <a:pt x="44" y="3"/>
                    <a:pt x="51" y="4"/>
                  </a:cubicBezTo>
                  <a:cubicBezTo>
                    <a:pt x="58" y="5"/>
                    <a:pt x="63" y="11"/>
                    <a:pt x="67" y="15"/>
                  </a:cubicBezTo>
                  <a:cubicBezTo>
                    <a:pt x="71" y="19"/>
                    <a:pt x="79" y="14"/>
                    <a:pt x="83" y="15"/>
                  </a:cubicBezTo>
                  <a:cubicBezTo>
                    <a:pt x="86" y="15"/>
                    <a:pt x="95" y="11"/>
                    <a:pt x="95" y="11"/>
                  </a:cubicBezTo>
                  <a:cubicBezTo>
                    <a:pt x="91" y="14"/>
                    <a:pt x="92" y="16"/>
                    <a:pt x="94" y="24"/>
                  </a:cubicBezTo>
                  <a:cubicBezTo>
                    <a:pt x="96" y="31"/>
                    <a:pt x="101" y="25"/>
                    <a:pt x="106" y="21"/>
                  </a:cubicBezTo>
                  <a:cubicBezTo>
                    <a:pt x="112" y="18"/>
                    <a:pt x="113" y="30"/>
                    <a:pt x="116" y="29"/>
                  </a:cubicBezTo>
                  <a:cubicBezTo>
                    <a:pt x="119" y="28"/>
                    <a:pt x="120" y="22"/>
                    <a:pt x="126" y="17"/>
                  </a:cubicBezTo>
                  <a:cubicBezTo>
                    <a:pt x="131" y="11"/>
                    <a:pt x="133" y="28"/>
                    <a:pt x="136" y="29"/>
                  </a:cubicBezTo>
                  <a:cubicBezTo>
                    <a:pt x="139" y="30"/>
                    <a:pt x="144" y="26"/>
                    <a:pt x="142" y="17"/>
                  </a:cubicBezTo>
                  <a:cubicBezTo>
                    <a:pt x="141" y="8"/>
                    <a:pt x="152" y="14"/>
                    <a:pt x="152" y="14"/>
                  </a:cubicBezTo>
                  <a:cubicBezTo>
                    <a:pt x="161" y="25"/>
                    <a:pt x="161" y="25"/>
                    <a:pt x="161" y="25"/>
                  </a:cubicBezTo>
                  <a:cubicBezTo>
                    <a:pt x="161" y="37"/>
                    <a:pt x="161" y="37"/>
                    <a:pt x="161" y="37"/>
                  </a:cubicBezTo>
                  <a:cubicBezTo>
                    <a:pt x="161" y="37"/>
                    <a:pt x="169" y="42"/>
                    <a:pt x="171" y="38"/>
                  </a:cubicBezTo>
                  <a:cubicBezTo>
                    <a:pt x="173" y="33"/>
                    <a:pt x="176" y="50"/>
                    <a:pt x="176" y="50"/>
                  </a:cubicBezTo>
                  <a:cubicBezTo>
                    <a:pt x="176" y="50"/>
                    <a:pt x="168" y="51"/>
                    <a:pt x="168" y="54"/>
                  </a:cubicBezTo>
                  <a:cubicBezTo>
                    <a:pt x="168" y="58"/>
                    <a:pt x="172" y="59"/>
                    <a:pt x="180" y="65"/>
                  </a:cubicBezTo>
                  <a:cubicBezTo>
                    <a:pt x="187" y="72"/>
                    <a:pt x="173" y="70"/>
                    <a:pt x="173" y="70"/>
                  </a:cubicBezTo>
                  <a:cubicBezTo>
                    <a:pt x="182" y="82"/>
                    <a:pt x="182" y="82"/>
                    <a:pt x="182" y="82"/>
                  </a:cubicBezTo>
                  <a:cubicBezTo>
                    <a:pt x="182" y="82"/>
                    <a:pt x="180" y="85"/>
                    <a:pt x="181" y="89"/>
                  </a:cubicBezTo>
                  <a:cubicBezTo>
                    <a:pt x="182" y="94"/>
                    <a:pt x="178" y="102"/>
                    <a:pt x="183" y="105"/>
                  </a:cubicBezTo>
                  <a:cubicBezTo>
                    <a:pt x="188" y="109"/>
                    <a:pt x="196" y="115"/>
                    <a:pt x="190" y="118"/>
                  </a:cubicBezTo>
                  <a:cubicBezTo>
                    <a:pt x="185" y="120"/>
                    <a:pt x="179" y="118"/>
                    <a:pt x="183" y="122"/>
                  </a:cubicBezTo>
                  <a:cubicBezTo>
                    <a:pt x="188" y="125"/>
                    <a:pt x="193" y="124"/>
                    <a:pt x="194" y="128"/>
                  </a:cubicBezTo>
                  <a:cubicBezTo>
                    <a:pt x="195" y="132"/>
                    <a:pt x="192" y="139"/>
                    <a:pt x="190" y="139"/>
                  </a:cubicBezTo>
                  <a:cubicBezTo>
                    <a:pt x="187" y="138"/>
                    <a:pt x="181" y="135"/>
                    <a:pt x="181" y="135"/>
                  </a:cubicBezTo>
                  <a:cubicBezTo>
                    <a:pt x="181" y="135"/>
                    <a:pt x="179" y="131"/>
                    <a:pt x="178" y="133"/>
                  </a:cubicBezTo>
                  <a:cubicBezTo>
                    <a:pt x="177" y="135"/>
                    <a:pt x="173" y="136"/>
                    <a:pt x="175" y="138"/>
                  </a:cubicBezTo>
                  <a:cubicBezTo>
                    <a:pt x="178" y="141"/>
                    <a:pt x="179" y="149"/>
                    <a:pt x="178" y="151"/>
                  </a:cubicBezTo>
                  <a:cubicBezTo>
                    <a:pt x="177" y="153"/>
                    <a:pt x="167" y="148"/>
                    <a:pt x="164" y="153"/>
                  </a:cubicBezTo>
                  <a:cubicBezTo>
                    <a:pt x="161" y="159"/>
                    <a:pt x="157" y="162"/>
                    <a:pt x="156" y="162"/>
                  </a:cubicBezTo>
                  <a:cubicBezTo>
                    <a:pt x="155" y="162"/>
                    <a:pt x="144" y="163"/>
                    <a:pt x="143" y="158"/>
                  </a:cubicBezTo>
                  <a:cubicBezTo>
                    <a:pt x="143" y="153"/>
                    <a:pt x="143" y="147"/>
                    <a:pt x="142" y="143"/>
                  </a:cubicBezTo>
                  <a:cubicBezTo>
                    <a:pt x="141" y="139"/>
                    <a:pt x="142" y="136"/>
                    <a:pt x="138" y="133"/>
                  </a:cubicBezTo>
                  <a:cubicBezTo>
                    <a:pt x="134" y="131"/>
                    <a:pt x="131" y="125"/>
                    <a:pt x="129" y="128"/>
                  </a:cubicBezTo>
                  <a:cubicBezTo>
                    <a:pt x="126" y="132"/>
                    <a:pt x="123" y="126"/>
                    <a:pt x="121" y="130"/>
                  </a:cubicBezTo>
                  <a:cubicBezTo>
                    <a:pt x="119" y="133"/>
                    <a:pt x="116" y="141"/>
                    <a:pt x="113" y="134"/>
                  </a:cubicBezTo>
                  <a:cubicBezTo>
                    <a:pt x="110" y="127"/>
                    <a:pt x="118" y="126"/>
                    <a:pt x="115" y="115"/>
                  </a:cubicBezTo>
                  <a:cubicBezTo>
                    <a:pt x="111" y="104"/>
                    <a:pt x="106" y="82"/>
                    <a:pt x="80" y="84"/>
                  </a:cubicBezTo>
                  <a:cubicBezTo>
                    <a:pt x="65" y="86"/>
                    <a:pt x="64" y="80"/>
                    <a:pt x="62" y="90"/>
                  </a:cubicBezTo>
                  <a:cubicBezTo>
                    <a:pt x="59" y="101"/>
                    <a:pt x="49" y="108"/>
                    <a:pt x="44" y="110"/>
                  </a:cubicBezTo>
                  <a:cubicBezTo>
                    <a:pt x="44" y="110"/>
                    <a:pt x="38" y="100"/>
                    <a:pt x="35" y="94"/>
                  </a:cubicBezTo>
                  <a:cubicBezTo>
                    <a:pt x="32" y="88"/>
                    <a:pt x="32" y="81"/>
                    <a:pt x="27" y="80"/>
                  </a:cubicBezTo>
                  <a:cubicBezTo>
                    <a:pt x="22" y="79"/>
                    <a:pt x="15" y="77"/>
                    <a:pt x="12" y="70"/>
                  </a:cubicBezTo>
                  <a:cubicBezTo>
                    <a:pt x="9" y="63"/>
                    <a:pt x="0" y="49"/>
                    <a:pt x="0" y="49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99" name="Freeform 313">
              <a:extLst>
                <a:ext uri="{FF2B5EF4-FFF2-40B4-BE49-F238E27FC236}">
                  <a16:creationId xmlns:a16="http://schemas.microsoft.com/office/drawing/2014/main" id="{0DC40191-CA9A-4E4E-9134-DAD96BBB4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588" y="4316649"/>
              <a:ext cx="53701" cy="59420"/>
            </a:xfrm>
            <a:custGeom>
              <a:avLst/>
              <a:gdLst>
                <a:gd name="T0" fmla="*/ 0 w 74"/>
                <a:gd name="T1" fmla="*/ 2147483647 h 94"/>
                <a:gd name="T2" fmla="*/ 2147483647 w 74"/>
                <a:gd name="T3" fmla="*/ 2147483647 h 94"/>
                <a:gd name="T4" fmla="*/ 2147483647 w 74"/>
                <a:gd name="T5" fmla="*/ 2147483647 h 94"/>
                <a:gd name="T6" fmla="*/ 2147483647 w 74"/>
                <a:gd name="T7" fmla="*/ 2147483647 h 94"/>
                <a:gd name="T8" fmla="*/ 2147483647 w 74"/>
                <a:gd name="T9" fmla="*/ 2147483647 h 94"/>
                <a:gd name="T10" fmla="*/ 2147483647 w 74"/>
                <a:gd name="T11" fmla="*/ 2147483647 h 94"/>
                <a:gd name="T12" fmla="*/ 2147483647 w 74"/>
                <a:gd name="T13" fmla="*/ 2147483647 h 94"/>
                <a:gd name="T14" fmla="*/ 2147483647 w 74"/>
                <a:gd name="T15" fmla="*/ 2147483647 h 94"/>
                <a:gd name="T16" fmla="*/ 2147483647 w 74"/>
                <a:gd name="T17" fmla="*/ 2147483647 h 94"/>
                <a:gd name="T18" fmla="*/ 2147483647 w 74"/>
                <a:gd name="T19" fmla="*/ 2147483647 h 94"/>
                <a:gd name="T20" fmla="*/ 0 w 74"/>
                <a:gd name="T21" fmla="*/ 2147483647 h 94"/>
                <a:gd name="T22" fmla="*/ 0 w 74"/>
                <a:gd name="T23" fmla="*/ 2147483647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"/>
                <a:gd name="T37" fmla="*/ 0 h 94"/>
                <a:gd name="T38" fmla="*/ 74 w 74"/>
                <a:gd name="T39" fmla="*/ 94 h 9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" h="94">
                  <a:moveTo>
                    <a:pt x="0" y="30"/>
                  </a:moveTo>
                  <a:cubicBezTo>
                    <a:pt x="5" y="28"/>
                    <a:pt x="15" y="21"/>
                    <a:pt x="18" y="10"/>
                  </a:cubicBezTo>
                  <a:cubicBezTo>
                    <a:pt x="20" y="0"/>
                    <a:pt x="21" y="6"/>
                    <a:pt x="36" y="4"/>
                  </a:cubicBezTo>
                  <a:cubicBezTo>
                    <a:pt x="62" y="2"/>
                    <a:pt x="67" y="24"/>
                    <a:pt x="71" y="35"/>
                  </a:cubicBezTo>
                  <a:cubicBezTo>
                    <a:pt x="74" y="46"/>
                    <a:pt x="66" y="47"/>
                    <a:pt x="69" y="54"/>
                  </a:cubicBezTo>
                  <a:cubicBezTo>
                    <a:pt x="69" y="54"/>
                    <a:pt x="71" y="58"/>
                    <a:pt x="69" y="60"/>
                  </a:cubicBezTo>
                  <a:cubicBezTo>
                    <a:pt x="68" y="62"/>
                    <a:pt x="67" y="69"/>
                    <a:pt x="64" y="73"/>
                  </a:cubicBezTo>
                  <a:cubicBezTo>
                    <a:pt x="61" y="77"/>
                    <a:pt x="45" y="85"/>
                    <a:pt x="42" y="94"/>
                  </a:cubicBezTo>
                  <a:cubicBezTo>
                    <a:pt x="42" y="94"/>
                    <a:pt x="33" y="87"/>
                    <a:pt x="24" y="82"/>
                  </a:cubicBezTo>
                  <a:cubicBezTo>
                    <a:pt x="15" y="78"/>
                    <a:pt x="10" y="76"/>
                    <a:pt x="6" y="67"/>
                  </a:cubicBezTo>
                  <a:cubicBezTo>
                    <a:pt x="1" y="57"/>
                    <a:pt x="1" y="55"/>
                    <a:pt x="0" y="49"/>
                  </a:cubicBezTo>
                  <a:cubicBezTo>
                    <a:pt x="0" y="42"/>
                    <a:pt x="0" y="30"/>
                    <a:pt x="0" y="30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00" name="Freeform 314">
              <a:extLst>
                <a:ext uri="{FF2B5EF4-FFF2-40B4-BE49-F238E27FC236}">
                  <a16:creationId xmlns:a16="http://schemas.microsoft.com/office/drawing/2014/main" id="{5B07696A-1667-407B-813D-2FBE21ED0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713" y="4345216"/>
              <a:ext cx="79896" cy="79988"/>
            </a:xfrm>
            <a:custGeom>
              <a:avLst/>
              <a:gdLst>
                <a:gd name="T0" fmla="*/ 0 w 110"/>
                <a:gd name="T1" fmla="*/ 2147483647 h 127"/>
                <a:gd name="T2" fmla="*/ 2147483647 w 110"/>
                <a:gd name="T3" fmla="*/ 2147483647 h 127"/>
                <a:gd name="T4" fmla="*/ 2147483647 w 110"/>
                <a:gd name="T5" fmla="*/ 2147483647 h 127"/>
                <a:gd name="T6" fmla="*/ 2147483647 w 110"/>
                <a:gd name="T7" fmla="*/ 2147483647 h 127"/>
                <a:gd name="T8" fmla="*/ 2147483647 w 110"/>
                <a:gd name="T9" fmla="*/ 2147483647 h 127"/>
                <a:gd name="T10" fmla="*/ 2147483647 w 110"/>
                <a:gd name="T11" fmla="*/ 2147483647 h 127"/>
                <a:gd name="T12" fmla="*/ 2147483647 w 110"/>
                <a:gd name="T13" fmla="*/ 2147483647 h 127"/>
                <a:gd name="T14" fmla="*/ 2147483647 w 110"/>
                <a:gd name="T15" fmla="*/ 2147483647 h 127"/>
                <a:gd name="T16" fmla="*/ 2147483647 w 110"/>
                <a:gd name="T17" fmla="*/ 2147483647 h 127"/>
                <a:gd name="T18" fmla="*/ 2147483647 w 110"/>
                <a:gd name="T19" fmla="*/ 2147483647 h 127"/>
                <a:gd name="T20" fmla="*/ 2147483647 w 110"/>
                <a:gd name="T21" fmla="*/ 2147483647 h 127"/>
                <a:gd name="T22" fmla="*/ 2147483647 w 110"/>
                <a:gd name="T23" fmla="*/ 2147483647 h 127"/>
                <a:gd name="T24" fmla="*/ 2147483647 w 110"/>
                <a:gd name="T25" fmla="*/ 2147483647 h 127"/>
                <a:gd name="T26" fmla="*/ 2147483647 w 110"/>
                <a:gd name="T27" fmla="*/ 2147483647 h 127"/>
                <a:gd name="T28" fmla="*/ 2147483647 w 110"/>
                <a:gd name="T29" fmla="*/ 2147483647 h 127"/>
                <a:gd name="T30" fmla="*/ 2147483647 w 110"/>
                <a:gd name="T31" fmla="*/ 2147483647 h 127"/>
                <a:gd name="T32" fmla="*/ 2147483647 w 110"/>
                <a:gd name="T33" fmla="*/ 2147483647 h 127"/>
                <a:gd name="T34" fmla="*/ 2147483647 w 110"/>
                <a:gd name="T35" fmla="*/ 2147483647 h 127"/>
                <a:gd name="T36" fmla="*/ 2147483647 w 110"/>
                <a:gd name="T37" fmla="*/ 2147483647 h 127"/>
                <a:gd name="T38" fmla="*/ 2147483647 w 110"/>
                <a:gd name="T39" fmla="*/ 2147483647 h 127"/>
                <a:gd name="T40" fmla="*/ 2147483647 w 110"/>
                <a:gd name="T41" fmla="*/ 2147483647 h 127"/>
                <a:gd name="T42" fmla="*/ 2147483647 w 110"/>
                <a:gd name="T43" fmla="*/ 2147483647 h 127"/>
                <a:gd name="T44" fmla="*/ 2147483647 w 110"/>
                <a:gd name="T45" fmla="*/ 2147483647 h 127"/>
                <a:gd name="T46" fmla="*/ 0 w 110"/>
                <a:gd name="T47" fmla="*/ 2147483647 h 12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0"/>
                <a:gd name="T73" fmla="*/ 0 h 127"/>
                <a:gd name="T74" fmla="*/ 110 w 110"/>
                <a:gd name="T75" fmla="*/ 127 h 12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0" h="127">
                  <a:moveTo>
                    <a:pt x="0" y="49"/>
                  </a:moveTo>
                  <a:cubicBezTo>
                    <a:pt x="3" y="40"/>
                    <a:pt x="19" y="32"/>
                    <a:pt x="22" y="28"/>
                  </a:cubicBezTo>
                  <a:cubicBezTo>
                    <a:pt x="25" y="24"/>
                    <a:pt x="26" y="17"/>
                    <a:pt x="27" y="15"/>
                  </a:cubicBezTo>
                  <a:cubicBezTo>
                    <a:pt x="29" y="13"/>
                    <a:pt x="27" y="9"/>
                    <a:pt x="27" y="9"/>
                  </a:cubicBezTo>
                  <a:cubicBezTo>
                    <a:pt x="30" y="16"/>
                    <a:pt x="33" y="8"/>
                    <a:pt x="35" y="5"/>
                  </a:cubicBezTo>
                  <a:cubicBezTo>
                    <a:pt x="37" y="1"/>
                    <a:pt x="40" y="7"/>
                    <a:pt x="43" y="3"/>
                  </a:cubicBezTo>
                  <a:cubicBezTo>
                    <a:pt x="45" y="0"/>
                    <a:pt x="48" y="6"/>
                    <a:pt x="52" y="8"/>
                  </a:cubicBezTo>
                  <a:cubicBezTo>
                    <a:pt x="56" y="11"/>
                    <a:pt x="55" y="14"/>
                    <a:pt x="56" y="18"/>
                  </a:cubicBezTo>
                  <a:cubicBezTo>
                    <a:pt x="57" y="22"/>
                    <a:pt x="57" y="28"/>
                    <a:pt x="57" y="33"/>
                  </a:cubicBezTo>
                  <a:cubicBezTo>
                    <a:pt x="58" y="38"/>
                    <a:pt x="69" y="37"/>
                    <a:pt x="70" y="37"/>
                  </a:cubicBezTo>
                  <a:cubicBezTo>
                    <a:pt x="71" y="37"/>
                    <a:pt x="75" y="34"/>
                    <a:pt x="78" y="28"/>
                  </a:cubicBezTo>
                  <a:cubicBezTo>
                    <a:pt x="78" y="28"/>
                    <a:pt x="84" y="34"/>
                    <a:pt x="86" y="40"/>
                  </a:cubicBezTo>
                  <a:cubicBezTo>
                    <a:pt x="88" y="45"/>
                    <a:pt x="90" y="53"/>
                    <a:pt x="86" y="56"/>
                  </a:cubicBezTo>
                  <a:cubicBezTo>
                    <a:pt x="81" y="59"/>
                    <a:pt x="69" y="55"/>
                    <a:pt x="78" y="62"/>
                  </a:cubicBezTo>
                  <a:cubicBezTo>
                    <a:pt x="88" y="69"/>
                    <a:pt x="92" y="67"/>
                    <a:pt x="97" y="70"/>
                  </a:cubicBezTo>
                  <a:cubicBezTo>
                    <a:pt x="101" y="74"/>
                    <a:pt x="103" y="73"/>
                    <a:pt x="102" y="79"/>
                  </a:cubicBezTo>
                  <a:cubicBezTo>
                    <a:pt x="101" y="84"/>
                    <a:pt x="97" y="85"/>
                    <a:pt x="102" y="86"/>
                  </a:cubicBezTo>
                  <a:cubicBezTo>
                    <a:pt x="106" y="87"/>
                    <a:pt x="110" y="82"/>
                    <a:pt x="110" y="88"/>
                  </a:cubicBezTo>
                  <a:cubicBezTo>
                    <a:pt x="110" y="94"/>
                    <a:pt x="107" y="97"/>
                    <a:pt x="104" y="102"/>
                  </a:cubicBezTo>
                  <a:cubicBezTo>
                    <a:pt x="102" y="107"/>
                    <a:pt x="104" y="127"/>
                    <a:pt x="104" y="127"/>
                  </a:cubicBezTo>
                  <a:cubicBezTo>
                    <a:pt x="104" y="127"/>
                    <a:pt x="83" y="123"/>
                    <a:pt x="75" y="115"/>
                  </a:cubicBezTo>
                  <a:cubicBezTo>
                    <a:pt x="68" y="107"/>
                    <a:pt x="56" y="95"/>
                    <a:pt x="51" y="93"/>
                  </a:cubicBezTo>
                  <a:cubicBezTo>
                    <a:pt x="46" y="91"/>
                    <a:pt x="39" y="74"/>
                    <a:pt x="31" y="71"/>
                  </a:cubicBezTo>
                  <a:cubicBezTo>
                    <a:pt x="23" y="67"/>
                    <a:pt x="10" y="61"/>
                    <a:pt x="0" y="49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01" name="Freeform 315">
              <a:extLst>
                <a:ext uri="{FF2B5EF4-FFF2-40B4-BE49-F238E27FC236}">
                  <a16:creationId xmlns:a16="http://schemas.microsoft.com/office/drawing/2014/main" id="{90B808AC-B919-418A-B1DE-CA25EC987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794" y="4306365"/>
              <a:ext cx="132287" cy="121125"/>
            </a:xfrm>
            <a:custGeom>
              <a:avLst/>
              <a:gdLst>
                <a:gd name="T0" fmla="*/ 2147483647 w 183"/>
                <a:gd name="T1" fmla="*/ 2147483647 h 190"/>
                <a:gd name="T2" fmla="*/ 2147483647 w 183"/>
                <a:gd name="T3" fmla="*/ 2147483647 h 190"/>
                <a:gd name="T4" fmla="*/ 2147483647 w 183"/>
                <a:gd name="T5" fmla="*/ 2147483647 h 190"/>
                <a:gd name="T6" fmla="*/ 2147483647 w 183"/>
                <a:gd name="T7" fmla="*/ 2147483647 h 190"/>
                <a:gd name="T8" fmla="*/ 2147483647 w 183"/>
                <a:gd name="T9" fmla="*/ 2147483647 h 190"/>
                <a:gd name="T10" fmla="*/ 2147483647 w 183"/>
                <a:gd name="T11" fmla="*/ 2147483647 h 190"/>
                <a:gd name="T12" fmla="*/ 2147483647 w 183"/>
                <a:gd name="T13" fmla="*/ 2147483647 h 190"/>
                <a:gd name="T14" fmla="*/ 2147483647 w 183"/>
                <a:gd name="T15" fmla="*/ 2147483647 h 190"/>
                <a:gd name="T16" fmla="*/ 2147483647 w 183"/>
                <a:gd name="T17" fmla="*/ 2147483647 h 190"/>
                <a:gd name="T18" fmla="*/ 2147483647 w 183"/>
                <a:gd name="T19" fmla="*/ 2147483647 h 190"/>
                <a:gd name="T20" fmla="*/ 2147483647 w 183"/>
                <a:gd name="T21" fmla="*/ 2147483647 h 190"/>
                <a:gd name="T22" fmla="*/ 2147483647 w 183"/>
                <a:gd name="T23" fmla="*/ 2147483647 h 190"/>
                <a:gd name="T24" fmla="*/ 2147483647 w 183"/>
                <a:gd name="T25" fmla="*/ 2147483647 h 190"/>
                <a:gd name="T26" fmla="*/ 2147483647 w 183"/>
                <a:gd name="T27" fmla="*/ 2147483647 h 190"/>
                <a:gd name="T28" fmla="*/ 2147483647 w 183"/>
                <a:gd name="T29" fmla="*/ 2147483647 h 190"/>
                <a:gd name="T30" fmla="*/ 2147483647 w 183"/>
                <a:gd name="T31" fmla="*/ 2147483647 h 190"/>
                <a:gd name="T32" fmla="*/ 2147483647 w 183"/>
                <a:gd name="T33" fmla="*/ 2147483647 h 190"/>
                <a:gd name="T34" fmla="*/ 2147483647 w 183"/>
                <a:gd name="T35" fmla="*/ 2147483647 h 190"/>
                <a:gd name="T36" fmla="*/ 2147483647 w 183"/>
                <a:gd name="T37" fmla="*/ 2147483647 h 190"/>
                <a:gd name="T38" fmla="*/ 2147483647 w 183"/>
                <a:gd name="T39" fmla="*/ 2147483647 h 190"/>
                <a:gd name="T40" fmla="*/ 2147483647 w 183"/>
                <a:gd name="T41" fmla="*/ 2147483647 h 190"/>
                <a:gd name="T42" fmla="*/ 2147483647 w 183"/>
                <a:gd name="T43" fmla="*/ 2147483647 h 190"/>
                <a:gd name="T44" fmla="*/ 2147483647 w 183"/>
                <a:gd name="T45" fmla="*/ 2147483647 h 190"/>
                <a:gd name="T46" fmla="*/ 2147483647 w 183"/>
                <a:gd name="T47" fmla="*/ 2147483647 h 190"/>
                <a:gd name="T48" fmla="*/ 2147483647 w 183"/>
                <a:gd name="T49" fmla="*/ 2147483647 h 190"/>
                <a:gd name="T50" fmla="*/ 2147483647 w 183"/>
                <a:gd name="T51" fmla="*/ 2147483647 h 190"/>
                <a:gd name="T52" fmla="*/ 2147483647 w 183"/>
                <a:gd name="T53" fmla="*/ 2147483647 h 190"/>
                <a:gd name="T54" fmla="*/ 2147483647 w 183"/>
                <a:gd name="T55" fmla="*/ 2147483647 h 190"/>
                <a:gd name="T56" fmla="*/ 2147483647 w 183"/>
                <a:gd name="T57" fmla="*/ 2147483647 h 190"/>
                <a:gd name="T58" fmla="*/ 2147483647 w 183"/>
                <a:gd name="T59" fmla="*/ 2147483647 h 190"/>
                <a:gd name="T60" fmla="*/ 2147483647 w 183"/>
                <a:gd name="T61" fmla="*/ 2147483647 h 190"/>
                <a:gd name="T62" fmla="*/ 2147483647 w 183"/>
                <a:gd name="T63" fmla="*/ 2147483647 h 190"/>
                <a:gd name="T64" fmla="*/ 2147483647 w 183"/>
                <a:gd name="T65" fmla="*/ 2147483647 h 190"/>
                <a:gd name="T66" fmla="*/ 2147483647 w 183"/>
                <a:gd name="T67" fmla="*/ 2147483647 h 190"/>
                <a:gd name="T68" fmla="*/ 2147483647 w 183"/>
                <a:gd name="T69" fmla="*/ 2147483647 h 190"/>
                <a:gd name="T70" fmla="*/ 2147483647 w 183"/>
                <a:gd name="T71" fmla="*/ 2147483647 h 190"/>
                <a:gd name="T72" fmla="*/ 2147483647 w 183"/>
                <a:gd name="T73" fmla="*/ 2147483647 h 190"/>
                <a:gd name="T74" fmla="*/ 2147483647 w 183"/>
                <a:gd name="T75" fmla="*/ 2147483647 h 190"/>
                <a:gd name="T76" fmla="*/ 2147483647 w 183"/>
                <a:gd name="T77" fmla="*/ 2147483647 h 190"/>
                <a:gd name="T78" fmla="*/ 2147483647 w 183"/>
                <a:gd name="T79" fmla="*/ 2147483647 h 190"/>
                <a:gd name="T80" fmla="*/ 2147483647 w 183"/>
                <a:gd name="T81" fmla="*/ 2147483647 h 190"/>
                <a:gd name="T82" fmla="*/ 2147483647 w 183"/>
                <a:gd name="T83" fmla="*/ 2147483647 h 19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3"/>
                <a:gd name="T127" fmla="*/ 0 h 190"/>
                <a:gd name="T128" fmla="*/ 183 w 183"/>
                <a:gd name="T129" fmla="*/ 190 h 19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3" h="190">
                  <a:moveTo>
                    <a:pt x="35" y="188"/>
                  </a:moveTo>
                  <a:cubicBezTo>
                    <a:pt x="35" y="188"/>
                    <a:pt x="33" y="168"/>
                    <a:pt x="35" y="163"/>
                  </a:cubicBezTo>
                  <a:cubicBezTo>
                    <a:pt x="38" y="158"/>
                    <a:pt x="41" y="155"/>
                    <a:pt x="41" y="149"/>
                  </a:cubicBezTo>
                  <a:cubicBezTo>
                    <a:pt x="41" y="143"/>
                    <a:pt x="37" y="148"/>
                    <a:pt x="33" y="147"/>
                  </a:cubicBezTo>
                  <a:cubicBezTo>
                    <a:pt x="28" y="146"/>
                    <a:pt x="32" y="145"/>
                    <a:pt x="33" y="140"/>
                  </a:cubicBezTo>
                  <a:cubicBezTo>
                    <a:pt x="34" y="134"/>
                    <a:pt x="32" y="135"/>
                    <a:pt x="28" y="131"/>
                  </a:cubicBezTo>
                  <a:cubicBezTo>
                    <a:pt x="23" y="128"/>
                    <a:pt x="19" y="130"/>
                    <a:pt x="9" y="123"/>
                  </a:cubicBezTo>
                  <a:cubicBezTo>
                    <a:pt x="0" y="116"/>
                    <a:pt x="12" y="120"/>
                    <a:pt x="17" y="117"/>
                  </a:cubicBezTo>
                  <a:cubicBezTo>
                    <a:pt x="21" y="114"/>
                    <a:pt x="19" y="106"/>
                    <a:pt x="17" y="101"/>
                  </a:cubicBezTo>
                  <a:cubicBezTo>
                    <a:pt x="15" y="95"/>
                    <a:pt x="9" y="89"/>
                    <a:pt x="9" y="89"/>
                  </a:cubicBezTo>
                  <a:cubicBezTo>
                    <a:pt x="12" y="84"/>
                    <a:pt x="22" y="89"/>
                    <a:pt x="23" y="87"/>
                  </a:cubicBezTo>
                  <a:cubicBezTo>
                    <a:pt x="24" y="85"/>
                    <a:pt x="23" y="77"/>
                    <a:pt x="20" y="74"/>
                  </a:cubicBezTo>
                  <a:cubicBezTo>
                    <a:pt x="18" y="72"/>
                    <a:pt x="22" y="71"/>
                    <a:pt x="23" y="69"/>
                  </a:cubicBezTo>
                  <a:cubicBezTo>
                    <a:pt x="24" y="67"/>
                    <a:pt x="26" y="71"/>
                    <a:pt x="26" y="71"/>
                  </a:cubicBezTo>
                  <a:cubicBezTo>
                    <a:pt x="26" y="71"/>
                    <a:pt x="32" y="74"/>
                    <a:pt x="35" y="75"/>
                  </a:cubicBezTo>
                  <a:cubicBezTo>
                    <a:pt x="37" y="75"/>
                    <a:pt x="40" y="68"/>
                    <a:pt x="39" y="64"/>
                  </a:cubicBezTo>
                  <a:cubicBezTo>
                    <a:pt x="38" y="60"/>
                    <a:pt x="33" y="61"/>
                    <a:pt x="28" y="58"/>
                  </a:cubicBezTo>
                  <a:cubicBezTo>
                    <a:pt x="24" y="54"/>
                    <a:pt x="30" y="56"/>
                    <a:pt x="35" y="54"/>
                  </a:cubicBezTo>
                  <a:cubicBezTo>
                    <a:pt x="41" y="51"/>
                    <a:pt x="33" y="45"/>
                    <a:pt x="28" y="41"/>
                  </a:cubicBezTo>
                  <a:cubicBezTo>
                    <a:pt x="23" y="38"/>
                    <a:pt x="27" y="30"/>
                    <a:pt x="26" y="25"/>
                  </a:cubicBezTo>
                  <a:cubicBezTo>
                    <a:pt x="25" y="21"/>
                    <a:pt x="27" y="18"/>
                    <a:pt x="27" y="18"/>
                  </a:cubicBezTo>
                  <a:cubicBezTo>
                    <a:pt x="27" y="18"/>
                    <a:pt x="32" y="20"/>
                    <a:pt x="34" y="16"/>
                  </a:cubicBezTo>
                  <a:cubicBezTo>
                    <a:pt x="35" y="11"/>
                    <a:pt x="38" y="11"/>
                    <a:pt x="41" y="9"/>
                  </a:cubicBezTo>
                  <a:cubicBezTo>
                    <a:pt x="45" y="7"/>
                    <a:pt x="45" y="20"/>
                    <a:pt x="45" y="20"/>
                  </a:cubicBezTo>
                  <a:cubicBezTo>
                    <a:pt x="45" y="20"/>
                    <a:pt x="52" y="21"/>
                    <a:pt x="51" y="14"/>
                  </a:cubicBezTo>
                  <a:cubicBezTo>
                    <a:pt x="50" y="8"/>
                    <a:pt x="56" y="13"/>
                    <a:pt x="60" y="14"/>
                  </a:cubicBezTo>
                  <a:cubicBezTo>
                    <a:pt x="64" y="16"/>
                    <a:pt x="65" y="16"/>
                    <a:pt x="71" y="5"/>
                  </a:cubicBezTo>
                  <a:cubicBezTo>
                    <a:pt x="73" y="0"/>
                    <a:pt x="79" y="8"/>
                    <a:pt x="79" y="8"/>
                  </a:cubicBezTo>
                  <a:cubicBezTo>
                    <a:pt x="79" y="8"/>
                    <a:pt x="76" y="14"/>
                    <a:pt x="75" y="23"/>
                  </a:cubicBezTo>
                  <a:cubicBezTo>
                    <a:pt x="74" y="32"/>
                    <a:pt x="81" y="24"/>
                    <a:pt x="83" y="20"/>
                  </a:cubicBezTo>
                  <a:cubicBezTo>
                    <a:pt x="85" y="16"/>
                    <a:pt x="94" y="21"/>
                    <a:pt x="99" y="21"/>
                  </a:cubicBezTo>
                  <a:cubicBezTo>
                    <a:pt x="99" y="21"/>
                    <a:pt x="111" y="20"/>
                    <a:pt x="114" y="29"/>
                  </a:cubicBezTo>
                  <a:cubicBezTo>
                    <a:pt x="118" y="39"/>
                    <a:pt x="121" y="46"/>
                    <a:pt x="131" y="39"/>
                  </a:cubicBezTo>
                  <a:cubicBezTo>
                    <a:pt x="140" y="32"/>
                    <a:pt x="153" y="27"/>
                    <a:pt x="164" y="36"/>
                  </a:cubicBezTo>
                  <a:cubicBezTo>
                    <a:pt x="175" y="46"/>
                    <a:pt x="174" y="53"/>
                    <a:pt x="173" y="58"/>
                  </a:cubicBezTo>
                  <a:cubicBezTo>
                    <a:pt x="173" y="63"/>
                    <a:pt x="183" y="68"/>
                    <a:pt x="176" y="80"/>
                  </a:cubicBezTo>
                  <a:cubicBezTo>
                    <a:pt x="169" y="93"/>
                    <a:pt x="162" y="92"/>
                    <a:pt x="164" y="101"/>
                  </a:cubicBezTo>
                  <a:cubicBezTo>
                    <a:pt x="165" y="110"/>
                    <a:pt x="156" y="105"/>
                    <a:pt x="157" y="121"/>
                  </a:cubicBezTo>
                  <a:cubicBezTo>
                    <a:pt x="158" y="137"/>
                    <a:pt x="153" y="137"/>
                    <a:pt x="160" y="147"/>
                  </a:cubicBezTo>
                  <a:cubicBezTo>
                    <a:pt x="167" y="157"/>
                    <a:pt x="172" y="170"/>
                    <a:pt x="166" y="171"/>
                  </a:cubicBezTo>
                  <a:cubicBezTo>
                    <a:pt x="166" y="171"/>
                    <a:pt x="110" y="157"/>
                    <a:pt x="76" y="173"/>
                  </a:cubicBezTo>
                  <a:cubicBezTo>
                    <a:pt x="41" y="190"/>
                    <a:pt x="35" y="188"/>
                    <a:pt x="35" y="188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02" name="Freeform 316">
              <a:extLst>
                <a:ext uri="{FF2B5EF4-FFF2-40B4-BE49-F238E27FC236}">
                  <a16:creationId xmlns:a16="http://schemas.microsoft.com/office/drawing/2014/main" id="{E73399C8-B7DA-40CE-8D1A-27A2ADAE5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903" y="4229804"/>
              <a:ext cx="163722" cy="105127"/>
            </a:xfrm>
            <a:custGeom>
              <a:avLst/>
              <a:gdLst>
                <a:gd name="T0" fmla="*/ 2147483647 w 225"/>
                <a:gd name="T1" fmla="*/ 2147483647 h 166"/>
                <a:gd name="T2" fmla="*/ 2147483647 w 225"/>
                <a:gd name="T3" fmla="*/ 2147483647 h 166"/>
                <a:gd name="T4" fmla="*/ 2147483647 w 225"/>
                <a:gd name="T5" fmla="*/ 2147483647 h 166"/>
                <a:gd name="T6" fmla="*/ 2147483647 w 225"/>
                <a:gd name="T7" fmla="*/ 2147483647 h 166"/>
                <a:gd name="T8" fmla="*/ 2147483647 w 225"/>
                <a:gd name="T9" fmla="*/ 2147483647 h 166"/>
                <a:gd name="T10" fmla="*/ 2147483647 w 225"/>
                <a:gd name="T11" fmla="*/ 2147483647 h 166"/>
                <a:gd name="T12" fmla="*/ 2147483647 w 225"/>
                <a:gd name="T13" fmla="*/ 2147483647 h 166"/>
                <a:gd name="T14" fmla="*/ 2147483647 w 225"/>
                <a:gd name="T15" fmla="*/ 2147483647 h 166"/>
                <a:gd name="T16" fmla="*/ 2147483647 w 225"/>
                <a:gd name="T17" fmla="*/ 2147483647 h 166"/>
                <a:gd name="T18" fmla="*/ 2147483647 w 225"/>
                <a:gd name="T19" fmla="*/ 2147483647 h 166"/>
                <a:gd name="T20" fmla="*/ 2147483647 w 225"/>
                <a:gd name="T21" fmla="*/ 2147483647 h 166"/>
                <a:gd name="T22" fmla="*/ 2147483647 w 225"/>
                <a:gd name="T23" fmla="*/ 2147483647 h 166"/>
                <a:gd name="T24" fmla="*/ 2147483647 w 225"/>
                <a:gd name="T25" fmla="*/ 2147483647 h 166"/>
                <a:gd name="T26" fmla="*/ 2147483647 w 225"/>
                <a:gd name="T27" fmla="*/ 2147483647 h 166"/>
                <a:gd name="T28" fmla="*/ 2147483647 w 225"/>
                <a:gd name="T29" fmla="*/ 2147483647 h 166"/>
                <a:gd name="T30" fmla="*/ 2147483647 w 225"/>
                <a:gd name="T31" fmla="*/ 2147483647 h 166"/>
                <a:gd name="T32" fmla="*/ 2147483647 w 225"/>
                <a:gd name="T33" fmla="*/ 2147483647 h 166"/>
                <a:gd name="T34" fmla="*/ 2147483647 w 225"/>
                <a:gd name="T35" fmla="*/ 2147483647 h 166"/>
                <a:gd name="T36" fmla="*/ 2147483647 w 225"/>
                <a:gd name="T37" fmla="*/ 2147483647 h 166"/>
                <a:gd name="T38" fmla="*/ 2147483647 w 225"/>
                <a:gd name="T39" fmla="*/ 2147483647 h 166"/>
                <a:gd name="T40" fmla="*/ 2147483647 w 225"/>
                <a:gd name="T41" fmla="*/ 2147483647 h 166"/>
                <a:gd name="T42" fmla="*/ 2147483647 w 225"/>
                <a:gd name="T43" fmla="*/ 2147483647 h 166"/>
                <a:gd name="T44" fmla="*/ 2147483647 w 225"/>
                <a:gd name="T45" fmla="*/ 2147483647 h 166"/>
                <a:gd name="T46" fmla="*/ 2147483647 w 225"/>
                <a:gd name="T47" fmla="*/ 2147483647 h 166"/>
                <a:gd name="T48" fmla="*/ 2147483647 w 225"/>
                <a:gd name="T49" fmla="*/ 2147483647 h 166"/>
                <a:gd name="T50" fmla="*/ 2147483647 w 225"/>
                <a:gd name="T51" fmla="*/ 2147483647 h 166"/>
                <a:gd name="T52" fmla="*/ 2147483647 w 225"/>
                <a:gd name="T53" fmla="*/ 2147483647 h 166"/>
                <a:gd name="T54" fmla="*/ 2147483647 w 225"/>
                <a:gd name="T55" fmla="*/ 2147483647 h 166"/>
                <a:gd name="T56" fmla="*/ 2147483647 w 225"/>
                <a:gd name="T57" fmla="*/ 2147483647 h 166"/>
                <a:gd name="T58" fmla="*/ 2147483647 w 225"/>
                <a:gd name="T59" fmla="*/ 2147483647 h 166"/>
                <a:gd name="T60" fmla="*/ 2147483647 w 225"/>
                <a:gd name="T61" fmla="*/ 2147483647 h 166"/>
                <a:gd name="T62" fmla="*/ 2147483647 w 225"/>
                <a:gd name="T63" fmla="*/ 2147483647 h 166"/>
                <a:gd name="T64" fmla="*/ 2147483647 w 225"/>
                <a:gd name="T65" fmla="*/ 2147483647 h 166"/>
                <a:gd name="T66" fmla="*/ 2147483647 w 225"/>
                <a:gd name="T67" fmla="*/ 2147483647 h 166"/>
                <a:gd name="T68" fmla="*/ 2147483647 w 225"/>
                <a:gd name="T69" fmla="*/ 2147483647 h 166"/>
                <a:gd name="T70" fmla="*/ 2147483647 w 225"/>
                <a:gd name="T71" fmla="*/ 2147483647 h 166"/>
                <a:gd name="T72" fmla="*/ 2147483647 w 225"/>
                <a:gd name="T73" fmla="*/ 2147483647 h 166"/>
                <a:gd name="T74" fmla="*/ 2147483647 w 225"/>
                <a:gd name="T75" fmla="*/ 2147483647 h 166"/>
                <a:gd name="T76" fmla="*/ 2147483647 w 225"/>
                <a:gd name="T77" fmla="*/ 2147483647 h 166"/>
                <a:gd name="T78" fmla="*/ 2147483647 w 225"/>
                <a:gd name="T79" fmla="*/ 2147483647 h 166"/>
                <a:gd name="T80" fmla="*/ 2147483647 w 225"/>
                <a:gd name="T81" fmla="*/ 2147483647 h 166"/>
                <a:gd name="T82" fmla="*/ 2147483647 w 225"/>
                <a:gd name="T83" fmla="*/ 2147483647 h 166"/>
                <a:gd name="T84" fmla="*/ 2147483647 w 225"/>
                <a:gd name="T85" fmla="*/ 2147483647 h 166"/>
                <a:gd name="T86" fmla="*/ 2147483647 w 225"/>
                <a:gd name="T87" fmla="*/ 2147483647 h 166"/>
                <a:gd name="T88" fmla="*/ 2147483647 w 225"/>
                <a:gd name="T89" fmla="*/ 2147483647 h 166"/>
                <a:gd name="T90" fmla="*/ 2147483647 w 225"/>
                <a:gd name="T91" fmla="*/ 2147483647 h 1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25"/>
                <a:gd name="T139" fmla="*/ 0 h 166"/>
                <a:gd name="T140" fmla="*/ 225 w 225"/>
                <a:gd name="T141" fmla="*/ 166 h 16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25" h="166">
                  <a:moveTo>
                    <a:pt x="168" y="9"/>
                  </a:moveTo>
                  <a:cubicBezTo>
                    <a:pt x="157" y="4"/>
                    <a:pt x="146" y="0"/>
                    <a:pt x="141" y="7"/>
                  </a:cubicBezTo>
                  <a:cubicBezTo>
                    <a:pt x="133" y="18"/>
                    <a:pt x="128" y="21"/>
                    <a:pt x="122" y="21"/>
                  </a:cubicBezTo>
                  <a:cubicBezTo>
                    <a:pt x="115" y="21"/>
                    <a:pt x="110" y="20"/>
                    <a:pt x="110" y="23"/>
                  </a:cubicBezTo>
                  <a:cubicBezTo>
                    <a:pt x="110" y="27"/>
                    <a:pt x="105" y="32"/>
                    <a:pt x="101" y="33"/>
                  </a:cubicBezTo>
                  <a:cubicBezTo>
                    <a:pt x="97" y="34"/>
                    <a:pt x="86" y="37"/>
                    <a:pt x="86" y="37"/>
                  </a:cubicBezTo>
                  <a:cubicBezTo>
                    <a:pt x="86" y="37"/>
                    <a:pt x="78" y="38"/>
                    <a:pt x="77" y="41"/>
                  </a:cubicBezTo>
                  <a:cubicBezTo>
                    <a:pt x="76" y="44"/>
                    <a:pt x="75" y="56"/>
                    <a:pt x="75" y="56"/>
                  </a:cubicBezTo>
                  <a:cubicBezTo>
                    <a:pt x="75" y="56"/>
                    <a:pt x="69" y="62"/>
                    <a:pt x="66" y="58"/>
                  </a:cubicBezTo>
                  <a:cubicBezTo>
                    <a:pt x="63" y="53"/>
                    <a:pt x="60" y="54"/>
                    <a:pt x="57" y="52"/>
                  </a:cubicBezTo>
                  <a:cubicBezTo>
                    <a:pt x="54" y="50"/>
                    <a:pt x="56" y="41"/>
                    <a:pt x="50" y="44"/>
                  </a:cubicBezTo>
                  <a:cubicBezTo>
                    <a:pt x="45" y="48"/>
                    <a:pt x="42" y="51"/>
                    <a:pt x="43" y="54"/>
                  </a:cubicBezTo>
                  <a:cubicBezTo>
                    <a:pt x="44" y="58"/>
                    <a:pt x="50" y="59"/>
                    <a:pt x="47" y="65"/>
                  </a:cubicBezTo>
                  <a:cubicBezTo>
                    <a:pt x="44" y="72"/>
                    <a:pt x="37" y="71"/>
                    <a:pt x="37" y="71"/>
                  </a:cubicBezTo>
                  <a:cubicBezTo>
                    <a:pt x="34" y="80"/>
                    <a:pt x="33" y="90"/>
                    <a:pt x="27" y="90"/>
                  </a:cubicBezTo>
                  <a:cubicBezTo>
                    <a:pt x="22" y="90"/>
                    <a:pt x="15" y="85"/>
                    <a:pt x="12" y="92"/>
                  </a:cubicBezTo>
                  <a:cubicBezTo>
                    <a:pt x="9" y="98"/>
                    <a:pt x="12" y="104"/>
                    <a:pt x="12" y="109"/>
                  </a:cubicBezTo>
                  <a:cubicBezTo>
                    <a:pt x="12" y="115"/>
                    <a:pt x="11" y="114"/>
                    <a:pt x="7" y="119"/>
                  </a:cubicBezTo>
                  <a:cubicBezTo>
                    <a:pt x="2" y="125"/>
                    <a:pt x="0" y="127"/>
                    <a:pt x="3" y="130"/>
                  </a:cubicBezTo>
                  <a:cubicBezTo>
                    <a:pt x="7" y="133"/>
                    <a:pt x="11" y="141"/>
                    <a:pt x="5" y="141"/>
                  </a:cubicBezTo>
                  <a:cubicBezTo>
                    <a:pt x="5" y="141"/>
                    <a:pt x="17" y="140"/>
                    <a:pt x="20" y="149"/>
                  </a:cubicBezTo>
                  <a:cubicBezTo>
                    <a:pt x="24" y="159"/>
                    <a:pt x="27" y="166"/>
                    <a:pt x="37" y="159"/>
                  </a:cubicBezTo>
                  <a:cubicBezTo>
                    <a:pt x="46" y="152"/>
                    <a:pt x="59" y="147"/>
                    <a:pt x="70" y="156"/>
                  </a:cubicBezTo>
                  <a:cubicBezTo>
                    <a:pt x="74" y="160"/>
                    <a:pt x="77" y="163"/>
                    <a:pt x="78" y="166"/>
                  </a:cubicBezTo>
                  <a:cubicBezTo>
                    <a:pt x="78" y="166"/>
                    <a:pt x="82" y="161"/>
                    <a:pt x="80" y="154"/>
                  </a:cubicBezTo>
                  <a:cubicBezTo>
                    <a:pt x="77" y="146"/>
                    <a:pt x="73" y="133"/>
                    <a:pt x="74" y="130"/>
                  </a:cubicBezTo>
                  <a:cubicBezTo>
                    <a:pt x="75" y="127"/>
                    <a:pt x="77" y="122"/>
                    <a:pt x="81" y="120"/>
                  </a:cubicBezTo>
                  <a:cubicBezTo>
                    <a:pt x="85" y="117"/>
                    <a:pt x="86" y="109"/>
                    <a:pt x="92" y="116"/>
                  </a:cubicBezTo>
                  <a:cubicBezTo>
                    <a:pt x="98" y="124"/>
                    <a:pt x="101" y="126"/>
                    <a:pt x="105" y="125"/>
                  </a:cubicBezTo>
                  <a:cubicBezTo>
                    <a:pt x="110" y="123"/>
                    <a:pt x="110" y="121"/>
                    <a:pt x="119" y="121"/>
                  </a:cubicBezTo>
                  <a:cubicBezTo>
                    <a:pt x="128" y="121"/>
                    <a:pt x="138" y="126"/>
                    <a:pt x="142" y="123"/>
                  </a:cubicBezTo>
                  <a:cubicBezTo>
                    <a:pt x="147" y="120"/>
                    <a:pt x="149" y="115"/>
                    <a:pt x="158" y="120"/>
                  </a:cubicBezTo>
                  <a:cubicBezTo>
                    <a:pt x="166" y="126"/>
                    <a:pt x="168" y="127"/>
                    <a:pt x="175" y="127"/>
                  </a:cubicBezTo>
                  <a:cubicBezTo>
                    <a:pt x="181" y="127"/>
                    <a:pt x="183" y="125"/>
                    <a:pt x="185" y="122"/>
                  </a:cubicBezTo>
                  <a:cubicBezTo>
                    <a:pt x="187" y="120"/>
                    <a:pt x="200" y="111"/>
                    <a:pt x="207" y="112"/>
                  </a:cubicBezTo>
                  <a:cubicBezTo>
                    <a:pt x="214" y="114"/>
                    <a:pt x="222" y="105"/>
                    <a:pt x="223" y="100"/>
                  </a:cubicBezTo>
                  <a:cubicBezTo>
                    <a:pt x="225" y="95"/>
                    <a:pt x="220" y="95"/>
                    <a:pt x="217" y="90"/>
                  </a:cubicBezTo>
                  <a:cubicBezTo>
                    <a:pt x="214" y="84"/>
                    <a:pt x="221" y="77"/>
                    <a:pt x="215" y="77"/>
                  </a:cubicBezTo>
                  <a:cubicBezTo>
                    <a:pt x="210" y="77"/>
                    <a:pt x="208" y="75"/>
                    <a:pt x="204" y="77"/>
                  </a:cubicBezTo>
                  <a:cubicBezTo>
                    <a:pt x="200" y="78"/>
                    <a:pt x="189" y="77"/>
                    <a:pt x="188" y="71"/>
                  </a:cubicBezTo>
                  <a:cubicBezTo>
                    <a:pt x="188" y="66"/>
                    <a:pt x="184" y="63"/>
                    <a:pt x="187" y="62"/>
                  </a:cubicBezTo>
                  <a:cubicBezTo>
                    <a:pt x="191" y="62"/>
                    <a:pt x="194" y="61"/>
                    <a:pt x="192" y="59"/>
                  </a:cubicBezTo>
                  <a:cubicBezTo>
                    <a:pt x="191" y="56"/>
                    <a:pt x="188" y="58"/>
                    <a:pt x="182" y="52"/>
                  </a:cubicBezTo>
                  <a:cubicBezTo>
                    <a:pt x="177" y="46"/>
                    <a:pt x="166" y="32"/>
                    <a:pt x="166" y="29"/>
                  </a:cubicBezTo>
                  <a:cubicBezTo>
                    <a:pt x="167" y="26"/>
                    <a:pt x="165" y="19"/>
                    <a:pt x="165" y="19"/>
                  </a:cubicBezTo>
                  <a:lnTo>
                    <a:pt x="168" y="9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03" name="Freeform 317">
              <a:extLst>
                <a:ext uri="{FF2B5EF4-FFF2-40B4-BE49-F238E27FC236}">
                  <a16:creationId xmlns:a16="http://schemas.microsoft.com/office/drawing/2014/main" id="{9C4C7721-D218-4FF6-A80C-5A86DFD27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1125" y="4298366"/>
              <a:ext cx="92994" cy="126838"/>
            </a:xfrm>
            <a:custGeom>
              <a:avLst/>
              <a:gdLst>
                <a:gd name="T0" fmla="*/ 2147483647 w 128"/>
                <a:gd name="T1" fmla="*/ 2147483647 h 199"/>
                <a:gd name="T2" fmla="*/ 2147483647 w 128"/>
                <a:gd name="T3" fmla="*/ 2147483647 h 199"/>
                <a:gd name="T4" fmla="*/ 2147483647 w 128"/>
                <a:gd name="T5" fmla="*/ 2147483647 h 199"/>
                <a:gd name="T6" fmla="*/ 2147483647 w 128"/>
                <a:gd name="T7" fmla="*/ 2147483647 h 199"/>
                <a:gd name="T8" fmla="*/ 2147483647 w 128"/>
                <a:gd name="T9" fmla="*/ 2147483647 h 199"/>
                <a:gd name="T10" fmla="*/ 2147483647 w 128"/>
                <a:gd name="T11" fmla="*/ 2147483647 h 199"/>
                <a:gd name="T12" fmla="*/ 2147483647 w 128"/>
                <a:gd name="T13" fmla="*/ 2147483647 h 199"/>
                <a:gd name="T14" fmla="*/ 2147483647 w 128"/>
                <a:gd name="T15" fmla="*/ 2147483647 h 199"/>
                <a:gd name="T16" fmla="*/ 2147483647 w 128"/>
                <a:gd name="T17" fmla="*/ 2147483647 h 199"/>
                <a:gd name="T18" fmla="*/ 2147483647 w 128"/>
                <a:gd name="T19" fmla="*/ 2147483647 h 199"/>
                <a:gd name="T20" fmla="*/ 2147483647 w 128"/>
                <a:gd name="T21" fmla="*/ 2147483647 h 199"/>
                <a:gd name="T22" fmla="*/ 2147483647 w 128"/>
                <a:gd name="T23" fmla="*/ 2147483647 h 199"/>
                <a:gd name="T24" fmla="*/ 2147483647 w 128"/>
                <a:gd name="T25" fmla="*/ 2147483647 h 199"/>
                <a:gd name="T26" fmla="*/ 2147483647 w 128"/>
                <a:gd name="T27" fmla="*/ 2147483647 h 199"/>
                <a:gd name="T28" fmla="*/ 2147483647 w 128"/>
                <a:gd name="T29" fmla="*/ 2147483647 h 199"/>
                <a:gd name="T30" fmla="*/ 2147483647 w 128"/>
                <a:gd name="T31" fmla="*/ 2147483647 h 199"/>
                <a:gd name="T32" fmla="*/ 2147483647 w 128"/>
                <a:gd name="T33" fmla="*/ 2147483647 h 199"/>
                <a:gd name="T34" fmla="*/ 2147483647 w 128"/>
                <a:gd name="T35" fmla="*/ 2147483647 h 199"/>
                <a:gd name="T36" fmla="*/ 2147483647 w 128"/>
                <a:gd name="T37" fmla="*/ 2147483647 h 199"/>
                <a:gd name="T38" fmla="*/ 2147483647 w 128"/>
                <a:gd name="T39" fmla="*/ 2147483647 h 199"/>
                <a:gd name="T40" fmla="*/ 2147483647 w 128"/>
                <a:gd name="T41" fmla="*/ 2147483647 h 199"/>
                <a:gd name="T42" fmla="*/ 2147483647 w 128"/>
                <a:gd name="T43" fmla="*/ 2147483647 h 199"/>
                <a:gd name="T44" fmla="*/ 2147483647 w 128"/>
                <a:gd name="T45" fmla="*/ 2147483647 h 199"/>
                <a:gd name="T46" fmla="*/ 2147483647 w 128"/>
                <a:gd name="T47" fmla="*/ 2147483647 h 199"/>
                <a:gd name="T48" fmla="*/ 2147483647 w 128"/>
                <a:gd name="T49" fmla="*/ 2147483647 h 199"/>
                <a:gd name="T50" fmla="*/ 2147483647 w 128"/>
                <a:gd name="T51" fmla="*/ 2147483647 h 199"/>
                <a:gd name="T52" fmla="*/ 2147483647 w 128"/>
                <a:gd name="T53" fmla="*/ 2147483647 h 199"/>
                <a:gd name="T54" fmla="*/ 2147483647 w 128"/>
                <a:gd name="T55" fmla="*/ 2147483647 h 199"/>
                <a:gd name="T56" fmla="*/ 2147483647 w 128"/>
                <a:gd name="T57" fmla="*/ 2147483647 h 199"/>
                <a:gd name="T58" fmla="*/ 2147483647 w 128"/>
                <a:gd name="T59" fmla="*/ 2147483647 h 199"/>
                <a:gd name="T60" fmla="*/ 2147483647 w 128"/>
                <a:gd name="T61" fmla="*/ 2147483647 h 199"/>
                <a:gd name="T62" fmla="*/ 2147483647 w 128"/>
                <a:gd name="T63" fmla="*/ 2147483647 h 1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8"/>
                <a:gd name="T97" fmla="*/ 0 h 199"/>
                <a:gd name="T98" fmla="*/ 128 w 128"/>
                <a:gd name="T99" fmla="*/ 199 h 19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8" h="199">
                  <a:moveTo>
                    <a:pt x="98" y="12"/>
                  </a:moveTo>
                  <a:cubicBezTo>
                    <a:pt x="90" y="7"/>
                    <a:pt x="87" y="12"/>
                    <a:pt x="83" y="15"/>
                  </a:cubicBezTo>
                  <a:cubicBezTo>
                    <a:pt x="79" y="17"/>
                    <a:pt x="69" y="13"/>
                    <a:pt x="60" y="13"/>
                  </a:cubicBezTo>
                  <a:cubicBezTo>
                    <a:pt x="51" y="13"/>
                    <a:pt x="51" y="15"/>
                    <a:pt x="46" y="16"/>
                  </a:cubicBezTo>
                  <a:cubicBezTo>
                    <a:pt x="42" y="17"/>
                    <a:pt x="39" y="16"/>
                    <a:pt x="33" y="8"/>
                  </a:cubicBezTo>
                  <a:cubicBezTo>
                    <a:pt x="26" y="0"/>
                    <a:pt x="26" y="9"/>
                    <a:pt x="22" y="11"/>
                  </a:cubicBezTo>
                  <a:cubicBezTo>
                    <a:pt x="18" y="14"/>
                    <a:pt x="16" y="19"/>
                    <a:pt x="15" y="22"/>
                  </a:cubicBezTo>
                  <a:cubicBezTo>
                    <a:pt x="14" y="25"/>
                    <a:pt x="18" y="38"/>
                    <a:pt x="20" y="46"/>
                  </a:cubicBezTo>
                  <a:cubicBezTo>
                    <a:pt x="23" y="53"/>
                    <a:pt x="19" y="58"/>
                    <a:pt x="19" y="58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21" y="63"/>
                    <a:pt x="20" y="67"/>
                    <a:pt x="20" y="70"/>
                  </a:cubicBezTo>
                  <a:cubicBezTo>
                    <a:pt x="19" y="75"/>
                    <a:pt x="30" y="80"/>
                    <a:pt x="23" y="92"/>
                  </a:cubicBezTo>
                  <a:cubicBezTo>
                    <a:pt x="16" y="105"/>
                    <a:pt x="9" y="104"/>
                    <a:pt x="11" y="113"/>
                  </a:cubicBezTo>
                  <a:cubicBezTo>
                    <a:pt x="12" y="122"/>
                    <a:pt x="3" y="117"/>
                    <a:pt x="4" y="133"/>
                  </a:cubicBezTo>
                  <a:cubicBezTo>
                    <a:pt x="5" y="149"/>
                    <a:pt x="0" y="149"/>
                    <a:pt x="7" y="159"/>
                  </a:cubicBezTo>
                  <a:cubicBezTo>
                    <a:pt x="14" y="169"/>
                    <a:pt x="19" y="182"/>
                    <a:pt x="13" y="183"/>
                  </a:cubicBezTo>
                  <a:cubicBezTo>
                    <a:pt x="13" y="183"/>
                    <a:pt x="19" y="189"/>
                    <a:pt x="23" y="189"/>
                  </a:cubicBezTo>
                  <a:cubicBezTo>
                    <a:pt x="26" y="188"/>
                    <a:pt x="31" y="199"/>
                    <a:pt x="37" y="194"/>
                  </a:cubicBezTo>
                  <a:cubicBezTo>
                    <a:pt x="43" y="189"/>
                    <a:pt x="43" y="186"/>
                    <a:pt x="51" y="183"/>
                  </a:cubicBezTo>
                  <a:cubicBezTo>
                    <a:pt x="58" y="179"/>
                    <a:pt x="82" y="178"/>
                    <a:pt x="88" y="174"/>
                  </a:cubicBezTo>
                  <a:cubicBezTo>
                    <a:pt x="94" y="171"/>
                    <a:pt x="94" y="164"/>
                    <a:pt x="94" y="162"/>
                  </a:cubicBezTo>
                  <a:cubicBezTo>
                    <a:pt x="94" y="159"/>
                    <a:pt x="93" y="152"/>
                    <a:pt x="99" y="156"/>
                  </a:cubicBezTo>
                  <a:cubicBezTo>
                    <a:pt x="104" y="159"/>
                    <a:pt x="109" y="169"/>
                    <a:pt x="114" y="167"/>
                  </a:cubicBezTo>
                  <a:cubicBezTo>
                    <a:pt x="120" y="165"/>
                    <a:pt x="127" y="160"/>
                    <a:pt x="128" y="158"/>
                  </a:cubicBezTo>
                  <a:cubicBezTo>
                    <a:pt x="128" y="158"/>
                    <a:pt x="110" y="151"/>
                    <a:pt x="108" y="140"/>
                  </a:cubicBezTo>
                  <a:cubicBezTo>
                    <a:pt x="106" y="129"/>
                    <a:pt x="109" y="118"/>
                    <a:pt x="110" y="111"/>
                  </a:cubicBezTo>
                  <a:cubicBezTo>
                    <a:pt x="111" y="104"/>
                    <a:pt x="111" y="96"/>
                    <a:pt x="108" y="93"/>
                  </a:cubicBezTo>
                  <a:cubicBezTo>
                    <a:pt x="105" y="90"/>
                    <a:pt x="101" y="89"/>
                    <a:pt x="102" y="81"/>
                  </a:cubicBezTo>
                  <a:cubicBezTo>
                    <a:pt x="102" y="74"/>
                    <a:pt x="105" y="70"/>
                    <a:pt x="104" y="62"/>
                  </a:cubicBezTo>
                  <a:cubicBezTo>
                    <a:pt x="102" y="54"/>
                    <a:pt x="105" y="56"/>
                    <a:pt x="107" y="49"/>
                  </a:cubicBezTo>
                  <a:cubicBezTo>
                    <a:pt x="109" y="41"/>
                    <a:pt x="109" y="31"/>
                    <a:pt x="100" y="29"/>
                  </a:cubicBezTo>
                  <a:cubicBezTo>
                    <a:pt x="91" y="28"/>
                    <a:pt x="98" y="12"/>
                    <a:pt x="98" y="12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04" name="Freeform 318">
              <a:extLst>
                <a:ext uri="{FF2B5EF4-FFF2-40B4-BE49-F238E27FC236}">
                  <a16:creationId xmlns:a16="http://schemas.microsoft.com/office/drawing/2014/main" id="{A8B9C451-465B-4716-805E-F305FDA5B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6614" y="4306365"/>
              <a:ext cx="39293" cy="92558"/>
            </a:xfrm>
            <a:custGeom>
              <a:avLst/>
              <a:gdLst>
                <a:gd name="T0" fmla="*/ 2147483647 w 53"/>
                <a:gd name="T1" fmla="*/ 2147483647 h 146"/>
                <a:gd name="T2" fmla="*/ 2147483647 w 53"/>
                <a:gd name="T3" fmla="*/ 2147483647 h 146"/>
                <a:gd name="T4" fmla="*/ 2147483647 w 53"/>
                <a:gd name="T5" fmla="*/ 2147483647 h 146"/>
                <a:gd name="T6" fmla="*/ 2147483647 w 53"/>
                <a:gd name="T7" fmla="*/ 2147483647 h 146"/>
                <a:gd name="T8" fmla="*/ 2147483647 w 53"/>
                <a:gd name="T9" fmla="*/ 2147483647 h 146"/>
                <a:gd name="T10" fmla="*/ 2147483647 w 53"/>
                <a:gd name="T11" fmla="*/ 2147483647 h 146"/>
                <a:gd name="T12" fmla="*/ 2147483647 w 53"/>
                <a:gd name="T13" fmla="*/ 2147483647 h 146"/>
                <a:gd name="T14" fmla="*/ 2147483647 w 53"/>
                <a:gd name="T15" fmla="*/ 2147483647 h 146"/>
                <a:gd name="T16" fmla="*/ 2147483647 w 53"/>
                <a:gd name="T17" fmla="*/ 0 h 146"/>
                <a:gd name="T18" fmla="*/ 2147483647 w 53"/>
                <a:gd name="T19" fmla="*/ 0 h 146"/>
                <a:gd name="T20" fmla="*/ 2147483647 w 53"/>
                <a:gd name="T21" fmla="*/ 2147483647 h 146"/>
                <a:gd name="T22" fmla="*/ 2147483647 w 53"/>
                <a:gd name="T23" fmla="*/ 2147483647 h 146"/>
                <a:gd name="T24" fmla="*/ 2147483647 w 53"/>
                <a:gd name="T25" fmla="*/ 2147483647 h 146"/>
                <a:gd name="T26" fmla="*/ 2147483647 w 53"/>
                <a:gd name="T27" fmla="*/ 2147483647 h 146"/>
                <a:gd name="T28" fmla="*/ 2147483647 w 53"/>
                <a:gd name="T29" fmla="*/ 2147483647 h 146"/>
                <a:gd name="T30" fmla="*/ 2147483647 w 53"/>
                <a:gd name="T31" fmla="*/ 2147483647 h 146"/>
                <a:gd name="T32" fmla="*/ 2147483647 w 53"/>
                <a:gd name="T33" fmla="*/ 2147483647 h 146"/>
                <a:gd name="T34" fmla="*/ 2147483647 w 53"/>
                <a:gd name="T35" fmla="*/ 2147483647 h 146"/>
                <a:gd name="T36" fmla="*/ 2147483647 w 53"/>
                <a:gd name="T37" fmla="*/ 2147483647 h 146"/>
                <a:gd name="T38" fmla="*/ 2147483647 w 53"/>
                <a:gd name="T39" fmla="*/ 2147483647 h 14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3"/>
                <a:gd name="T61" fmla="*/ 0 h 146"/>
                <a:gd name="T62" fmla="*/ 53 w 53"/>
                <a:gd name="T63" fmla="*/ 146 h 14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3" h="146">
                  <a:moveTo>
                    <a:pt x="37" y="146"/>
                  </a:moveTo>
                  <a:cubicBezTo>
                    <a:pt x="37" y="146"/>
                    <a:pt x="19" y="139"/>
                    <a:pt x="17" y="128"/>
                  </a:cubicBezTo>
                  <a:cubicBezTo>
                    <a:pt x="15" y="117"/>
                    <a:pt x="18" y="106"/>
                    <a:pt x="19" y="99"/>
                  </a:cubicBezTo>
                  <a:cubicBezTo>
                    <a:pt x="20" y="92"/>
                    <a:pt x="20" y="84"/>
                    <a:pt x="17" y="81"/>
                  </a:cubicBezTo>
                  <a:cubicBezTo>
                    <a:pt x="14" y="78"/>
                    <a:pt x="10" y="77"/>
                    <a:pt x="11" y="69"/>
                  </a:cubicBezTo>
                  <a:cubicBezTo>
                    <a:pt x="11" y="62"/>
                    <a:pt x="14" y="58"/>
                    <a:pt x="13" y="50"/>
                  </a:cubicBezTo>
                  <a:cubicBezTo>
                    <a:pt x="11" y="42"/>
                    <a:pt x="14" y="44"/>
                    <a:pt x="16" y="37"/>
                  </a:cubicBezTo>
                  <a:cubicBezTo>
                    <a:pt x="18" y="29"/>
                    <a:pt x="18" y="19"/>
                    <a:pt x="9" y="17"/>
                  </a:cubicBezTo>
                  <a:cubicBezTo>
                    <a:pt x="0" y="16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6" y="6"/>
                    <a:pt x="18" y="7"/>
                    <a:pt x="25" y="7"/>
                  </a:cubicBezTo>
                  <a:cubicBezTo>
                    <a:pt x="25" y="7"/>
                    <a:pt x="22" y="18"/>
                    <a:pt x="28" y="22"/>
                  </a:cubicBezTo>
                  <a:cubicBezTo>
                    <a:pt x="33" y="27"/>
                    <a:pt x="42" y="31"/>
                    <a:pt x="42" y="38"/>
                  </a:cubicBezTo>
                  <a:cubicBezTo>
                    <a:pt x="43" y="45"/>
                    <a:pt x="40" y="51"/>
                    <a:pt x="44" y="57"/>
                  </a:cubicBezTo>
                  <a:cubicBezTo>
                    <a:pt x="48" y="62"/>
                    <a:pt x="53" y="62"/>
                    <a:pt x="52" y="69"/>
                  </a:cubicBezTo>
                  <a:cubicBezTo>
                    <a:pt x="50" y="77"/>
                    <a:pt x="47" y="70"/>
                    <a:pt x="48" y="82"/>
                  </a:cubicBezTo>
                  <a:cubicBezTo>
                    <a:pt x="50" y="94"/>
                    <a:pt x="50" y="115"/>
                    <a:pt x="49" y="118"/>
                  </a:cubicBezTo>
                  <a:cubicBezTo>
                    <a:pt x="48" y="121"/>
                    <a:pt x="45" y="127"/>
                    <a:pt x="48" y="130"/>
                  </a:cubicBezTo>
                  <a:cubicBezTo>
                    <a:pt x="51" y="134"/>
                    <a:pt x="52" y="143"/>
                    <a:pt x="52" y="143"/>
                  </a:cubicBezTo>
                  <a:cubicBezTo>
                    <a:pt x="52" y="143"/>
                    <a:pt x="44" y="139"/>
                    <a:pt x="37" y="146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05" name="Freeform 319">
              <a:extLst>
                <a:ext uri="{FF2B5EF4-FFF2-40B4-BE49-F238E27FC236}">
                  <a16:creationId xmlns:a16="http://schemas.microsoft.com/office/drawing/2014/main" id="{FE685FB9-4722-4D84-9EB5-703304889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641" y="4282368"/>
              <a:ext cx="66799" cy="114269"/>
            </a:xfrm>
            <a:custGeom>
              <a:avLst/>
              <a:gdLst>
                <a:gd name="T0" fmla="*/ 2147483647 w 92"/>
                <a:gd name="T1" fmla="*/ 2147483647 h 181"/>
                <a:gd name="T2" fmla="*/ 2147483647 w 92"/>
                <a:gd name="T3" fmla="*/ 2147483647 h 181"/>
                <a:gd name="T4" fmla="*/ 2147483647 w 92"/>
                <a:gd name="T5" fmla="*/ 2147483647 h 181"/>
                <a:gd name="T6" fmla="*/ 2147483647 w 92"/>
                <a:gd name="T7" fmla="*/ 2147483647 h 181"/>
                <a:gd name="T8" fmla="*/ 2147483647 w 92"/>
                <a:gd name="T9" fmla="*/ 2147483647 h 181"/>
                <a:gd name="T10" fmla="*/ 2147483647 w 92"/>
                <a:gd name="T11" fmla="*/ 2147483647 h 181"/>
                <a:gd name="T12" fmla="*/ 2147483647 w 92"/>
                <a:gd name="T13" fmla="*/ 2147483647 h 181"/>
                <a:gd name="T14" fmla="*/ 2147483647 w 92"/>
                <a:gd name="T15" fmla="*/ 2147483647 h 181"/>
                <a:gd name="T16" fmla="*/ 2147483647 w 92"/>
                <a:gd name="T17" fmla="*/ 2147483647 h 181"/>
                <a:gd name="T18" fmla="*/ 2147483647 w 92"/>
                <a:gd name="T19" fmla="*/ 2147483647 h 181"/>
                <a:gd name="T20" fmla="*/ 2147483647 w 92"/>
                <a:gd name="T21" fmla="*/ 2147483647 h 181"/>
                <a:gd name="T22" fmla="*/ 2147483647 w 92"/>
                <a:gd name="T23" fmla="*/ 2147483647 h 181"/>
                <a:gd name="T24" fmla="*/ 2147483647 w 92"/>
                <a:gd name="T25" fmla="*/ 2147483647 h 181"/>
                <a:gd name="T26" fmla="*/ 2147483647 w 92"/>
                <a:gd name="T27" fmla="*/ 2147483647 h 181"/>
                <a:gd name="T28" fmla="*/ 2147483647 w 92"/>
                <a:gd name="T29" fmla="*/ 2147483647 h 181"/>
                <a:gd name="T30" fmla="*/ 2147483647 w 92"/>
                <a:gd name="T31" fmla="*/ 2147483647 h 181"/>
                <a:gd name="T32" fmla="*/ 2147483647 w 92"/>
                <a:gd name="T33" fmla="*/ 2147483647 h 181"/>
                <a:gd name="T34" fmla="*/ 2147483647 w 92"/>
                <a:gd name="T35" fmla="*/ 2147483647 h 181"/>
                <a:gd name="T36" fmla="*/ 2147483647 w 92"/>
                <a:gd name="T37" fmla="*/ 2147483647 h 181"/>
                <a:gd name="T38" fmla="*/ 2147483647 w 92"/>
                <a:gd name="T39" fmla="*/ 2147483647 h 181"/>
                <a:gd name="T40" fmla="*/ 2147483647 w 92"/>
                <a:gd name="T41" fmla="*/ 2147483647 h 181"/>
                <a:gd name="T42" fmla="*/ 2147483647 w 92"/>
                <a:gd name="T43" fmla="*/ 2147483647 h 181"/>
                <a:gd name="T44" fmla="*/ 2147483647 w 92"/>
                <a:gd name="T45" fmla="*/ 2147483647 h 181"/>
                <a:gd name="T46" fmla="*/ 2147483647 w 92"/>
                <a:gd name="T47" fmla="*/ 2147483647 h 181"/>
                <a:gd name="T48" fmla="*/ 2147483647 w 92"/>
                <a:gd name="T49" fmla="*/ 2147483647 h 181"/>
                <a:gd name="T50" fmla="*/ 2147483647 w 92"/>
                <a:gd name="T51" fmla="*/ 2147483647 h 181"/>
                <a:gd name="T52" fmla="*/ 2147483647 w 92"/>
                <a:gd name="T53" fmla="*/ 2147483647 h 181"/>
                <a:gd name="T54" fmla="*/ 2147483647 w 92"/>
                <a:gd name="T55" fmla="*/ 2147483647 h 181"/>
                <a:gd name="T56" fmla="*/ 2147483647 w 92"/>
                <a:gd name="T57" fmla="*/ 2147483647 h 181"/>
                <a:gd name="T58" fmla="*/ 2147483647 w 92"/>
                <a:gd name="T59" fmla="*/ 2147483647 h 18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2"/>
                <a:gd name="T91" fmla="*/ 0 h 181"/>
                <a:gd name="T92" fmla="*/ 92 w 92"/>
                <a:gd name="T93" fmla="*/ 181 h 18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2" h="181">
                  <a:moveTo>
                    <a:pt x="30" y="181"/>
                  </a:moveTo>
                  <a:cubicBezTo>
                    <a:pt x="30" y="181"/>
                    <a:pt x="29" y="172"/>
                    <a:pt x="26" y="168"/>
                  </a:cubicBezTo>
                  <a:cubicBezTo>
                    <a:pt x="23" y="165"/>
                    <a:pt x="26" y="159"/>
                    <a:pt x="27" y="156"/>
                  </a:cubicBezTo>
                  <a:cubicBezTo>
                    <a:pt x="28" y="153"/>
                    <a:pt x="28" y="132"/>
                    <a:pt x="26" y="120"/>
                  </a:cubicBezTo>
                  <a:cubicBezTo>
                    <a:pt x="25" y="108"/>
                    <a:pt x="28" y="115"/>
                    <a:pt x="30" y="107"/>
                  </a:cubicBezTo>
                  <a:cubicBezTo>
                    <a:pt x="31" y="100"/>
                    <a:pt x="26" y="100"/>
                    <a:pt x="22" y="95"/>
                  </a:cubicBezTo>
                  <a:cubicBezTo>
                    <a:pt x="18" y="89"/>
                    <a:pt x="21" y="83"/>
                    <a:pt x="20" y="76"/>
                  </a:cubicBezTo>
                  <a:cubicBezTo>
                    <a:pt x="20" y="69"/>
                    <a:pt x="11" y="65"/>
                    <a:pt x="6" y="60"/>
                  </a:cubicBezTo>
                  <a:cubicBezTo>
                    <a:pt x="0" y="56"/>
                    <a:pt x="3" y="45"/>
                    <a:pt x="3" y="45"/>
                  </a:cubicBezTo>
                  <a:cubicBezTo>
                    <a:pt x="9" y="45"/>
                    <a:pt x="11" y="43"/>
                    <a:pt x="13" y="40"/>
                  </a:cubicBezTo>
                  <a:cubicBezTo>
                    <a:pt x="15" y="38"/>
                    <a:pt x="28" y="29"/>
                    <a:pt x="35" y="30"/>
                  </a:cubicBezTo>
                  <a:cubicBezTo>
                    <a:pt x="42" y="32"/>
                    <a:pt x="50" y="23"/>
                    <a:pt x="51" y="18"/>
                  </a:cubicBezTo>
                  <a:cubicBezTo>
                    <a:pt x="51" y="18"/>
                    <a:pt x="51" y="6"/>
                    <a:pt x="55" y="7"/>
                  </a:cubicBezTo>
                  <a:cubicBezTo>
                    <a:pt x="59" y="9"/>
                    <a:pt x="62" y="9"/>
                    <a:pt x="63" y="6"/>
                  </a:cubicBezTo>
                  <a:cubicBezTo>
                    <a:pt x="63" y="3"/>
                    <a:pt x="63" y="0"/>
                    <a:pt x="69" y="9"/>
                  </a:cubicBezTo>
                  <a:cubicBezTo>
                    <a:pt x="75" y="17"/>
                    <a:pt x="79" y="15"/>
                    <a:pt x="82" y="21"/>
                  </a:cubicBezTo>
                  <a:cubicBezTo>
                    <a:pt x="86" y="26"/>
                    <a:pt x="82" y="28"/>
                    <a:pt x="83" y="32"/>
                  </a:cubicBezTo>
                  <a:cubicBezTo>
                    <a:pt x="84" y="36"/>
                    <a:pt x="86" y="39"/>
                    <a:pt x="88" y="42"/>
                  </a:cubicBezTo>
                  <a:cubicBezTo>
                    <a:pt x="89" y="46"/>
                    <a:pt x="92" y="46"/>
                    <a:pt x="89" y="53"/>
                  </a:cubicBezTo>
                  <a:cubicBezTo>
                    <a:pt x="86" y="60"/>
                    <a:pt x="80" y="63"/>
                    <a:pt x="81" y="68"/>
                  </a:cubicBezTo>
                  <a:cubicBezTo>
                    <a:pt x="83" y="73"/>
                    <a:pt x="89" y="77"/>
                    <a:pt x="81" y="79"/>
                  </a:cubicBezTo>
                  <a:cubicBezTo>
                    <a:pt x="73" y="81"/>
                    <a:pt x="71" y="77"/>
                    <a:pt x="71" y="80"/>
                  </a:cubicBezTo>
                  <a:cubicBezTo>
                    <a:pt x="70" y="84"/>
                    <a:pt x="67" y="82"/>
                    <a:pt x="66" y="85"/>
                  </a:cubicBezTo>
                  <a:cubicBezTo>
                    <a:pt x="64" y="88"/>
                    <a:pt x="77" y="95"/>
                    <a:pt x="66" y="97"/>
                  </a:cubicBezTo>
                  <a:cubicBezTo>
                    <a:pt x="55" y="99"/>
                    <a:pt x="51" y="100"/>
                    <a:pt x="54" y="108"/>
                  </a:cubicBezTo>
                  <a:cubicBezTo>
                    <a:pt x="57" y="117"/>
                    <a:pt x="56" y="122"/>
                    <a:pt x="55" y="127"/>
                  </a:cubicBezTo>
                  <a:cubicBezTo>
                    <a:pt x="54" y="131"/>
                    <a:pt x="54" y="132"/>
                    <a:pt x="55" y="138"/>
                  </a:cubicBezTo>
                  <a:cubicBezTo>
                    <a:pt x="57" y="145"/>
                    <a:pt x="58" y="147"/>
                    <a:pt x="58" y="153"/>
                  </a:cubicBezTo>
                  <a:cubicBezTo>
                    <a:pt x="58" y="158"/>
                    <a:pt x="53" y="176"/>
                    <a:pt x="53" y="176"/>
                  </a:cubicBezTo>
                  <a:cubicBezTo>
                    <a:pt x="53" y="176"/>
                    <a:pt x="36" y="180"/>
                    <a:pt x="30" y="181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06" name="Freeform 320">
              <a:extLst>
                <a:ext uri="{FF2B5EF4-FFF2-40B4-BE49-F238E27FC236}">
                  <a16:creationId xmlns:a16="http://schemas.microsoft.com/office/drawing/2014/main" id="{3BD8EF0E-EB33-4EAA-8CFA-EAB0EB601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402" y="4084683"/>
              <a:ext cx="315656" cy="210255"/>
            </a:xfrm>
            <a:custGeom>
              <a:avLst/>
              <a:gdLst>
                <a:gd name="T0" fmla="*/ 2147483647 w 434"/>
                <a:gd name="T1" fmla="*/ 2147483647 h 330"/>
                <a:gd name="T2" fmla="*/ 2147483647 w 434"/>
                <a:gd name="T3" fmla="*/ 2147483647 h 330"/>
                <a:gd name="T4" fmla="*/ 2147483647 w 434"/>
                <a:gd name="T5" fmla="*/ 2147483647 h 330"/>
                <a:gd name="T6" fmla="*/ 2147483647 w 434"/>
                <a:gd name="T7" fmla="*/ 2147483647 h 330"/>
                <a:gd name="T8" fmla="*/ 2147483647 w 434"/>
                <a:gd name="T9" fmla="*/ 2147483647 h 330"/>
                <a:gd name="T10" fmla="*/ 2147483647 w 434"/>
                <a:gd name="T11" fmla="*/ 2147483647 h 330"/>
                <a:gd name="T12" fmla="*/ 2147483647 w 434"/>
                <a:gd name="T13" fmla="*/ 2147483647 h 330"/>
                <a:gd name="T14" fmla="*/ 2147483647 w 434"/>
                <a:gd name="T15" fmla="*/ 2147483647 h 330"/>
                <a:gd name="T16" fmla="*/ 2147483647 w 434"/>
                <a:gd name="T17" fmla="*/ 2147483647 h 330"/>
                <a:gd name="T18" fmla="*/ 2147483647 w 434"/>
                <a:gd name="T19" fmla="*/ 2147483647 h 330"/>
                <a:gd name="T20" fmla="*/ 2147483647 w 434"/>
                <a:gd name="T21" fmla="*/ 2147483647 h 330"/>
                <a:gd name="T22" fmla="*/ 2147483647 w 434"/>
                <a:gd name="T23" fmla="*/ 2147483647 h 330"/>
                <a:gd name="T24" fmla="*/ 2147483647 w 434"/>
                <a:gd name="T25" fmla="*/ 2147483647 h 330"/>
                <a:gd name="T26" fmla="*/ 2147483647 w 434"/>
                <a:gd name="T27" fmla="*/ 2147483647 h 330"/>
                <a:gd name="T28" fmla="*/ 0 w 434"/>
                <a:gd name="T29" fmla="*/ 2147483647 h 330"/>
                <a:gd name="T30" fmla="*/ 2147483647 w 434"/>
                <a:gd name="T31" fmla="*/ 2147483647 h 330"/>
                <a:gd name="T32" fmla="*/ 2147483647 w 434"/>
                <a:gd name="T33" fmla="*/ 2147483647 h 330"/>
                <a:gd name="T34" fmla="*/ 2147483647 w 434"/>
                <a:gd name="T35" fmla="*/ 2147483647 h 330"/>
                <a:gd name="T36" fmla="*/ 2147483647 w 434"/>
                <a:gd name="T37" fmla="*/ 2147483647 h 330"/>
                <a:gd name="T38" fmla="*/ 2147483647 w 434"/>
                <a:gd name="T39" fmla="*/ 2147483647 h 330"/>
                <a:gd name="T40" fmla="*/ 2147483647 w 434"/>
                <a:gd name="T41" fmla="*/ 2147483647 h 330"/>
                <a:gd name="T42" fmla="*/ 2147483647 w 434"/>
                <a:gd name="T43" fmla="*/ 2147483647 h 330"/>
                <a:gd name="T44" fmla="*/ 2147483647 w 434"/>
                <a:gd name="T45" fmla="*/ 2147483647 h 330"/>
                <a:gd name="T46" fmla="*/ 2147483647 w 434"/>
                <a:gd name="T47" fmla="*/ 2147483647 h 330"/>
                <a:gd name="T48" fmla="*/ 2147483647 w 434"/>
                <a:gd name="T49" fmla="*/ 2147483647 h 330"/>
                <a:gd name="T50" fmla="*/ 2147483647 w 434"/>
                <a:gd name="T51" fmla="*/ 2147483647 h 330"/>
                <a:gd name="T52" fmla="*/ 2147483647 w 434"/>
                <a:gd name="T53" fmla="*/ 2147483647 h 330"/>
                <a:gd name="T54" fmla="*/ 2147483647 w 434"/>
                <a:gd name="T55" fmla="*/ 2147483647 h 330"/>
                <a:gd name="T56" fmla="*/ 2147483647 w 434"/>
                <a:gd name="T57" fmla="*/ 2147483647 h 330"/>
                <a:gd name="T58" fmla="*/ 2147483647 w 434"/>
                <a:gd name="T59" fmla="*/ 2147483647 h 330"/>
                <a:gd name="T60" fmla="*/ 2147483647 w 434"/>
                <a:gd name="T61" fmla="*/ 2147483647 h 330"/>
                <a:gd name="T62" fmla="*/ 2147483647 w 434"/>
                <a:gd name="T63" fmla="*/ 2147483647 h 330"/>
                <a:gd name="T64" fmla="*/ 2147483647 w 434"/>
                <a:gd name="T65" fmla="*/ 2147483647 h 330"/>
                <a:gd name="T66" fmla="*/ 2147483647 w 434"/>
                <a:gd name="T67" fmla="*/ 2147483647 h 330"/>
                <a:gd name="T68" fmla="*/ 2147483647 w 434"/>
                <a:gd name="T69" fmla="*/ 2147483647 h 330"/>
                <a:gd name="T70" fmla="*/ 2147483647 w 434"/>
                <a:gd name="T71" fmla="*/ 2147483647 h 330"/>
                <a:gd name="T72" fmla="*/ 2147483647 w 434"/>
                <a:gd name="T73" fmla="*/ 2147483647 h 330"/>
                <a:gd name="T74" fmla="*/ 2147483647 w 434"/>
                <a:gd name="T75" fmla="*/ 2147483647 h 330"/>
                <a:gd name="T76" fmla="*/ 2147483647 w 434"/>
                <a:gd name="T77" fmla="*/ 2147483647 h 330"/>
                <a:gd name="T78" fmla="*/ 2147483647 w 434"/>
                <a:gd name="T79" fmla="*/ 2147483647 h 330"/>
                <a:gd name="T80" fmla="*/ 2147483647 w 434"/>
                <a:gd name="T81" fmla="*/ 2147483647 h 330"/>
                <a:gd name="T82" fmla="*/ 2147483647 w 434"/>
                <a:gd name="T83" fmla="*/ 2147483647 h 330"/>
                <a:gd name="T84" fmla="*/ 2147483647 w 434"/>
                <a:gd name="T85" fmla="*/ 2147483647 h 330"/>
                <a:gd name="T86" fmla="*/ 2147483647 w 434"/>
                <a:gd name="T87" fmla="*/ 2147483647 h 330"/>
                <a:gd name="T88" fmla="*/ 2147483647 w 434"/>
                <a:gd name="T89" fmla="*/ 2147483647 h 330"/>
                <a:gd name="T90" fmla="*/ 2147483647 w 434"/>
                <a:gd name="T91" fmla="*/ 2147483647 h 330"/>
                <a:gd name="T92" fmla="*/ 2147483647 w 434"/>
                <a:gd name="T93" fmla="*/ 2147483647 h 330"/>
                <a:gd name="T94" fmla="*/ 2147483647 w 434"/>
                <a:gd name="T95" fmla="*/ 2147483647 h 330"/>
                <a:gd name="T96" fmla="*/ 2147483647 w 434"/>
                <a:gd name="T97" fmla="*/ 2147483647 h 330"/>
                <a:gd name="T98" fmla="*/ 2147483647 w 434"/>
                <a:gd name="T99" fmla="*/ 2147483647 h 330"/>
                <a:gd name="T100" fmla="*/ 2147483647 w 434"/>
                <a:gd name="T101" fmla="*/ 2147483647 h 330"/>
                <a:gd name="T102" fmla="*/ 2147483647 w 434"/>
                <a:gd name="T103" fmla="*/ 2147483647 h 330"/>
                <a:gd name="T104" fmla="*/ 2147483647 w 434"/>
                <a:gd name="T105" fmla="*/ 2147483647 h 330"/>
                <a:gd name="T106" fmla="*/ 2147483647 w 434"/>
                <a:gd name="T107" fmla="*/ 2147483647 h 330"/>
                <a:gd name="T108" fmla="*/ 2147483647 w 434"/>
                <a:gd name="T109" fmla="*/ 2147483647 h 330"/>
                <a:gd name="T110" fmla="*/ 2147483647 w 434"/>
                <a:gd name="T111" fmla="*/ 2147483647 h 330"/>
                <a:gd name="T112" fmla="*/ 2147483647 w 434"/>
                <a:gd name="T113" fmla="*/ 2147483647 h 330"/>
                <a:gd name="T114" fmla="*/ 2147483647 w 434"/>
                <a:gd name="T115" fmla="*/ 2147483647 h 330"/>
                <a:gd name="T116" fmla="*/ 2147483647 w 434"/>
                <a:gd name="T117" fmla="*/ 2147483647 h 330"/>
                <a:gd name="T118" fmla="*/ 2147483647 w 434"/>
                <a:gd name="T119" fmla="*/ 2147483647 h 330"/>
                <a:gd name="T120" fmla="*/ 2147483647 w 434"/>
                <a:gd name="T121" fmla="*/ 2147483647 h 33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34"/>
                <a:gd name="T184" fmla="*/ 0 h 330"/>
                <a:gd name="T185" fmla="*/ 434 w 434"/>
                <a:gd name="T186" fmla="*/ 330 h 33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34" h="330">
                  <a:moveTo>
                    <a:pt x="408" y="23"/>
                  </a:moveTo>
                  <a:cubicBezTo>
                    <a:pt x="385" y="35"/>
                    <a:pt x="385" y="35"/>
                    <a:pt x="385" y="35"/>
                  </a:cubicBezTo>
                  <a:cubicBezTo>
                    <a:pt x="385" y="35"/>
                    <a:pt x="362" y="0"/>
                    <a:pt x="328" y="8"/>
                  </a:cubicBezTo>
                  <a:cubicBezTo>
                    <a:pt x="294" y="14"/>
                    <a:pt x="174" y="105"/>
                    <a:pt x="167" y="112"/>
                  </a:cubicBezTo>
                  <a:cubicBezTo>
                    <a:pt x="159" y="119"/>
                    <a:pt x="122" y="126"/>
                    <a:pt x="112" y="126"/>
                  </a:cubicBezTo>
                  <a:cubicBezTo>
                    <a:pt x="112" y="126"/>
                    <a:pt x="116" y="172"/>
                    <a:pt x="114" y="188"/>
                  </a:cubicBezTo>
                  <a:cubicBezTo>
                    <a:pt x="112" y="203"/>
                    <a:pt x="104" y="203"/>
                    <a:pt x="105" y="210"/>
                  </a:cubicBezTo>
                  <a:cubicBezTo>
                    <a:pt x="106" y="216"/>
                    <a:pt x="99" y="230"/>
                    <a:pt x="93" y="233"/>
                  </a:cubicBezTo>
                  <a:cubicBezTo>
                    <a:pt x="88" y="236"/>
                    <a:pt x="73" y="233"/>
                    <a:pt x="68" y="233"/>
                  </a:cubicBezTo>
                  <a:cubicBezTo>
                    <a:pt x="62" y="233"/>
                    <a:pt x="52" y="231"/>
                    <a:pt x="48" y="232"/>
                  </a:cubicBezTo>
                  <a:cubicBezTo>
                    <a:pt x="44" y="233"/>
                    <a:pt x="30" y="232"/>
                    <a:pt x="30" y="232"/>
                  </a:cubicBezTo>
                  <a:cubicBezTo>
                    <a:pt x="30" y="232"/>
                    <a:pt x="30" y="243"/>
                    <a:pt x="17" y="241"/>
                  </a:cubicBezTo>
                  <a:cubicBezTo>
                    <a:pt x="13" y="240"/>
                    <a:pt x="9" y="238"/>
                    <a:pt x="4" y="236"/>
                  </a:cubicBezTo>
                  <a:cubicBezTo>
                    <a:pt x="3" y="236"/>
                    <a:pt x="3" y="236"/>
                    <a:pt x="3" y="236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46"/>
                    <a:pt x="2" y="253"/>
                    <a:pt x="1" y="256"/>
                  </a:cubicBezTo>
                  <a:cubicBezTo>
                    <a:pt x="1" y="259"/>
                    <a:pt x="12" y="273"/>
                    <a:pt x="17" y="279"/>
                  </a:cubicBezTo>
                  <a:cubicBezTo>
                    <a:pt x="23" y="285"/>
                    <a:pt x="26" y="283"/>
                    <a:pt x="27" y="286"/>
                  </a:cubicBezTo>
                  <a:cubicBezTo>
                    <a:pt x="29" y="288"/>
                    <a:pt x="26" y="289"/>
                    <a:pt x="22" y="289"/>
                  </a:cubicBezTo>
                  <a:cubicBezTo>
                    <a:pt x="19" y="290"/>
                    <a:pt x="23" y="293"/>
                    <a:pt x="23" y="298"/>
                  </a:cubicBezTo>
                  <a:cubicBezTo>
                    <a:pt x="24" y="304"/>
                    <a:pt x="35" y="305"/>
                    <a:pt x="39" y="304"/>
                  </a:cubicBezTo>
                  <a:cubicBezTo>
                    <a:pt x="43" y="302"/>
                    <a:pt x="45" y="304"/>
                    <a:pt x="50" y="304"/>
                  </a:cubicBezTo>
                  <a:cubicBezTo>
                    <a:pt x="56" y="304"/>
                    <a:pt x="49" y="311"/>
                    <a:pt x="52" y="317"/>
                  </a:cubicBezTo>
                  <a:cubicBezTo>
                    <a:pt x="55" y="322"/>
                    <a:pt x="60" y="322"/>
                    <a:pt x="58" y="327"/>
                  </a:cubicBezTo>
                  <a:cubicBezTo>
                    <a:pt x="58" y="327"/>
                    <a:pt x="58" y="315"/>
                    <a:pt x="62" y="316"/>
                  </a:cubicBezTo>
                  <a:cubicBezTo>
                    <a:pt x="66" y="318"/>
                    <a:pt x="69" y="318"/>
                    <a:pt x="70" y="315"/>
                  </a:cubicBezTo>
                  <a:cubicBezTo>
                    <a:pt x="70" y="312"/>
                    <a:pt x="70" y="309"/>
                    <a:pt x="76" y="318"/>
                  </a:cubicBezTo>
                  <a:cubicBezTo>
                    <a:pt x="82" y="326"/>
                    <a:pt x="86" y="325"/>
                    <a:pt x="89" y="329"/>
                  </a:cubicBezTo>
                  <a:cubicBezTo>
                    <a:pt x="89" y="329"/>
                    <a:pt x="89" y="330"/>
                    <a:pt x="89" y="330"/>
                  </a:cubicBezTo>
                  <a:cubicBezTo>
                    <a:pt x="89" y="330"/>
                    <a:pt x="89" y="330"/>
                    <a:pt x="89" y="330"/>
                  </a:cubicBezTo>
                  <a:cubicBezTo>
                    <a:pt x="93" y="316"/>
                    <a:pt x="93" y="316"/>
                    <a:pt x="93" y="316"/>
                  </a:cubicBezTo>
                  <a:cubicBezTo>
                    <a:pt x="93" y="316"/>
                    <a:pt x="93" y="308"/>
                    <a:pt x="96" y="307"/>
                  </a:cubicBezTo>
                  <a:cubicBezTo>
                    <a:pt x="100" y="307"/>
                    <a:pt x="103" y="306"/>
                    <a:pt x="104" y="300"/>
                  </a:cubicBezTo>
                  <a:cubicBezTo>
                    <a:pt x="106" y="294"/>
                    <a:pt x="104" y="296"/>
                    <a:pt x="106" y="291"/>
                  </a:cubicBezTo>
                  <a:cubicBezTo>
                    <a:pt x="108" y="286"/>
                    <a:pt x="111" y="275"/>
                    <a:pt x="122" y="277"/>
                  </a:cubicBezTo>
                  <a:cubicBezTo>
                    <a:pt x="134" y="278"/>
                    <a:pt x="139" y="279"/>
                    <a:pt x="140" y="275"/>
                  </a:cubicBezTo>
                  <a:cubicBezTo>
                    <a:pt x="141" y="272"/>
                    <a:pt x="140" y="265"/>
                    <a:pt x="151" y="272"/>
                  </a:cubicBezTo>
                  <a:cubicBezTo>
                    <a:pt x="162" y="280"/>
                    <a:pt x="173" y="281"/>
                    <a:pt x="175" y="282"/>
                  </a:cubicBezTo>
                  <a:cubicBezTo>
                    <a:pt x="177" y="282"/>
                    <a:pt x="181" y="285"/>
                    <a:pt x="181" y="285"/>
                  </a:cubicBezTo>
                  <a:cubicBezTo>
                    <a:pt x="181" y="285"/>
                    <a:pt x="174" y="295"/>
                    <a:pt x="180" y="296"/>
                  </a:cubicBezTo>
                  <a:cubicBezTo>
                    <a:pt x="186" y="298"/>
                    <a:pt x="185" y="298"/>
                    <a:pt x="193" y="296"/>
                  </a:cubicBezTo>
                  <a:cubicBezTo>
                    <a:pt x="202" y="293"/>
                    <a:pt x="200" y="289"/>
                    <a:pt x="208" y="291"/>
                  </a:cubicBezTo>
                  <a:cubicBezTo>
                    <a:pt x="215" y="292"/>
                    <a:pt x="223" y="289"/>
                    <a:pt x="225" y="290"/>
                  </a:cubicBezTo>
                  <a:cubicBezTo>
                    <a:pt x="227" y="291"/>
                    <a:pt x="236" y="305"/>
                    <a:pt x="242" y="304"/>
                  </a:cubicBezTo>
                  <a:cubicBezTo>
                    <a:pt x="249" y="303"/>
                    <a:pt x="267" y="298"/>
                    <a:pt x="270" y="294"/>
                  </a:cubicBezTo>
                  <a:cubicBezTo>
                    <a:pt x="274" y="291"/>
                    <a:pt x="277" y="276"/>
                    <a:pt x="294" y="285"/>
                  </a:cubicBezTo>
                  <a:cubicBezTo>
                    <a:pt x="311" y="294"/>
                    <a:pt x="303" y="292"/>
                    <a:pt x="319" y="293"/>
                  </a:cubicBezTo>
                  <a:cubicBezTo>
                    <a:pt x="335" y="294"/>
                    <a:pt x="327" y="291"/>
                    <a:pt x="338" y="289"/>
                  </a:cubicBezTo>
                  <a:cubicBezTo>
                    <a:pt x="348" y="287"/>
                    <a:pt x="346" y="284"/>
                    <a:pt x="353" y="283"/>
                  </a:cubicBezTo>
                  <a:cubicBezTo>
                    <a:pt x="361" y="282"/>
                    <a:pt x="368" y="283"/>
                    <a:pt x="368" y="283"/>
                  </a:cubicBezTo>
                  <a:cubicBezTo>
                    <a:pt x="368" y="283"/>
                    <a:pt x="368" y="265"/>
                    <a:pt x="367" y="262"/>
                  </a:cubicBezTo>
                  <a:cubicBezTo>
                    <a:pt x="366" y="259"/>
                    <a:pt x="372" y="259"/>
                    <a:pt x="376" y="249"/>
                  </a:cubicBezTo>
                  <a:cubicBezTo>
                    <a:pt x="380" y="239"/>
                    <a:pt x="379" y="237"/>
                    <a:pt x="385" y="230"/>
                  </a:cubicBezTo>
                  <a:cubicBezTo>
                    <a:pt x="392" y="223"/>
                    <a:pt x="396" y="216"/>
                    <a:pt x="401" y="212"/>
                  </a:cubicBezTo>
                  <a:cubicBezTo>
                    <a:pt x="406" y="208"/>
                    <a:pt x="419" y="192"/>
                    <a:pt x="419" y="192"/>
                  </a:cubicBezTo>
                  <a:cubicBezTo>
                    <a:pt x="419" y="192"/>
                    <a:pt x="423" y="141"/>
                    <a:pt x="424" y="129"/>
                  </a:cubicBezTo>
                  <a:cubicBezTo>
                    <a:pt x="426" y="118"/>
                    <a:pt x="434" y="108"/>
                    <a:pt x="431" y="101"/>
                  </a:cubicBezTo>
                  <a:cubicBezTo>
                    <a:pt x="428" y="93"/>
                    <a:pt x="418" y="92"/>
                    <a:pt x="417" y="88"/>
                  </a:cubicBezTo>
                  <a:cubicBezTo>
                    <a:pt x="416" y="83"/>
                    <a:pt x="418" y="76"/>
                    <a:pt x="416" y="71"/>
                  </a:cubicBezTo>
                  <a:cubicBezTo>
                    <a:pt x="415" y="67"/>
                    <a:pt x="409" y="61"/>
                    <a:pt x="408" y="55"/>
                  </a:cubicBezTo>
                  <a:cubicBezTo>
                    <a:pt x="407" y="48"/>
                    <a:pt x="408" y="23"/>
                    <a:pt x="408" y="23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07" name="Freeform 321">
              <a:extLst>
                <a:ext uri="{FF2B5EF4-FFF2-40B4-BE49-F238E27FC236}">
                  <a16:creationId xmlns:a16="http://schemas.microsoft.com/office/drawing/2014/main" id="{864B3C2E-CD63-4F7E-A114-04B9D2552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5597" y="4089254"/>
              <a:ext cx="206945" cy="292528"/>
            </a:xfrm>
            <a:custGeom>
              <a:avLst/>
              <a:gdLst>
                <a:gd name="T0" fmla="*/ 2147483647 w 285"/>
                <a:gd name="T1" fmla="*/ 2147483647 h 459"/>
                <a:gd name="T2" fmla="*/ 2147483647 w 285"/>
                <a:gd name="T3" fmla="*/ 0 h 459"/>
                <a:gd name="T4" fmla="*/ 2147483647 w 285"/>
                <a:gd name="T5" fmla="*/ 2147483647 h 459"/>
                <a:gd name="T6" fmla="*/ 2147483647 w 285"/>
                <a:gd name="T7" fmla="*/ 2147483647 h 459"/>
                <a:gd name="T8" fmla="*/ 2147483647 w 285"/>
                <a:gd name="T9" fmla="*/ 2147483647 h 459"/>
                <a:gd name="T10" fmla="*/ 2147483647 w 285"/>
                <a:gd name="T11" fmla="*/ 2147483647 h 459"/>
                <a:gd name="T12" fmla="*/ 2147483647 w 285"/>
                <a:gd name="T13" fmla="*/ 2147483647 h 459"/>
                <a:gd name="T14" fmla="*/ 2147483647 w 285"/>
                <a:gd name="T15" fmla="*/ 2147483647 h 459"/>
                <a:gd name="T16" fmla="*/ 2147483647 w 285"/>
                <a:gd name="T17" fmla="*/ 2147483647 h 459"/>
                <a:gd name="T18" fmla="*/ 2147483647 w 285"/>
                <a:gd name="T19" fmla="*/ 2147483647 h 459"/>
                <a:gd name="T20" fmla="*/ 2147483647 w 285"/>
                <a:gd name="T21" fmla="*/ 2147483647 h 459"/>
                <a:gd name="T22" fmla="*/ 2147483647 w 285"/>
                <a:gd name="T23" fmla="*/ 2147483647 h 459"/>
                <a:gd name="T24" fmla="*/ 2147483647 w 285"/>
                <a:gd name="T25" fmla="*/ 2147483647 h 459"/>
                <a:gd name="T26" fmla="*/ 2147483647 w 285"/>
                <a:gd name="T27" fmla="*/ 2147483647 h 459"/>
                <a:gd name="T28" fmla="*/ 2147483647 w 285"/>
                <a:gd name="T29" fmla="*/ 2147483647 h 459"/>
                <a:gd name="T30" fmla="*/ 2147483647 w 285"/>
                <a:gd name="T31" fmla="*/ 2147483647 h 459"/>
                <a:gd name="T32" fmla="*/ 2147483647 w 285"/>
                <a:gd name="T33" fmla="*/ 2147483647 h 459"/>
                <a:gd name="T34" fmla="*/ 2147483647 w 285"/>
                <a:gd name="T35" fmla="*/ 2147483647 h 459"/>
                <a:gd name="T36" fmla="*/ 2147483647 w 285"/>
                <a:gd name="T37" fmla="*/ 2147483647 h 459"/>
                <a:gd name="T38" fmla="*/ 2147483647 w 285"/>
                <a:gd name="T39" fmla="*/ 2147483647 h 459"/>
                <a:gd name="T40" fmla="*/ 2147483647 w 285"/>
                <a:gd name="T41" fmla="*/ 2147483647 h 459"/>
                <a:gd name="T42" fmla="*/ 2147483647 w 285"/>
                <a:gd name="T43" fmla="*/ 2147483647 h 459"/>
                <a:gd name="T44" fmla="*/ 2147483647 w 285"/>
                <a:gd name="T45" fmla="*/ 2147483647 h 459"/>
                <a:gd name="T46" fmla="*/ 2147483647 w 285"/>
                <a:gd name="T47" fmla="*/ 2147483647 h 459"/>
                <a:gd name="T48" fmla="*/ 2147483647 w 285"/>
                <a:gd name="T49" fmla="*/ 2147483647 h 459"/>
                <a:gd name="T50" fmla="*/ 2147483647 w 285"/>
                <a:gd name="T51" fmla="*/ 2147483647 h 459"/>
                <a:gd name="T52" fmla="*/ 2147483647 w 285"/>
                <a:gd name="T53" fmla="*/ 2147483647 h 459"/>
                <a:gd name="T54" fmla="*/ 2147483647 w 285"/>
                <a:gd name="T55" fmla="*/ 2147483647 h 459"/>
                <a:gd name="T56" fmla="*/ 2147483647 w 285"/>
                <a:gd name="T57" fmla="*/ 2147483647 h 459"/>
                <a:gd name="T58" fmla="*/ 2147483647 w 285"/>
                <a:gd name="T59" fmla="*/ 2147483647 h 459"/>
                <a:gd name="T60" fmla="*/ 2147483647 w 285"/>
                <a:gd name="T61" fmla="*/ 2147483647 h 459"/>
                <a:gd name="T62" fmla="*/ 2147483647 w 285"/>
                <a:gd name="T63" fmla="*/ 2147483647 h 459"/>
                <a:gd name="T64" fmla="*/ 2147483647 w 285"/>
                <a:gd name="T65" fmla="*/ 2147483647 h 459"/>
                <a:gd name="T66" fmla="*/ 2147483647 w 285"/>
                <a:gd name="T67" fmla="*/ 2147483647 h 459"/>
                <a:gd name="T68" fmla="*/ 2147483647 w 285"/>
                <a:gd name="T69" fmla="*/ 2147483647 h 459"/>
                <a:gd name="T70" fmla="*/ 2147483647 w 285"/>
                <a:gd name="T71" fmla="*/ 2147483647 h 459"/>
                <a:gd name="T72" fmla="*/ 2147483647 w 285"/>
                <a:gd name="T73" fmla="*/ 2147483647 h 459"/>
                <a:gd name="T74" fmla="*/ 2147483647 w 285"/>
                <a:gd name="T75" fmla="*/ 2147483647 h 459"/>
                <a:gd name="T76" fmla="*/ 2147483647 w 285"/>
                <a:gd name="T77" fmla="*/ 2147483647 h 459"/>
                <a:gd name="T78" fmla="*/ 2147483647 w 285"/>
                <a:gd name="T79" fmla="*/ 2147483647 h 459"/>
                <a:gd name="T80" fmla="*/ 2147483647 w 285"/>
                <a:gd name="T81" fmla="*/ 2147483647 h 459"/>
                <a:gd name="T82" fmla="*/ 2147483647 w 285"/>
                <a:gd name="T83" fmla="*/ 2147483647 h 459"/>
                <a:gd name="T84" fmla="*/ 2147483647 w 285"/>
                <a:gd name="T85" fmla="*/ 2147483647 h 459"/>
                <a:gd name="T86" fmla="*/ 2147483647 w 285"/>
                <a:gd name="T87" fmla="*/ 2147483647 h 459"/>
                <a:gd name="T88" fmla="*/ 2147483647 w 285"/>
                <a:gd name="T89" fmla="*/ 2147483647 h 459"/>
                <a:gd name="T90" fmla="*/ 2147483647 w 285"/>
                <a:gd name="T91" fmla="*/ 2147483647 h 459"/>
                <a:gd name="T92" fmla="*/ 2147483647 w 285"/>
                <a:gd name="T93" fmla="*/ 2147483647 h 459"/>
                <a:gd name="T94" fmla="*/ 2147483647 w 285"/>
                <a:gd name="T95" fmla="*/ 2147483647 h 459"/>
                <a:gd name="T96" fmla="*/ 2147483647 w 285"/>
                <a:gd name="T97" fmla="*/ 2147483647 h 459"/>
                <a:gd name="T98" fmla="*/ 2147483647 w 285"/>
                <a:gd name="T99" fmla="*/ 2147483647 h 459"/>
                <a:gd name="T100" fmla="*/ 2147483647 w 285"/>
                <a:gd name="T101" fmla="*/ 2147483647 h 459"/>
                <a:gd name="T102" fmla="*/ 2147483647 w 285"/>
                <a:gd name="T103" fmla="*/ 2147483647 h 459"/>
                <a:gd name="T104" fmla="*/ 2147483647 w 285"/>
                <a:gd name="T105" fmla="*/ 2147483647 h 459"/>
                <a:gd name="T106" fmla="*/ 2147483647 w 285"/>
                <a:gd name="T107" fmla="*/ 2147483647 h 459"/>
                <a:gd name="T108" fmla="*/ 2147483647 w 285"/>
                <a:gd name="T109" fmla="*/ 2147483647 h 459"/>
                <a:gd name="T110" fmla="*/ 2147483647 w 285"/>
                <a:gd name="T111" fmla="*/ 2147483647 h 45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5"/>
                <a:gd name="T169" fmla="*/ 0 h 459"/>
                <a:gd name="T170" fmla="*/ 285 w 285"/>
                <a:gd name="T171" fmla="*/ 459 h 45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5" h="459">
                  <a:moveTo>
                    <a:pt x="280" y="111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1" y="41"/>
                    <a:pt x="42" y="48"/>
                  </a:cubicBezTo>
                  <a:cubicBezTo>
                    <a:pt x="43" y="54"/>
                    <a:pt x="49" y="60"/>
                    <a:pt x="50" y="64"/>
                  </a:cubicBezTo>
                  <a:cubicBezTo>
                    <a:pt x="52" y="69"/>
                    <a:pt x="50" y="76"/>
                    <a:pt x="51" y="81"/>
                  </a:cubicBezTo>
                  <a:cubicBezTo>
                    <a:pt x="52" y="85"/>
                    <a:pt x="62" y="86"/>
                    <a:pt x="65" y="94"/>
                  </a:cubicBezTo>
                  <a:cubicBezTo>
                    <a:pt x="68" y="101"/>
                    <a:pt x="60" y="111"/>
                    <a:pt x="58" y="122"/>
                  </a:cubicBezTo>
                  <a:cubicBezTo>
                    <a:pt x="57" y="134"/>
                    <a:pt x="53" y="185"/>
                    <a:pt x="53" y="185"/>
                  </a:cubicBezTo>
                  <a:cubicBezTo>
                    <a:pt x="53" y="185"/>
                    <a:pt x="40" y="201"/>
                    <a:pt x="35" y="205"/>
                  </a:cubicBezTo>
                  <a:cubicBezTo>
                    <a:pt x="30" y="209"/>
                    <a:pt x="26" y="216"/>
                    <a:pt x="19" y="223"/>
                  </a:cubicBezTo>
                  <a:cubicBezTo>
                    <a:pt x="13" y="230"/>
                    <a:pt x="14" y="232"/>
                    <a:pt x="10" y="242"/>
                  </a:cubicBezTo>
                  <a:cubicBezTo>
                    <a:pt x="6" y="252"/>
                    <a:pt x="0" y="252"/>
                    <a:pt x="1" y="255"/>
                  </a:cubicBezTo>
                  <a:cubicBezTo>
                    <a:pt x="2" y="258"/>
                    <a:pt x="2" y="276"/>
                    <a:pt x="2" y="276"/>
                  </a:cubicBezTo>
                  <a:cubicBezTo>
                    <a:pt x="2" y="276"/>
                    <a:pt x="6" y="292"/>
                    <a:pt x="17" y="292"/>
                  </a:cubicBezTo>
                  <a:cubicBezTo>
                    <a:pt x="28" y="292"/>
                    <a:pt x="30" y="295"/>
                    <a:pt x="32" y="302"/>
                  </a:cubicBezTo>
                  <a:cubicBezTo>
                    <a:pt x="33" y="310"/>
                    <a:pt x="40" y="315"/>
                    <a:pt x="43" y="321"/>
                  </a:cubicBezTo>
                  <a:cubicBezTo>
                    <a:pt x="46" y="327"/>
                    <a:pt x="39" y="335"/>
                    <a:pt x="43" y="346"/>
                  </a:cubicBezTo>
                  <a:cubicBezTo>
                    <a:pt x="48" y="357"/>
                    <a:pt x="45" y="365"/>
                    <a:pt x="49" y="369"/>
                  </a:cubicBezTo>
                  <a:cubicBezTo>
                    <a:pt x="54" y="373"/>
                    <a:pt x="59" y="384"/>
                    <a:pt x="46" y="384"/>
                  </a:cubicBezTo>
                  <a:cubicBezTo>
                    <a:pt x="34" y="384"/>
                    <a:pt x="15" y="372"/>
                    <a:pt x="13" y="383"/>
                  </a:cubicBezTo>
                  <a:cubicBezTo>
                    <a:pt x="10" y="394"/>
                    <a:pt x="8" y="394"/>
                    <a:pt x="18" y="401"/>
                  </a:cubicBezTo>
                  <a:cubicBezTo>
                    <a:pt x="27" y="407"/>
                    <a:pt x="33" y="412"/>
                    <a:pt x="38" y="419"/>
                  </a:cubicBezTo>
                  <a:cubicBezTo>
                    <a:pt x="42" y="426"/>
                    <a:pt x="54" y="452"/>
                    <a:pt x="54" y="452"/>
                  </a:cubicBezTo>
                  <a:cubicBezTo>
                    <a:pt x="54" y="452"/>
                    <a:pt x="62" y="458"/>
                    <a:pt x="69" y="453"/>
                  </a:cubicBezTo>
                  <a:cubicBezTo>
                    <a:pt x="76" y="447"/>
                    <a:pt x="80" y="437"/>
                    <a:pt x="83" y="443"/>
                  </a:cubicBezTo>
                  <a:cubicBezTo>
                    <a:pt x="86" y="449"/>
                    <a:pt x="86" y="459"/>
                    <a:pt x="93" y="450"/>
                  </a:cubicBezTo>
                  <a:cubicBezTo>
                    <a:pt x="101" y="442"/>
                    <a:pt x="101" y="440"/>
                    <a:pt x="111" y="439"/>
                  </a:cubicBezTo>
                  <a:cubicBezTo>
                    <a:pt x="120" y="439"/>
                    <a:pt x="120" y="435"/>
                    <a:pt x="129" y="436"/>
                  </a:cubicBezTo>
                  <a:cubicBezTo>
                    <a:pt x="139" y="436"/>
                    <a:pt x="151" y="425"/>
                    <a:pt x="151" y="420"/>
                  </a:cubicBezTo>
                  <a:cubicBezTo>
                    <a:pt x="151" y="415"/>
                    <a:pt x="139" y="408"/>
                    <a:pt x="151" y="409"/>
                  </a:cubicBezTo>
                  <a:cubicBezTo>
                    <a:pt x="163" y="409"/>
                    <a:pt x="172" y="409"/>
                    <a:pt x="178" y="407"/>
                  </a:cubicBezTo>
                  <a:cubicBezTo>
                    <a:pt x="185" y="405"/>
                    <a:pt x="194" y="407"/>
                    <a:pt x="197" y="399"/>
                  </a:cubicBezTo>
                  <a:cubicBezTo>
                    <a:pt x="199" y="391"/>
                    <a:pt x="197" y="384"/>
                    <a:pt x="209" y="380"/>
                  </a:cubicBezTo>
                  <a:cubicBezTo>
                    <a:pt x="221" y="376"/>
                    <a:pt x="223" y="373"/>
                    <a:pt x="225" y="366"/>
                  </a:cubicBezTo>
                  <a:cubicBezTo>
                    <a:pt x="227" y="359"/>
                    <a:pt x="235" y="354"/>
                    <a:pt x="240" y="354"/>
                  </a:cubicBezTo>
                  <a:cubicBezTo>
                    <a:pt x="245" y="354"/>
                    <a:pt x="258" y="354"/>
                    <a:pt x="258" y="354"/>
                  </a:cubicBezTo>
                  <a:cubicBezTo>
                    <a:pt x="258" y="354"/>
                    <a:pt x="265" y="348"/>
                    <a:pt x="255" y="342"/>
                  </a:cubicBezTo>
                  <a:cubicBezTo>
                    <a:pt x="246" y="336"/>
                    <a:pt x="246" y="332"/>
                    <a:pt x="246" y="323"/>
                  </a:cubicBezTo>
                  <a:cubicBezTo>
                    <a:pt x="246" y="314"/>
                    <a:pt x="246" y="306"/>
                    <a:pt x="240" y="307"/>
                  </a:cubicBezTo>
                  <a:cubicBezTo>
                    <a:pt x="235" y="308"/>
                    <a:pt x="223" y="310"/>
                    <a:pt x="227" y="301"/>
                  </a:cubicBezTo>
                  <a:cubicBezTo>
                    <a:pt x="230" y="292"/>
                    <a:pt x="230" y="291"/>
                    <a:pt x="235" y="291"/>
                  </a:cubicBezTo>
                  <a:cubicBezTo>
                    <a:pt x="239" y="290"/>
                    <a:pt x="239" y="288"/>
                    <a:pt x="240" y="286"/>
                  </a:cubicBezTo>
                  <a:cubicBezTo>
                    <a:pt x="240" y="283"/>
                    <a:pt x="241" y="280"/>
                    <a:pt x="237" y="279"/>
                  </a:cubicBezTo>
                  <a:cubicBezTo>
                    <a:pt x="232" y="278"/>
                    <a:pt x="227" y="275"/>
                    <a:pt x="229" y="272"/>
                  </a:cubicBezTo>
                  <a:cubicBezTo>
                    <a:pt x="232" y="269"/>
                    <a:pt x="229" y="264"/>
                    <a:pt x="235" y="264"/>
                  </a:cubicBezTo>
                  <a:cubicBezTo>
                    <a:pt x="241" y="264"/>
                    <a:pt x="246" y="258"/>
                    <a:pt x="243" y="256"/>
                  </a:cubicBezTo>
                  <a:cubicBezTo>
                    <a:pt x="240" y="253"/>
                    <a:pt x="243" y="249"/>
                    <a:pt x="243" y="249"/>
                  </a:cubicBezTo>
                  <a:cubicBezTo>
                    <a:pt x="243" y="249"/>
                    <a:pt x="248" y="244"/>
                    <a:pt x="254" y="244"/>
                  </a:cubicBezTo>
                  <a:cubicBezTo>
                    <a:pt x="260" y="244"/>
                    <a:pt x="262" y="242"/>
                    <a:pt x="259" y="233"/>
                  </a:cubicBezTo>
                  <a:cubicBezTo>
                    <a:pt x="257" y="224"/>
                    <a:pt x="254" y="220"/>
                    <a:pt x="259" y="220"/>
                  </a:cubicBezTo>
                  <a:cubicBezTo>
                    <a:pt x="264" y="220"/>
                    <a:pt x="259" y="212"/>
                    <a:pt x="265" y="212"/>
                  </a:cubicBezTo>
                  <a:cubicBezTo>
                    <a:pt x="272" y="212"/>
                    <a:pt x="273" y="208"/>
                    <a:pt x="277" y="213"/>
                  </a:cubicBezTo>
                  <a:cubicBezTo>
                    <a:pt x="281" y="218"/>
                    <a:pt x="285" y="218"/>
                    <a:pt x="285" y="218"/>
                  </a:cubicBezTo>
                  <a:lnTo>
                    <a:pt x="280" y="111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08" name="Freeform 322">
              <a:extLst>
                <a:ext uri="{FF2B5EF4-FFF2-40B4-BE49-F238E27FC236}">
                  <a16:creationId xmlns:a16="http://schemas.microsoft.com/office/drawing/2014/main" id="{ED7EF88D-375F-49BD-97C0-9CC138372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0315" y="4253801"/>
              <a:ext cx="247548" cy="180545"/>
            </a:xfrm>
            <a:custGeom>
              <a:avLst/>
              <a:gdLst>
                <a:gd name="T0" fmla="*/ 2147483647 w 340"/>
                <a:gd name="T1" fmla="*/ 2147483647 h 283"/>
                <a:gd name="T2" fmla="*/ 2147483647 w 340"/>
                <a:gd name="T3" fmla="*/ 2147483647 h 283"/>
                <a:gd name="T4" fmla="*/ 2147483647 w 340"/>
                <a:gd name="T5" fmla="*/ 2147483647 h 283"/>
                <a:gd name="T6" fmla="*/ 2147483647 w 340"/>
                <a:gd name="T7" fmla="*/ 2147483647 h 283"/>
                <a:gd name="T8" fmla="*/ 2147483647 w 340"/>
                <a:gd name="T9" fmla="*/ 2147483647 h 283"/>
                <a:gd name="T10" fmla="*/ 2147483647 w 340"/>
                <a:gd name="T11" fmla="*/ 2147483647 h 283"/>
                <a:gd name="T12" fmla="*/ 2147483647 w 340"/>
                <a:gd name="T13" fmla="*/ 2147483647 h 283"/>
                <a:gd name="T14" fmla="*/ 2147483647 w 340"/>
                <a:gd name="T15" fmla="*/ 2147483647 h 283"/>
                <a:gd name="T16" fmla="*/ 2147483647 w 340"/>
                <a:gd name="T17" fmla="*/ 2147483647 h 283"/>
                <a:gd name="T18" fmla="*/ 2147483647 w 340"/>
                <a:gd name="T19" fmla="*/ 2147483647 h 283"/>
                <a:gd name="T20" fmla="*/ 2147483647 w 340"/>
                <a:gd name="T21" fmla="*/ 2147483647 h 283"/>
                <a:gd name="T22" fmla="*/ 2147483647 w 340"/>
                <a:gd name="T23" fmla="*/ 2147483647 h 283"/>
                <a:gd name="T24" fmla="*/ 2147483647 w 340"/>
                <a:gd name="T25" fmla="*/ 2147483647 h 283"/>
                <a:gd name="T26" fmla="*/ 2147483647 w 340"/>
                <a:gd name="T27" fmla="*/ 2147483647 h 283"/>
                <a:gd name="T28" fmla="*/ 2147483647 w 340"/>
                <a:gd name="T29" fmla="*/ 2147483647 h 283"/>
                <a:gd name="T30" fmla="*/ 2147483647 w 340"/>
                <a:gd name="T31" fmla="*/ 2147483647 h 283"/>
                <a:gd name="T32" fmla="*/ 2147483647 w 340"/>
                <a:gd name="T33" fmla="*/ 2147483647 h 283"/>
                <a:gd name="T34" fmla="*/ 2147483647 w 340"/>
                <a:gd name="T35" fmla="*/ 2147483647 h 283"/>
                <a:gd name="T36" fmla="*/ 2147483647 w 340"/>
                <a:gd name="T37" fmla="*/ 2147483647 h 283"/>
                <a:gd name="T38" fmla="*/ 2147483647 w 340"/>
                <a:gd name="T39" fmla="*/ 2147483647 h 283"/>
                <a:gd name="T40" fmla="*/ 2147483647 w 340"/>
                <a:gd name="T41" fmla="*/ 2147483647 h 283"/>
                <a:gd name="T42" fmla="*/ 2147483647 w 340"/>
                <a:gd name="T43" fmla="*/ 2147483647 h 283"/>
                <a:gd name="T44" fmla="*/ 2147483647 w 340"/>
                <a:gd name="T45" fmla="*/ 2147483647 h 283"/>
                <a:gd name="T46" fmla="*/ 2147483647 w 340"/>
                <a:gd name="T47" fmla="*/ 2147483647 h 283"/>
                <a:gd name="T48" fmla="*/ 2147483647 w 340"/>
                <a:gd name="T49" fmla="*/ 2147483647 h 283"/>
                <a:gd name="T50" fmla="*/ 2147483647 w 340"/>
                <a:gd name="T51" fmla="*/ 2147483647 h 283"/>
                <a:gd name="T52" fmla="*/ 2147483647 w 340"/>
                <a:gd name="T53" fmla="*/ 2147483647 h 283"/>
                <a:gd name="T54" fmla="*/ 2147483647 w 340"/>
                <a:gd name="T55" fmla="*/ 2147483647 h 283"/>
                <a:gd name="T56" fmla="*/ 2147483647 w 340"/>
                <a:gd name="T57" fmla="*/ 2147483647 h 283"/>
                <a:gd name="T58" fmla="*/ 2147483647 w 340"/>
                <a:gd name="T59" fmla="*/ 2147483647 h 283"/>
                <a:gd name="T60" fmla="*/ 2147483647 w 340"/>
                <a:gd name="T61" fmla="*/ 2147483647 h 283"/>
                <a:gd name="T62" fmla="*/ 2147483647 w 340"/>
                <a:gd name="T63" fmla="*/ 2147483647 h 283"/>
                <a:gd name="T64" fmla="*/ 2147483647 w 340"/>
                <a:gd name="T65" fmla="*/ 2147483647 h 283"/>
                <a:gd name="T66" fmla="*/ 2147483647 w 340"/>
                <a:gd name="T67" fmla="*/ 2147483647 h 283"/>
                <a:gd name="T68" fmla="*/ 2147483647 w 340"/>
                <a:gd name="T69" fmla="*/ 2147483647 h 283"/>
                <a:gd name="T70" fmla="*/ 2147483647 w 340"/>
                <a:gd name="T71" fmla="*/ 2147483647 h 283"/>
                <a:gd name="T72" fmla="*/ 2147483647 w 340"/>
                <a:gd name="T73" fmla="*/ 2147483647 h 283"/>
                <a:gd name="T74" fmla="*/ 2147483647 w 340"/>
                <a:gd name="T75" fmla="*/ 2147483647 h 283"/>
                <a:gd name="T76" fmla="*/ 2147483647 w 340"/>
                <a:gd name="T77" fmla="*/ 2147483647 h 283"/>
                <a:gd name="T78" fmla="*/ 2147483647 w 340"/>
                <a:gd name="T79" fmla="*/ 2147483647 h 283"/>
                <a:gd name="T80" fmla="*/ 2147483647 w 340"/>
                <a:gd name="T81" fmla="*/ 2147483647 h 283"/>
                <a:gd name="T82" fmla="*/ 2147483647 w 340"/>
                <a:gd name="T83" fmla="*/ 2147483647 h 283"/>
                <a:gd name="T84" fmla="*/ 2147483647 w 340"/>
                <a:gd name="T85" fmla="*/ 2147483647 h 283"/>
                <a:gd name="T86" fmla="*/ 2147483647 w 340"/>
                <a:gd name="T87" fmla="*/ 2147483647 h 283"/>
                <a:gd name="T88" fmla="*/ 2147483647 w 340"/>
                <a:gd name="T89" fmla="*/ 2147483647 h 283"/>
                <a:gd name="T90" fmla="*/ 2147483647 w 340"/>
                <a:gd name="T91" fmla="*/ 2147483647 h 283"/>
                <a:gd name="T92" fmla="*/ 2147483647 w 340"/>
                <a:gd name="T93" fmla="*/ 2147483647 h 283"/>
                <a:gd name="T94" fmla="*/ 2147483647 w 340"/>
                <a:gd name="T95" fmla="*/ 2147483647 h 283"/>
                <a:gd name="T96" fmla="*/ 2147483647 w 340"/>
                <a:gd name="T97" fmla="*/ 2147483647 h 283"/>
                <a:gd name="T98" fmla="*/ 2147483647 w 340"/>
                <a:gd name="T99" fmla="*/ 2147483647 h 283"/>
                <a:gd name="T100" fmla="*/ 2147483647 w 340"/>
                <a:gd name="T101" fmla="*/ 2147483647 h 283"/>
                <a:gd name="T102" fmla="*/ 2147483647 w 340"/>
                <a:gd name="T103" fmla="*/ 2147483647 h 283"/>
                <a:gd name="T104" fmla="*/ 2147483647 w 340"/>
                <a:gd name="T105" fmla="*/ 2147483647 h 283"/>
                <a:gd name="T106" fmla="*/ 2147483647 w 340"/>
                <a:gd name="T107" fmla="*/ 2147483647 h 283"/>
                <a:gd name="T108" fmla="*/ 2147483647 w 340"/>
                <a:gd name="T109" fmla="*/ 2147483647 h 283"/>
                <a:gd name="T110" fmla="*/ 2147483647 w 340"/>
                <a:gd name="T111" fmla="*/ 2147483647 h 283"/>
                <a:gd name="T112" fmla="*/ 2147483647 w 340"/>
                <a:gd name="T113" fmla="*/ 2147483647 h 283"/>
                <a:gd name="T114" fmla="*/ 2147483647 w 340"/>
                <a:gd name="T115" fmla="*/ 2147483647 h 283"/>
                <a:gd name="T116" fmla="*/ 2147483647 w 340"/>
                <a:gd name="T117" fmla="*/ 2147483647 h 283"/>
                <a:gd name="T118" fmla="*/ 2147483647 w 340"/>
                <a:gd name="T119" fmla="*/ 2147483647 h 283"/>
                <a:gd name="T120" fmla="*/ 2147483647 w 340"/>
                <a:gd name="T121" fmla="*/ 2147483647 h 283"/>
                <a:gd name="T122" fmla="*/ 2147483647 w 340"/>
                <a:gd name="T123" fmla="*/ 2147483647 h 283"/>
                <a:gd name="T124" fmla="*/ 2147483647 w 340"/>
                <a:gd name="T125" fmla="*/ 2147483647 h 28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40"/>
                <a:gd name="T190" fmla="*/ 0 h 283"/>
                <a:gd name="T191" fmla="*/ 340 w 340"/>
                <a:gd name="T192" fmla="*/ 283 h 28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40" h="283">
                  <a:moveTo>
                    <a:pt x="325" y="34"/>
                  </a:moveTo>
                  <a:cubicBezTo>
                    <a:pt x="314" y="34"/>
                    <a:pt x="310" y="18"/>
                    <a:pt x="310" y="18"/>
                  </a:cubicBezTo>
                  <a:cubicBezTo>
                    <a:pt x="310" y="18"/>
                    <a:pt x="303" y="17"/>
                    <a:pt x="295" y="18"/>
                  </a:cubicBezTo>
                  <a:cubicBezTo>
                    <a:pt x="288" y="19"/>
                    <a:pt x="290" y="22"/>
                    <a:pt x="280" y="24"/>
                  </a:cubicBezTo>
                  <a:cubicBezTo>
                    <a:pt x="269" y="26"/>
                    <a:pt x="277" y="29"/>
                    <a:pt x="261" y="28"/>
                  </a:cubicBezTo>
                  <a:cubicBezTo>
                    <a:pt x="245" y="27"/>
                    <a:pt x="253" y="29"/>
                    <a:pt x="236" y="20"/>
                  </a:cubicBezTo>
                  <a:cubicBezTo>
                    <a:pt x="219" y="11"/>
                    <a:pt x="216" y="26"/>
                    <a:pt x="212" y="29"/>
                  </a:cubicBezTo>
                  <a:cubicBezTo>
                    <a:pt x="209" y="33"/>
                    <a:pt x="191" y="38"/>
                    <a:pt x="184" y="39"/>
                  </a:cubicBezTo>
                  <a:cubicBezTo>
                    <a:pt x="178" y="40"/>
                    <a:pt x="169" y="26"/>
                    <a:pt x="167" y="25"/>
                  </a:cubicBezTo>
                  <a:cubicBezTo>
                    <a:pt x="165" y="24"/>
                    <a:pt x="157" y="27"/>
                    <a:pt x="150" y="26"/>
                  </a:cubicBezTo>
                  <a:cubicBezTo>
                    <a:pt x="142" y="24"/>
                    <a:pt x="144" y="28"/>
                    <a:pt x="135" y="31"/>
                  </a:cubicBezTo>
                  <a:cubicBezTo>
                    <a:pt x="127" y="33"/>
                    <a:pt x="128" y="33"/>
                    <a:pt x="122" y="31"/>
                  </a:cubicBezTo>
                  <a:cubicBezTo>
                    <a:pt x="116" y="30"/>
                    <a:pt x="123" y="20"/>
                    <a:pt x="123" y="20"/>
                  </a:cubicBezTo>
                  <a:cubicBezTo>
                    <a:pt x="123" y="20"/>
                    <a:pt x="119" y="17"/>
                    <a:pt x="117" y="17"/>
                  </a:cubicBezTo>
                  <a:cubicBezTo>
                    <a:pt x="115" y="16"/>
                    <a:pt x="104" y="15"/>
                    <a:pt x="93" y="7"/>
                  </a:cubicBezTo>
                  <a:cubicBezTo>
                    <a:pt x="82" y="0"/>
                    <a:pt x="83" y="7"/>
                    <a:pt x="82" y="10"/>
                  </a:cubicBezTo>
                  <a:cubicBezTo>
                    <a:pt x="81" y="14"/>
                    <a:pt x="76" y="13"/>
                    <a:pt x="64" y="12"/>
                  </a:cubicBezTo>
                  <a:cubicBezTo>
                    <a:pt x="53" y="10"/>
                    <a:pt x="50" y="21"/>
                    <a:pt x="48" y="26"/>
                  </a:cubicBezTo>
                  <a:cubicBezTo>
                    <a:pt x="46" y="31"/>
                    <a:pt x="48" y="29"/>
                    <a:pt x="46" y="35"/>
                  </a:cubicBezTo>
                  <a:cubicBezTo>
                    <a:pt x="45" y="41"/>
                    <a:pt x="42" y="42"/>
                    <a:pt x="38" y="42"/>
                  </a:cubicBezTo>
                  <a:cubicBezTo>
                    <a:pt x="35" y="43"/>
                    <a:pt x="35" y="51"/>
                    <a:pt x="35" y="51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5" y="70"/>
                    <a:pt x="31" y="72"/>
                    <a:pt x="32" y="76"/>
                  </a:cubicBezTo>
                  <a:cubicBezTo>
                    <a:pt x="33" y="80"/>
                    <a:pt x="35" y="83"/>
                    <a:pt x="37" y="86"/>
                  </a:cubicBezTo>
                  <a:cubicBezTo>
                    <a:pt x="38" y="90"/>
                    <a:pt x="41" y="90"/>
                    <a:pt x="38" y="97"/>
                  </a:cubicBezTo>
                  <a:cubicBezTo>
                    <a:pt x="35" y="104"/>
                    <a:pt x="29" y="107"/>
                    <a:pt x="30" y="112"/>
                  </a:cubicBezTo>
                  <a:cubicBezTo>
                    <a:pt x="32" y="117"/>
                    <a:pt x="38" y="121"/>
                    <a:pt x="30" y="123"/>
                  </a:cubicBezTo>
                  <a:cubicBezTo>
                    <a:pt x="22" y="125"/>
                    <a:pt x="20" y="121"/>
                    <a:pt x="20" y="124"/>
                  </a:cubicBezTo>
                  <a:cubicBezTo>
                    <a:pt x="19" y="128"/>
                    <a:pt x="16" y="126"/>
                    <a:pt x="15" y="129"/>
                  </a:cubicBezTo>
                  <a:cubicBezTo>
                    <a:pt x="13" y="132"/>
                    <a:pt x="26" y="139"/>
                    <a:pt x="15" y="141"/>
                  </a:cubicBezTo>
                  <a:cubicBezTo>
                    <a:pt x="4" y="143"/>
                    <a:pt x="0" y="144"/>
                    <a:pt x="3" y="152"/>
                  </a:cubicBezTo>
                  <a:cubicBezTo>
                    <a:pt x="6" y="161"/>
                    <a:pt x="5" y="166"/>
                    <a:pt x="4" y="171"/>
                  </a:cubicBezTo>
                  <a:cubicBezTo>
                    <a:pt x="3" y="175"/>
                    <a:pt x="3" y="176"/>
                    <a:pt x="4" y="182"/>
                  </a:cubicBezTo>
                  <a:cubicBezTo>
                    <a:pt x="6" y="189"/>
                    <a:pt x="7" y="191"/>
                    <a:pt x="7" y="197"/>
                  </a:cubicBezTo>
                  <a:cubicBezTo>
                    <a:pt x="7" y="202"/>
                    <a:pt x="2" y="220"/>
                    <a:pt x="2" y="220"/>
                  </a:cubicBezTo>
                  <a:cubicBezTo>
                    <a:pt x="2" y="220"/>
                    <a:pt x="15" y="225"/>
                    <a:pt x="23" y="223"/>
                  </a:cubicBezTo>
                  <a:cubicBezTo>
                    <a:pt x="31" y="221"/>
                    <a:pt x="37" y="221"/>
                    <a:pt x="43" y="219"/>
                  </a:cubicBezTo>
                  <a:cubicBezTo>
                    <a:pt x="49" y="218"/>
                    <a:pt x="59" y="216"/>
                    <a:pt x="61" y="226"/>
                  </a:cubicBezTo>
                  <a:cubicBezTo>
                    <a:pt x="64" y="236"/>
                    <a:pt x="74" y="257"/>
                    <a:pt x="81" y="267"/>
                  </a:cubicBezTo>
                  <a:cubicBezTo>
                    <a:pt x="89" y="277"/>
                    <a:pt x="94" y="283"/>
                    <a:pt x="111" y="277"/>
                  </a:cubicBezTo>
                  <a:cubicBezTo>
                    <a:pt x="128" y="270"/>
                    <a:pt x="134" y="266"/>
                    <a:pt x="146" y="269"/>
                  </a:cubicBezTo>
                  <a:cubicBezTo>
                    <a:pt x="157" y="273"/>
                    <a:pt x="165" y="269"/>
                    <a:pt x="165" y="269"/>
                  </a:cubicBezTo>
                  <a:cubicBezTo>
                    <a:pt x="165" y="269"/>
                    <a:pt x="176" y="246"/>
                    <a:pt x="175" y="238"/>
                  </a:cubicBezTo>
                  <a:cubicBezTo>
                    <a:pt x="174" y="230"/>
                    <a:pt x="183" y="231"/>
                    <a:pt x="192" y="222"/>
                  </a:cubicBezTo>
                  <a:cubicBezTo>
                    <a:pt x="201" y="214"/>
                    <a:pt x="199" y="211"/>
                    <a:pt x="205" y="206"/>
                  </a:cubicBezTo>
                  <a:cubicBezTo>
                    <a:pt x="211" y="201"/>
                    <a:pt x="215" y="198"/>
                    <a:pt x="220" y="203"/>
                  </a:cubicBezTo>
                  <a:cubicBezTo>
                    <a:pt x="226" y="207"/>
                    <a:pt x="230" y="193"/>
                    <a:pt x="231" y="202"/>
                  </a:cubicBezTo>
                  <a:cubicBezTo>
                    <a:pt x="231" y="211"/>
                    <a:pt x="227" y="213"/>
                    <a:pt x="232" y="216"/>
                  </a:cubicBezTo>
                  <a:cubicBezTo>
                    <a:pt x="237" y="219"/>
                    <a:pt x="235" y="215"/>
                    <a:pt x="239" y="222"/>
                  </a:cubicBezTo>
                  <a:cubicBezTo>
                    <a:pt x="244" y="228"/>
                    <a:pt x="245" y="225"/>
                    <a:pt x="251" y="217"/>
                  </a:cubicBezTo>
                  <a:cubicBezTo>
                    <a:pt x="258" y="208"/>
                    <a:pt x="258" y="209"/>
                    <a:pt x="260" y="201"/>
                  </a:cubicBezTo>
                  <a:cubicBezTo>
                    <a:pt x="261" y="193"/>
                    <a:pt x="268" y="185"/>
                    <a:pt x="269" y="178"/>
                  </a:cubicBezTo>
                  <a:cubicBezTo>
                    <a:pt x="269" y="170"/>
                    <a:pt x="269" y="162"/>
                    <a:pt x="272" y="159"/>
                  </a:cubicBezTo>
                  <a:cubicBezTo>
                    <a:pt x="275" y="157"/>
                    <a:pt x="254" y="157"/>
                    <a:pt x="272" y="151"/>
                  </a:cubicBezTo>
                  <a:cubicBezTo>
                    <a:pt x="289" y="144"/>
                    <a:pt x="291" y="137"/>
                    <a:pt x="291" y="132"/>
                  </a:cubicBezTo>
                  <a:cubicBezTo>
                    <a:pt x="291" y="128"/>
                    <a:pt x="293" y="124"/>
                    <a:pt x="296" y="121"/>
                  </a:cubicBezTo>
                  <a:cubicBezTo>
                    <a:pt x="299" y="117"/>
                    <a:pt x="300" y="105"/>
                    <a:pt x="300" y="105"/>
                  </a:cubicBezTo>
                  <a:cubicBezTo>
                    <a:pt x="300" y="105"/>
                    <a:pt x="305" y="91"/>
                    <a:pt x="308" y="91"/>
                  </a:cubicBezTo>
                  <a:cubicBezTo>
                    <a:pt x="310" y="91"/>
                    <a:pt x="307" y="75"/>
                    <a:pt x="315" y="78"/>
                  </a:cubicBezTo>
                  <a:cubicBezTo>
                    <a:pt x="323" y="81"/>
                    <a:pt x="326" y="80"/>
                    <a:pt x="329" y="80"/>
                  </a:cubicBezTo>
                  <a:cubicBezTo>
                    <a:pt x="332" y="80"/>
                    <a:pt x="340" y="63"/>
                    <a:pt x="332" y="60"/>
                  </a:cubicBezTo>
                  <a:cubicBezTo>
                    <a:pt x="325" y="57"/>
                    <a:pt x="322" y="51"/>
                    <a:pt x="322" y="49"/>
                  </a:cubicBezTo>
                  <a:cubicBezTo>
                    <a:pt x="322" y="47"/>
                    <a:pt x="325" y="34"/>
                    <a:pt x="325" y="34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09" name="Freeform 323">
              <a:extLst>
                <a:ext uri="{FF2B5EF4-FFF2-40B4-BE49-F238E27FC236}">
                  <a16:creationId xmlns:a16="http://schemas.microsoft.com/office/drawing/2014/main" id="{9334C196-0625-43A8-9926-205DC92D2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815" y="4275512"/>
              <a:ext cx="158483" cy="205684"/>
            </a:xfrm>
            <a:custGeom>
              <a:avLst/>
              <a:gdLst>
                <a:gd name="T0" fmla="*/ 2147483647 w 218"/>
                <a:gd name="T1" fmla="*/ 2147483647 h 323"/>
                <a:gd name="T2" fmla="*/ 2147483647 w 218"/>
                <a:gd name="T3" fmla="*/ 2147483647 h 323"/>
                <a:gd name="T4" fmla="*/ 2147483647 w 218"/>
                <a:gd name="T5" fmla="*/ 2147483647 h 323"/>
                <a:gd name="T6" fmla="*/ 2147483647 w 218"/>
                <a:gd name="T7" fmla="*/ 2147483647 h 323"/>
                <a:gd name="T8" fmla="*/ 2147483647 w 218"/>
                <a:gd name="T9" fmla="*/ 2147483647 h 323"/>
                <a:gd name="T10" fmla="*/ 2147483647 w 218"/>
                <a:gd name="T11" fmla="*/ 2147483647 h 323"/>
                <a:gd name="T12" fmla="*/ 2147483647 w 218"/>
                <a:gd name="T13" fmla="*/ 2147483647 h 323"/>
                <a:gd name="T14" fmla="*/ 2147483647 w 218"/>
                <a:gd name="T15" fmla="*/ 2147483647 h 323"/>
                <a:gd name="T16" fmla="*/ 2147483647 w 218"/>
                <a:gd name="T17" fmla="*/ 2147483647 h 323"/>
                <a:gd name="T18" fmla="*/ 2147483647 w 218"/>
                <a:gd name="T19" fmla="*/ 0 h 323"/>
                <a:gd name="T20" fmla="*/ 2147483647 w 218"/>
                <a:gd name="T21" fmla="*/ 2147483647 h 323"/>
                <a:gd name="T22" fmla="*/ 2147483647 w 218"/>
                <a:gd name="T23" fmla="*/ 2147483647 h 323"/>
                <a:gd name="T24" fmla="*/ 2147483647 w 218"/>
                <a:gd name="T25" fmla="*/ 2147483647 h 323"/>
                <a:gd name="T26" fmla="*/ 2147483647 w 218"/>
                <a:gd name="T27" fmla="*/ 2147483647 h 323"/>
                <a:gd name="T28" fmla="*/ 2147483647 w 218"/>
                <a:gd name="T29" fmla="*/ 2147483647 h 323"/>
                <a:gd name="T30" fmla="*/ 2147483647 w 218"/>
                <a:gd name="T31" fmla="*/ 2147483647 h 323"/>
                <a:gd name="T32" fmla="*/ 2147483647 w 218"/>
                <a:gd name="T33" fmla="*/ 2147483647 h 323"/>
                <a:gd name="T34" fmla="*/ 2147483647 w 218"/>
                <a:gd name="T35" fmla="*/ 2147483647 h 323"/>
                <a:gd name="T36" fmla="*/ 2147483647 w 218"/>
                <a:gd name="T37" fmla="*/ 2147483647 h 323"/>
                <a:gd name="T38" fmla="*/ 2147483647 w 218"/>
                <a:gd name="T39" fmla="*/ 2147483647 h 323"/>
                <a:gd name="T40" fmla="*/ 2147483647 w 218"/>
                <a:gd name="T41" fmla="*/ 2147483647 h 323"/>
                <a:gd name="T42" fmla="*/ 2147483647 w 218"/>
                <a:gd name="T43" fmla="*/ 2147483647 h 323"/>
                <a:gd name="T44" fmla="*/ 2147483647 w 218"/>
                <a:gd name="T45" fmla="*/ 2147483647 h 323"/>
                <a:gd name="T46" fmla="*/ 2147483647 w 218"/>
                <a:gd name="T47" fmla="*/ 2147483647 h 323"/>
                <a:gd name="T48" fmla="*/ 2147483647 w 218"/>
                <a:gd name="T49" fmla="*/ 2147483647 h 323"/>
                <a:gd name="T50" fmla="*/ 2147483647 w 218"/>
                <a:gd name="T51" fmla="*/ 2147483647 h 323"/>
                <a:gd name="T52" fmla="*/ 2147483647 w 218"/>
                <a:gd name="T53" fmla="*/ 2147483647 h 323"/>
                <a:gd name="T54" fmla="*/ 2147483647 w 218"/>
                <a:gd name="T55" fmla="*/ 2147483647 h 323"/>
                <a:gd name="T56" fmla="*/ 2147483647 w 218"/>
                <a:gd name="T57" fmla="*/ 2147483647 h 323"/>
                <a:gd name="T58" fmla="*/ 2147483647 w 218"/>
                <a:gd name="T59" fmla="*/ 2147483647 h 323"/>
                <a:gd name="T60" fmla="*/ 0 w 218"/>
                <a:gd name="T61" fmla="*/ 2147483647 h 323"/>
                <a:gd name="T62" fmla="*/ 2147483647 w 218"/>
                <a:gd name="T63" fmla="*/ 2147483647 h 323"/>
                <a:gd name="T64" fmla="*/ 2147483647 w 218"/>
                <a:gd name="T65" fmla="*/ 2147483647 h 323"/>
                <a:gd name="T66" fmla="*/ 2147483647 w 218"/>
                <a:gd name="T67" fmla="*/ 2147483647 h 323"/>
                <a:gd name="T68" fmla="*/ 2147483647 w 218"/>
                <a:gd name="T69" fmla="*/ 2147483647 h 323"/>
                <a:gd name="T70" fmla="*/ 2147483647 w 218"/>
                <a:gd name="T71" fmla="*/ 2147483647 h 323"/>
                <a:gd name="T72" fmla="*/ 2147483647 w 218"/>
                <a:gd name="T73" fmla="*/ 2147483647 h 323"/>
                <a:gd name="T74" fmla="*/ 2147483647 w 218"/>
                <a:gd name="T75" fmla="*/ 2147483647 h 323"/>
                <a:gd name="T76" fmla="*/ 2147483647 w 218"/>
                <a:gd name="T77" fmla="*/ 2147483647 h 323"/>
                <a:gd name="T78" fmla="*/ 2147483647 w 218"/>
                <a:gd name="T79" fmla="*/ 2147483647 h 323"/>
                <a:gd name="T80" fmla="*/ 2147483647 w 218"/>
                <a:gd name="T81" fmla="*/ 2147483647 h 323"/>
                <a:gd name="T82" fmla="*/ 2147483647 w 218"/>
                <a:gd name="T83" fmla="*/ 2147483647 h 323"/>
                <a:gd name="T84" fmla="*/ 2147483647 w 218"/>
                <a:gd name="T85" fmla="*/ 2147483647 h 323"/>
                <a:gd name="T86" fmla="*/ 2147483647 w 218"/>
                <a:gd name="T87" fmla="*/ 2147483647 h 323"/>
                <a:gd name="T88" fmla="*/ 2147483647 w 218"/>
                <a:gd name="T89" fmla="*/ 2147483647 h 323"/>
                <a:gd name="T90" fmla="*/ 2147483647 w 218"/>
                <a:gd name="T91" fmla="*/ 2147483647 h 323"/>
                <a:gd name="T92" fmla="*/ 2147483647 w 218"/>
                <a:gd name="T93" fmla="*/ 2147483647 h 323"/>
                <a:gd name="T94" fmla="*/ 2147483647 w 218"/>
                <a:gd name="T95" fmla="*/ 2147483647 h 323"/>
                <a:gd name="T96" fmla="*/ 2147483647 w 218"/>
                <a:gd name="T97" fmla="*/ 2147483647 h 3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18"/>
                <a:gd name="T148" fmla="*/ 0 h 323"/>
                <a:gd name="T149" fmla="*/ 218 w 218"/>
                <a:gd name="T150" fmla="*/ 323 h 3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18" h="323">
                  <a:moveTo>
                    <a:pt x="197" y="160"/>
                  </a:moveTo>
                  <a:cubicBezTo>
                    <a:pt x="197" y="160"/>
                    <a:pt x="185" y="134"/>
                    <a:pt x="181" y="127"/>
                  </a:cubicBezTo>
                  <a:cubicBezTo>
                    <a:pt x="176" y="120"/>
                    <a:pt x="170" y="115"/>
                    <a:pt x="161" y="109"/>
                  </a:cubicBezTo>
                  <a:cubicBezTo>
                    <a:pt x="151" y="102"/>
                    <a:pt x="153" y="102"/>
                    <a:pt x="156" y="91"/>
                  </a:cubicBezTo>
                  <a:cubicBezTo>
                    <a:pt x="158" y="80"/>
                    <a:pt x="177" y="92"/>
                    <a:pt x="189" y="92"/>
                  </a:cubicBezTo>
                  <a:cubicBezTo>
                    <a:pt x="202" y="92"/>
                    <a:pt x="197" y="81"/>
                    <a:pt x="192" y="77"/>
                  </a:cubicBezTo>
                  <a:cubicBezTo>
                    <a:pt x="188" y="73"/>
                    <a:pt x="191" y="65"/>
                    <a:pt x="186" y="54"/>
                  </a:cubicBezTo>
                  <a:cubicBezTo>
                    <a:pt x="182" y="43"/>
                    <a:pt x="189" y="35"/>
                    <a:pt x="186" y="29"/>
                  </a:cubicBezTo>
                  <a:cubicBezTo>
                    <a:pt x="183" y="23"/>
                    <a:pt x="176" y="18"/>
                    <a:pt x="175" y="10"/>
                  </a:cubicBezTo>
                  <a:cubicBezTo>
                    <a:pt x="173" y="3"/>
                    <a:pt x="171" y="0"/>
                    <a:pt x="160" y="0"/>
                  </a:cubicBezTo>
                  <a:cubicBezTo>
                    <a:pt x="160" y="0"/>
                    <a:pt x="157" y="13"/>
                    <a:pt x="157" y="15"/>
                  </a:cubicBezTo>
                  <a:cubicBezTo>
                    <a:pt x="157" y="17"/>
                    <a:pt x="160" y="23"/>
                    <a:pt x="167" y="26"/>
                  </a:cubicBezTo>
                  <a:cubicBezTo>
                    <a:pt x="175" y="29"/>
                    <a:pt x="167" y="46"/>
                    <a:pt x="164" y="46"/>
                  </a:cubicBezTo>
                  <a:cubicBezTo>
                    <a:pt x="161" y="46"/>
                    <a:pt x="158" y="47"/>
                    <a:pt x="150" y="44"/>
                  </a:cubicBezTo>
                  <a:cubicBezTo>
                    <a:pt x="142" y="41"/>
                    <a:pt x="145" y="57"/>
                    <a:pt x="143" y="57"/>
                  </a:cubicBezTo>
                  <a:cubicBezTo>
                    <a:pt x="140" y="57"/>
                    <a:pt x="135" y="71"/>
                    <a:pt x="135" y="71"/>
                  </a:cubicBezTo>
                  <a:cubicBezTo>
                    <a:pt x="135" y="71"/>
                    <a:pt x="134" y="83"/>
                    <a:pt x="131" y="87"/>
                  </a:cubicBezTo>
                  <a:cubicBezTo>
                    <a:pt x="128" y="90"/>
                    <a:pt x="126" y="94"/>
                    <a:pt x="126" y="98"/>
                  </a:cubicBezTo>
                  <a:cubicBezTo>
                    <a:pt x="126" y="103"/>
                    <a:pt x="124" y="110"/>
                    <a:pt x="107" y="117"/>
                  </a:cubicBezTo>
                  <a:cubicBezTo>
                    <a:pt x="89" y="123"/>
                    <a:pt x="110" y="123"/>
                    <a:pt x="107" y="125"/>
                  </a:cubicBezTo>
                  <a:cubicBezTo>
                    <a:pt x="104" y="128"/>
                    <a:pt x="104" y="136"/>
                    <a:pt x="104" y="144"/>
                  </a:cubicBezTo>
                  <a:cubicBezTo>
                    <a:pt x="103" y="151"/>
                    <a:pt x="96" y="159"/>
                    <a:pt x="95" y="167"/>
                  </a:cubicBezTo>
                  <a:cubicBezTo>
                    <a:pt x="93" y="175"/>
                    <a:pt x="93" y="174"/>
                    <a:pt x="86" y="183"/>
                  </a:cubicBezTo>
                  <a:cubicBezTo>
                    <a:pt x="80" y="191"/>
                    <a:pt x="79" y="194"/>
                    <a:pt x="74" y="188"/>
                  </a:cubicBezTo>
                  <a:cubicBezTo>
                    <a:pt x="70" y="181"/>
                    <a:pt x="72" y="185"/>
                    <a:pt x="67" y="182"/>
                  </a:cubicBezTo>
                  <a:cubicBezTo>
                    <a:pt x="62" y="179"/>
                    <a:pt x="66" y="177"/>
                    <a:pt x="66" y="168"/>
                  </a:cubicBezTo>
                  <a:cubicBezTo>
                    <a:pt x="65" y="159"/>
                    <a:pt x="61" y="173"/>
                    <a:pt x="55" y="169"/>
                  </a:cubicBezTo>
                  <a:cubicBezTo>
                    <a:pt x="50" y="164"/>
                    <a:pt x="46" y="167"/>
                    <a:pt x="40" y="172"/>
                  </a:cubicBezTo>
                  <a:cubicBezTo>
                    <a:pt x="34" y="177"/>
                    <a:pt x="36" y="180"/>
                    <a:pt x="27" y="188"/>
                  </a:cubicBezTo>
                  <a:cubicBezTo>
                    <a:pt x="18" y="197"/>
                    <a:pt x="9" y="196"/>
                    <a:pt x="10" y="204"/>
                  </a:cubicBezTo>
                  <a:cubicBezTo>
                    <a:pt x="11" y="212"/>
                    <a:pt x="0" y="235"/>
                    <a:pt x="0" y="235"/>
                  </a:cubicBezTo>
                  <a:cubicBezTo>
                    <a:pt x="0" y="235"/>
                    <a:pt x="9" y="235"/>
                    <a:pt x="10" y="241"/>
                  </a:cubicBezTo>
                  <a:cubicBezTo>
                    <a:pt x="10" y="247"/>
                    <a:pt x="16" y="257"/>
                    <a:pt x="18" y="258"/>
                  </a:cubicBezTo>
                  <a:cubicBezTo>
                    <a:pt x="19" y="258"/>
                    <a:pt x="24" y="248"/>
                    <a:pt x="35" y="247"/>
                  </a:cubicBezTo>
                  <a:cubicBezTo>
                    <a:pt x="35" y="247"/>
                    <a:pt x="28" y="251"/>
                    <a:pt x="31" y="257"/>
                  </a:cubicBezTo>
                  <a:cubicBezTo>
                    <a:pt x="34" y="263"/>
                    <a:pt x="23" y="265"/>
                    <a:pt x="31" y="270"/>
                  </a:cubicBezTo>
                  <a:cubicBezTo>
                    <a:pt x="39" y="275"/>
                    <a:pt x="42" y="281"/>
                    <a:pt x="39" y="285"/>
                  </a:cubicBezTo>
                  <a:cubicBezTo>
                    <a:pt x="36" y="289"/>
                    <a:pt x="36" y="305"/>
                    <a:pt x="36" y="305"/>
                  </a:cubicBezTo>
                  <a:cubicBezTo>
                    <a:pt x="36" y="305"/>
                    <a:pt x="61" y="310"/>
                    <a:pt x="79" y="306"/>
                  </a:cubicBezTo>
                  <a:cubicBezTo>
                    <a:pt x="96" y="303"/>
                    <a:pt x="95" y="295"/>
                    <a:pt x="122" y="302"/>
                  </a:cubicBezTo>
                  <a:cubicBezTo>
                    <a:pt x="149" y="308"/>
                    <a:pt x="168" y="309"/>
                    <a:pt x="174" y="312"/>
                  </a:cubicBezTo>
                  <a:cubicBezTo>
                    <a:pt x="180" y="314"/>
                    <a:pt x="208" y="307"/>
                    <a:pt x="213" y="323"/>
                  </a:cubicBezTo>
                  <a:cubicBezTo>
                    <a:pt x="213" y="323"/>
                    <a:pt x="218" y="302"/>
                    <a:pt x="211" y="292"/>
                  </a:cubicBezTo>
                  <a:cubicBezTo>
                    <a:pt x="205" y="283"/>
                    <a:pt x="182" y="268"/>
                    <a:pt x="182" y="260"/>
                  </a:cubicBezTo>
                  <a:cubicBezTo>
                    <a:pt x="183" y="252"/>
                    <a:pt x="184" y="248"/>
                    <a:pt x="177" y="241"/>
                  </a:cubicBezTo>
                  <a:cubicBezTo>
                    <a:pt x="169" y="234"/>
                    <a:pt x="170" y="226"/>
                    <a:pt x="170" y="216"/>
                  </a:cubicBezTo>
                  <a:cubicBezTo>
                    <a:pt x="169" y="205"/>
                    <a:pt x="162" y="205"/>
                    <a:pt x="164" y="200"/>
                  </a:cubicBezTo>
                  <a:cubicBezTo>
                    <a:pt x="166" y="196"/>
                    <a:pt x="171" y="201"/>
                    <a:pt x="174" y="195"/>
                  </a:cubicBezTo>
                  <a:cubicBezTo>
                    <a:pt x="178" y="190"/>
                    <a:pt x="187" y="165"/>
                    <a:pt x="197" y="160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10" name="Freeform 324">
              <a:extLst>
                <a:ext uri="{FF2B5EF4-FFF2-40B4-BE49-F238E27FC236}">
                  <a16:creationId xmlns:a16="http://schemas.microsoft.com/office/drawing/2014/main" id="{2BCAECFF-CC22-4449-9898-DF1E76619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8694" y="4315506"/>
              <a:ext cx="268504" cy="165690"/>
            </a:xfrm>
            <a:custGeom>
              <a:avLst/>
              <a:gdLst>
                <a:gd name="T0" fmla="*/ 2147483647 w 367"/>
                <a:gd name="T1" fmla="*/ 2147483647 h 261"/>
                <a:gd name="T2" fmla="*/ 2147483647 w 367"/>
                <a:gd name="T3" fmla="*/ 2147483647 h 261"/>
                <a:gd name="T4" fmla="*/ 2147483647 w 367"/>
                <a:gd name="T5" fmla="*/ 2147483647 h 261"/>
                <a:gd name="T6" fmla="*/ 2147483647 w 367"/>
                <a:gd name="T7" fmla="*/ 2147483647 h 261"/>
                <a:gd name="T8" fmla="*/ 2147483647 w 367"/>
                <a:gd name="T9" fmla="*/ 2147483647 h 261"/>
                <a:gd name="T10" fmla="*/ 2147483647 w 367"/>
                <a:gd name="T11" fmla="*/ 2147483647 h 261"/>
                <a:gd name="T12" fmla="*/ 2147483647 w 367"/>
                <a:gd name="T13" fmla="*/ 2147483647 h 261"/>
                <a:gd name="T14" fmla="*/ 2147483647 w 367"/>
                <a:gd name="T15" fmla="*/ 2147483647 h 261"/>
                <a:gd name="T16" fmla="*/ 2147483647 w 367"/>
                <a:gd name="T17" fmla="*/ 2147483647 h 261"/>
                <a:gd name="T18" fmla="*/ 2147483647 w 367"/>
                <a:gd name="T19" fmla="*/ 2147483647 h 261"/>
                <a:gd name="T20" fmla="*/ 2147483647 w 367"/>
                <a:gd name="T21" fmla="*/ 2147483647 h 261"/>
                <a:gd name="T22" fmla="*/ 2147483647 w 367"/>
                <a:gd name="T23" fmla="*/ 2147483647 h 261"/>
                <a:gd name="T24" fmla="*/ 2147483647 w 367"/>
                <a:gd name="T25" fmla="*/ 2147483647 h 261"/>
                <a:gd name="T26" fmla="*/ 2147483647 w 367"/>
                <a:gd name="T27" fmla="*/ 2147483647 h 261"/>
                <a:gd name="T28" fmla="*/ 2147483647 w 367"/>
                <a:gd name="T29" fmla="*/ 2147483647 h 261"/>
                <a:gd name="T30" fmla="*/ 2147483647 w 367"/>
                <a:gd name="T31" fmla="*/ 2147483647 h 261"/>
                <a:gd name="T32" fmla="*/ 2147483647 w 367"/>
                <a:gd name="T33" fmla="*/ 2147483647 h 261"/>
                <a:gd name="T34" fmla="*/ 2147483647 w 367"/>
                <a:gd name="T35" fmla="*/ 2147483647 h 261"/>
                <a:gd name="T36" fmla="*/ 2147483647 w 367"/>
                <a:gd name="T37" fmla="*/ 2147483647 h 261"/>
                <a:gd name="T38" fmla="*/ 2147483647 w 367"/>
                <a:gd name="T39" fmla="*/ 0 h 261"/>
                <a:gd name="T40" fmla="*/ 2147483647 w 367"/>
                <a:gd name="T41" fmla="*/ 0 h 261"/>
                <a:gd name="T42" fmla="*/ 2147483647 w 367"/>
                <a:gd name="T43" fmla="*/ 2147483647 h 261"/>
                <a:gd name="T44" fmla="*/ 2147483647 w 367"/>
                <a:gd name="T45" fmla="*/ 2147483647 h 261"/>
                <a:gd name="T46" fmla="*/ 2147483647 w 367"/>
                <a:gd name="T47" fmla="*/ 2147483647 h 261"/>
                <a:gd name="T48" fmla="*/ 2147483647 w 367"/>
                <a:gd name="T49" fmla="*/ 2147483647 h 261"/>
                <a:gd name="T50" fmla="*/ 2147483647 w 367"/>
                <a:gd name="T51" fmla="*/ 2147483647 h 261"/>
                <a:gd name="T52" fmla="*/ 2147483647 w 367"/>
                <a:gd name="T53" fmla="*/ 2147483647 h 261"/>
                <a:gd name="T54" fmla="*/ 2147483647 w 367"/>
                <a:gd name="T55" fmla="*/ 2147483647 h 261"/>
                <a:gd name="T56" fmla="*/ 2147483647 w 367"/>
                <a:gd name="T57" fmla="*/ 2147483647 h 261"/>
                <a:gd name="T58" fmla="*/ 2147483647 w 367"/>
                <a:gd name="T59" fmla="*/ 2147483647 h 261"/>
                <a:gd name="T60" fmla="*/ 2147483647 w 367"/>
                <a:gd name="T61" fmla="*/ 2147483647 h 261"/>
                <a:gd name="T62" fmla="*/ 2147483647 w 367"/>
                <a:gd name="T63" fmla="*/ 2147483647 h 261"/>
                <a:gd name="T64" fmla="*/ 2147483647 w 367"/>
                <a:gd name="T65" fmla="*/ 2147483647 h 261"/>
                <a:gd name="T66" fmla="*/ 2147483647 w 367"/>
                <a:gd name="T67" fmla="*/ 2147483647 h 261"/>
                <a:gd name="T68" fmla="*/ 2147483647 w 367"/>
                <a:gd name="T69" fmla="*/ 2147483647 h 261"/>
                <a:gd name="T70" fmla="*/ 2147483647 w 367"/>
                <a:gd name="T71" fmla="*/ 2147483647 h 261"/>
                <a:gd name="T72" fmla="*/ 2147483647 w 367"/>
                <a:gd name="T73" fmla="*/ 2147483647 h 261"/>
                <a:gd name="T74" fmla="*/ 2147483647 w 367"/>
                <a:gd name="T75" fmla="*/ 2147483647 h 261"/>
                <a:gd name="T76" fmla="*/ 2147483647 w 367"/>
                <a:gd name="T77" fmla="*/ 2147483647 h 261"/>
                <a:gd name="T78" fmla="*/ 2147483647 w 367"/>
                <a:gd name="T79" fmla="*/ 2147483647 h 261"/>
                <a:gd name="T80" fmla="*/ 2147483647 w 367"/>
                <a:gd name="T81" fmla="*/ 2147483647 h 261"/>
                <a:gd name="T82" fmla="*/ 2147483647 w 367"/>
                <a:gd name="T83" fmla="*/ 2147483647 h 261"/>
                <a:gd name="T84" fmla="*/ 2147483647 w 367"/>
                <a:gd name="T85" fmla="*/ 2147483647 h 261"/>
                <a:gd name="T86" fmla="*/ 2147483647 w 367"/>
                <a:gd name="T87" fmla="*/ 2147483647 h 261"/>
                <a:gd name="T88" fmla="*/ 2147483647 w 367"/>
                <a:gd name="T89" fmla="*/ 2147483647 h 261"/>
                <a:gd name="T90" fmla="*/ 2147483647 w 367"/>
                <a:gd name="T91" fmla="*/ 2147483647 h 261"/>
                <a:gd name="T92" fmla="*/ 2147483647 w 367"/>
                <a:gd name="T93" fmla="*/ 2147483647 h 261"/>
                <a:gd name="T94" fmla="*/ 2147483647 w 367"/>
                <a:gd name="T95" fmla="*/ 2147483647 h 261"/>
                <a:gd name="T96" fmla="*/ 2147483647 w 367"/>
                <a:gd name="T97" fmla="*/ 2147483647 h 261"/>
                <a:gd name="T98" fmla="*/ 2147483647 w 367"/>
                <a:gd name="T99" fmla="*/ 2147483647 h 261"/>
                <a:gd name="T100" fmla="*/ 2147483647 w 367"/>
                <a:gd name="T101" fmla="*/ 2147483647 h 261"/>
                <a:gd name="T102" fmla="*/ 2147483647 w 367"/>
                <a:gd name="T103" fmla="*/ 2147483647 h 261"/>
                <a:gd name="T104" fmla="*/ 2147483647 w 367"/>
                <a:gd name="T105" fmla="*/ 2147483647 h 261"/>
                <a:gd name="T106" fmla="*/ 2147483647 w 367"/>
                <a:gd name="T107" fmla="*/ 2147483647 h 261"/>
                <a:gd name="T108" fmla="*/ 2147483647 w 367"/>
                <a:gd name="T109" fmla="*/ 2147483647 h 261"/>
                <a:gd name="T110" fmla="*/ 2147483647 w 367"/>
                <a:gd name="T111" fmla="*/ 2147483647 h 261"/>
                <a:gd name="T112" fmla="*/ 2147483647 w 367"/>
                <a:gd name="T113" fmla="*/ 2147483647 h 261"/>
                <a:gd name="T114" fmla="*/ 2147483647 w 367"/>
                <a:gd name="T115" fmla="*/ 2147483647 h 26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67"/>
                <a:gd name="T175" fmla="*/ 0 h 261"/>
                <a:gd name="T176" fmla="*/ 367 w 367"/>
                <a:gd name="T177" fmla="*/ 261 h 26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67" h="261">
                  <a:moveTo>
                    <a:pt x="51" y="261"/>
                  </a:moveTo>
                  <a:cubicBezTo>
                    <a:pt x="51" y="261"/>
                    <a:pt x="56" y="240"/>
                    <a:pt x="49" y="230"/>
                  </a:cubicBezTo>
                  <a:cubicBezTo>
                    <a:pt x="43" y="221"/>
                    <a:pt x="20" y="206"/>
                    <a:pt x="20" y="198"/>
                  </a:cubicBezTo>
                  <a:cubicBezTo>
                    <a:pt x="21" y="190"/>
                    <a:pt x="22" y="186"/>
                    <a:pt x="15" y="179"/>
                  </a:cubicBezTo>
                  <a:cubicBezTo>
                    <a:pt x="7" y="172"/>
                    <a:pt x="8" y="164"/>
                    <a:pt x="8" y="154"/>
                  </a:cubicBezTo>
                  <a:cubicBezTo>
                    <a:pt x="7" y="143"/>
                    <a:pt x="0" y="143"/>
                    <a:pt x="2" y="138"/>
                  </a:cubicBezTo>
                  <a:cubicBezTo>
                    <a:pt x="4" y="134"/>
                    <a:pt x="9" y="139"/>
                    <a:pt x="12" y="133"/>
                  </a:cubicBezTo>
                  <a:cubicBezTo>
                    <a:pt x="16" y="128"/>
                    <a:pt x="25" y="103"/>
                    <a:pt x="35" y="98"/>
                  </a:cubicBezTo>
                  <a:cubicBezTo>
                    <a:pt x="35" y="98"/>
                    <a:pt x="43" y="104"/>
                    <a:pt x="50" y="99"/>
                  </a:cubicBezTo>
                  <a:cubicBezTo>
                    <a:pt x="57" y="93"/>
                    <a:pt x="61" y="83"/>
                    <a:pt x="64" y="89"/>
                  </a:cubicBezTo>
                  <a:cubicBezTo>
                    <a:pt x="67" y="95"/>
                    <a:pt x="67" y="105"/>
                    <a:pt x="74" y="96"/>
                  </a:cubicBezTo>
                  <a:cubicBezTo>
                    <a:pt x="82" y="88"/>
                    <a:pt x="82" y="86"/>
                    <a:pt x="92" y="85"/>
                  </a:cubicBezTo>
                  <a:cubicBezTo>
                    <a:pt x="101" y="85"/>
                    <a:pt x="101" y="81"/>
                    <a:pt x="110" y="82"/>
                  </a:cubicBezTo>
                  <a:cubicBezTo>
                    <a:pt x="120" y="82"/>
                    <a:pt x="132" y="71"/>
                    <a:pt x="132" y="66"/>
                  </a:cubicBezTo>
                  <a:cubicBezTo>
                    <a:pt x="132" y="61"/>
                    <a:pt x="120" y="54"/>
                    <a:pt x="132" y="55"/>
                  </a:cubicBezTo>
                  <a:cubicBezTo>
                    <a:pt x="144" y="55"/>
                    <a:pt x="153" y="55"/>
                    <a:pt x="159" y="53"/>
                  </a:cubicBezTo>
                  <a:cubicBezTo>
                    <a:pt x="166" y="51"/>
                    <a:pt x="175" y="53"/>
                    <a:pt x="178" y="45"/>
                  </a:cubicBezTo>
                  <a:cubicBezTo>
                    <a:pt x="180" y="37"/>
                    <a:pt x="178" y="30"/>
                    <a:pt x="190" y="26"/>
                  </a:cubicBezTo>
                  <a:cubicBezTo>
                    <a:pt x="202" y="22"/>
                    <a:pt x="204" y="19"/>
                    <a:pt x="206" y="12"/>
                  </a:cubicBezTo>
                  <a:cubicBezTo>
                    <a:pt x="208" y="5"/>
                    <a:pt x="216" y="0"/>
                    <a:pt x="221" y="0"/>
                  </a:cubicBezTo>
                  <a:cubicBezTo>
                    <a:pt x="226" y="0"/>
                    <a:pt x="239" y="0"/>
                    <a:pt x="239" y="0"/>
                  </a:cubicBezTo>
                  <a:cubicBezTo>
                    <a:pt x="239" y="0"/>
                    <a:pt x="238" y="5"/>
                    <a:pt x="246" y="10"/>
                  </a:cubicBezTo>
                  <a:cubicBezTo>
                    <a:pt x="253" y="15"/>
                    <a:pt x="267" y="32"/>
                    <a:pt x="261" y="41"/>
                  </a:cubicBezTo>
                  <a:cubicBezTo>
                    <a:pt x="256" y="50"/>
                    <a:pt x="252" y="60"/>
                    <a:pt x="258" y="61"/>
                  </a:cubicBezTo>
                  <a:cubicBezTo>
                    <a:pt x="264" y="62"/>
                    <a:pt x="269" y="54"/>
                    <a:pt x="274" y="60"/>
                  </a:cubicBezTo>
                  <a:cubicBezTo>
                    <a:pt x="280" y="67"/>
                    <a:pt x="272" y="71"/>
                    <a:pt x="276" y="73"/>
                  </a:cubicBezTo>
                  <a:cubicBezTo>
                    <a:pt x="279" y="76"/>
                    <a:pt x="283" y="73"/>
                    <a:pt x="289" y="75"/>
                  </a:cubicBezTo>
                  <a:cubicBezTo>
                    <a:pt x="295" y="78"/>
                    <a:pt x="295" y="82"/>
                    <a:pt x="301" y="84"/>
                  </a:cubicBezTo>
                  <a:cubicBezTo>
                    <a:pt x="307" y="85"/>
                    <a:pt x="315" y="81"/>
                    <a:pt x="313" y="89"/>
                  </a:cubicBezTo>
                  <a:cubicBezTo>
                    <a:pt x="312" y="97"/>
                    <a:pt x="304" y="99"/>
                    <a:pt x="310" y="102"/>
                  </a:cubicBezTo>
                  <a:cubicBezTo>
                    <a:pt x="317" y="104"/>
                    <a:pt x="318" y="100"/>
                    <a:pt x="326" y="105"/>
                  </a:cubicBezTo>
                  <a:cubicBezTo>
                    <a:pt x="334" y="110"/>
                    <a:pt x="337" y="116"/>
                    <a:pt x="340" y="120"/>
                  </a:cubicBezTo>
                  <a:cubicBezTo>
                    <a:pt x="343" y="124"/>
                    <a:pt x="337" y="134"/>
                    <a:pt x="344" y="138"/>
                  </a:cubicBezTo>
                  <a:cubicBezTo>
                    <a:pt x="350" y="142"/>
                    <a:pt x="357" y="146"/>
                    <a:pt x="359" y="147"/>
                  </a:cubicBezTo>
                  <a:cubicBezTo>
                    <a:pt x="361" y="149"/>
                    <a:pt x="367" y="151"/>
                    <a:pt x="367" y="155"/>
                  </a:cubicBezTo>
                  <a:cubicBezTo>
                    <a:pt x="367" y="158"/>
                    <a:pt x="365" y="162"/>
                    <a:pt x="365" y="162"/>
                  </a:cubicBezTo>
                  <a:cubicBezTo>
                    <a:pt x="365" y="162"/>
                    <a:pt x="357" y="160"/>
                    <a:pt x="355" y="162"/>
                  </a:cubicBezTo>
                  <a:cubicBezTo>
                    <a:pt x="353" y="165"/>
                    <a:pt x="346" y="167"/>
                    <a:pt x="341" y="164"/>
                  </a:cubicBezTo>
                  <a:cubicBezTo>
                    <a:pt x="336" y="162"/>
                    <a:pt x="332" y="157"/>
                    <a:pt x="328" y="160"/>
                  </a:cubicBezTo>
                  <a:cubicBezTo>
                    <a:pt x="325" y="162"/>
                    <a:pt x="320" y="161"/>
                    <a:pt x="318" y="160"/>
                  </a:cubicBezTo>
                  <a:cubicBezTo>
                    <a:pt x="316" y="159"/>
                    <a:pt x="311" y="152"/>
                    <a:pt x="309" y="157"/>
                  </a:cubicBezTo>
                  <a:cubicBezTo>
                    <a:pt x="308" y="162"/>
                    <a:pt x="283" y="161"/>
                    <a:pt x="279" y="164"/>
                  </a:cubicBezTo>
                  <a:cubicBezTo>
                    <a:pt x="275" y="166"/>
                    <a:pt x="272" y="177"/>
                    <a:pt x="270" y="177"/>
                  </a:cubicBezTo>
                  <a:cubicBezTo>
                    <a:pt x="268" y="177"/>
                    <a:pt x="265" y="175"/>
                    <a:pt x="261" y="177"/>
                  </a:cubicBezTo>
                  <a:cubicBezTo>
                    <a:pt x="256" y="179"/>
                    <a:pt x="252" y="173"/>
                    <a:pt x="248" y="173"/>
                  </a:cubicBezTo>
                  <a:cubicBezTo>
                    <a:pt x="243" y="173"/>
                    <a:pt x="239" y="163"/>
                    <a:pt x="237" y="173"/>
                  </a:cubicBezTo>
                  <a:cubicBezTo>
                    <a:pt x="235" y="184"/>
                    <a:pt x="230" y="192"/>
                    <a:pt x="226" y="192"/>
                  </a:cubicBezTo>
                  <a:cubicBezTo>
                    <a:pt x="222" y="192"/>
                    <a:pt x="220" y="191"/>
                    <a:pt x="216" y="190"/>
                  </a:cubicBezTo>
                  <a:cubicBezTo>
                    <a:pt x="212" y="190"/>
                    <a:pt x="191" y="186"/>
                    <a:pt x="186" y="187"/>
                  </a:cubicBezTo>
                  <a:cubicBezTo>
                    <a:pt x="182" y="187"/>
                    <a:pt x="175" y="184"/>
                    <a:pt x="174" y="181"/>
                  </a:cubicBezTo>
                  <a:cubicBezTo>
                    <a:pt x="173" y="177"/>
                    <a:pt x="164" y="160"/>
                    <a:pt x="147" y="164"/>
                  </a:cubicBezTo>
                  <a:cubicBezTo>
                    <a:pt x="130" y="168"/>
                    <a:pt x="121" y="187"/>
                    <a:pt x="121" y="207"/>
                  </a:cubicBezTo>
                  <a:cubicBezTo>
                    <a:pt x="121" y="207"/>
                    <a:pt x="117" y="211"/>
                    <a:pt x="108" y="209"/>
                  </a:cubicBezTo>
                  <a:cubicBezTo>
                    <a:pt x="98" y="207"/>
                    <a:pt x="91" y="206"/>
                    <a:pt x="87" y="204"/>
                  </a:cubicBezTo>
                  <a:cubicBezTo>
                    <a:pt x="83" y="202"/>
                    <a:pt x="79" y="203"/>
                    <a:pt x="78" y="207"/>
                  </a:cubicBezTo>
                  <a:cubicBezTo>
                    <a:pt x="78" y="211"/>
                    <a:pt x="71" y="211"/>
                    <a:pt x="66" y="212"/>
                  </a:cubicBezTo>
                  <a:cubicBezTo>
                    <a:pt x="61" y="213"/>
                    <a:pt x="62" y="224"/>
                    <a:pt x="62" y="226"/>
                  </a:cubicBezTo>
                  <a:cubicBezTo>
                    <a:pt x="62" y="229"/>
                    <a:pt x="57" y="254"/>
                    <a:pt x="51" y="261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11" name="Freeform 325">
              <a:extLst>
                <a:ext uri="{FF2B5EF4-FFF2-40B4-BE49-F238E27FC236}">
                  <a16:creationId xmlns:a16="http://schemas.microsoft.com/office/drawing/2014/main" id="{883D5EE0-84DA-4D7A-BB36-DC843BFEB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5222" y="4469769"/>
              <a:ext cx="43223" cy="22854"/>
            </a:xfrm>
            <a:custGeom>
              <a:avLst/>
              <a:gdLst>
                <a:gd name="T0" fmla="*/ 2147483647 w 59"/>
                <a:gd name="T1" fmla="*/ 0 h 36"/>
                <a:gd name="T2" fmla="*/ 2147483647 w 59"/>
                <a:gd name="T3" fmla="*/ 2147483647 h 36"/>
                <a:gd name="T4" fmla="*/ 2147483647 w 59"/>
                <a:gd name="T5" fmla="*/ 2147483647 h 36"/>
                <a:gd name="T6" fmla="*/ 2147483647 w 59"/>
                <a:gd name="T7" fmla="*/ 2147483647 h 36"/>
                <a:gd name="T8" fmla="*/ 2147483647 w 59"/>
                <a:gd name="T9" fmla="*/ 2147483647 h 36"/>
                <a:gd name="T10" fmla="*/ 2147483647 w 59"/>
                <a:gd name="T11" fmla="*/ 2147483647 h 36"/>
                <a:gd name="T12" fmla="*/ 2147483647 w 59"/>
                <a:gd name="T13" fmla="*/ 2147483647 h 36"/>
                <a:gd name="T14" fmla="*/ 2147483647 w 59"/>
                <a:gd name="T15" fmla="*/ 0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36"/>
                <a:gd name="T26" fmla="*/ 59 w 59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36">
                  <a:moveTo>
                    <a:pt x="16" y="0"/>
                  </a:moveTo>
                  <a:cubicBezTo>
                    <a:pt x="16" y="0"/>
                    <a:pt x="43" y="6"/>
                    <a:pt x="59" y="1"/>
                  </a:cubicBezTo>
                  <a:cubicBezTo>
                    <a:pt x="59" y="1"/>
                    <a:pt x="57" y="15"/>
                    <a:pt x="58" y="19"/>
                  </a:cubicBezTo>
                  <a:cubicBezTo>
                    <a:pt x="58" y="24"/>
                    <a:pt x="57" y="31"/>
                    <a:pt x="56" y="33"/>
                  </a:cubicBezTo>
                  <a:cubicBezTo>
                    <a:pt x="56" y="34"/>
                    <a:pt x="41" y="36"/>
                    <a:pt x="41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0" y="29"/>
                    <a:pt x="6" y="25"/>
                  </a:cubicBezTo>
                  <a:cubicBezTo>
                    <a:pt x="11" y="20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12" name="Freeform 326">
              <a:extLst>
                <a:ext uri="{FF2B5EF4-FFF2-40B4-BE49-F238E27FC236}">
                  <a16:creationId xmlns:a16="http://schemas.microsoft.com/office/drawing/2014/main" id="{8B5C5425-8935-4DA5-9984-20109E116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2124" y="4462913"/>
              <a:ext cx="120499" cy="114269"/>
            </a:xfrm>
            <a:custGeom>
              <a:avLst/>
              <a:gdLst>
                <a:gd name="T0" fmla="*/ 2147483647 w 166"/>
                <a:gd name="T1" fmla="*/ 2147483647 h 179"/>
                <a:gd name="T2" fmla="*/ 2147483647 w 166"/>
                <a:gd name="T3" fmla="*/ 2147483647 h 179"/>
                <a:gd name="T4" fmla="*/ 2147483647 w 166"/>
                <a:gd name="T5" fmla="*/ 2147483647 h 179"/>
                <a:gd name="T6" fmla="*/ 2147483647 w 166"/>
                <a:gd name="T7" fmla="*/ 2147483647 h 179"/>
                <a:gd name="T8" fmla="*/ 2147483647 w 166"/>
                <a:gd name="T9" fmla="*/ 2147483647 h 179"/>
                <a:gd name="T10" fmla="*/ 2147483647 w 166"/>
                <a:gd name="T11" fmla="*/ 2147483647 h 179"/>
                <a:gd name="T12" fmla="*/ 2147483647 w 166"/>
                <a:gd name="T13" fmla="*/ 2147483647 h 179"/>
                <a:gd name="T14" fmla="*/ 2147483647 w 166"/>
                <a:gd name="T15" fmla="*/ 2147483647 h 179"/>
                <a:gd name="T16" fmla="*/ 2147483647 w 166"/>
                <a:gd name="T17" fmla="*/ 2147483647 h 179"/>
                <a:gd name="T18" fmla="*/ 2147483647 w 166"/>
                <a:gd name="T19" fmla="*/ 2147483647 h 179"/>
                <a:gd name="T20" fmla="*/ 2147483647 w 166"/>
                <a:gd name="T21" fmla="*/ 2147483647 h 179"/>
                <a:gd name="T22" fmla="*/ 2147483647 w 166"/>
                <a:gd name="T23" fmla="*/ 2147483647 h 179"/>
                <a:gd name="T24" fmla="*/ 2147483647 w 166"/>
                <a:gd name="T25" fmla="*/ 2147483647 h 179"/>
                <a:gd name="T26" fmla="*/ 2147483647 w 166"/>
                <a:gd name="T27" fmla="*/ 2147483647 h 179"/>
                <a:gd name="T28" fmla="*/ 2147483647 w 166"/>
                <a:gd name="T29" fmla="*/ 2147483647 h 179"/>
                <a:gd name="T30" fmla="*/ 2147483647 w 166"/>
                <a:gd name="T31" fmla="*/ 2147483647 h 179"/>
                <a:gd name="T32" fmla="*/ 2147483647 w 166"/>
                <a:gd name="T33" fmla="*/ 2147483647 h 179"/>
                <a:gd name="T34" fmla="*/ 2147483647 w 166"/>
                <a:gd name="T35" fmla="*/ 2147483647 h 179"/>
                <a:gd name="T36" fmla="*/ 2147483647 w 166"/>
                <a:gd name="T37" fmla="*/ 2147483647 h 179"/>
                <a:gd name="T38" fmla="*/ 2147483647 w 166"/>
                <a:gd name="T39" fmla="*/ 2147483647 h 179"/>
                <a:gd name="T40" fmla="*/ 2147483647 w 166"/>
                <a:gd name="T41" fmla="*/ 2147483647 h 179"/>
                <a:gd name="T42" fmla="*/ 2147483647 w 166"/>
                <a:gd name="T43" fmla="*/ 2147483647 h 179"/>
                <a:gd name="T44" fmla="*/ 2147483647 w 166"/>
                <a:gd name="T45" fmla="*/ 2147483647 h 179"/>
                <a:gd name="T46" fmla="*/ 2147483647 w 166"/>
                <a:gd name="T47" fmla="*/ 2147483647 h 179"/>
                <a:gd name="T48" fmla="*/ 2147483647 w 166"/>
                <a:gd name="T49" fmla="*/ 2147483647 h 179"/>
                <a:gd name="T50" fmla="*/ 2147483647 w 166"/>
                <a:gd name="T51" fmla="*/ 2147483647 h 179"/>
                <a:gd name="T52" fmla="*/ 2147483647 w 166"/>
                <a:gd name="T53" fmla="*/ 2147483647 h 179"/>
                <a:gd name="T54" fmla="*/ 2147483647 w 166"/>
                <a:gd name="T55" fmla="*/ 2147483647 h 179"/>
                <a:gd name="T56" fmla="*/ 2147483647 w 166"/>
                <a:gd name="T57" fmla="*/ 2147483647 h 179"/>
                <a:gd name="T58" fmla="*/ 2147483647 w 166"/>
                <a:gd name="T59" fmla="*/ 2147483647 h 179"/>
                <a:gd name="T60" fmla="*/ 2147483647 w 166"/>
                <a:gd name="T61" fmla="*/ 2147483647 h 179"/>
                <a:gd name="T62" fmla="*/ 2147483647 w 166"/>
                <a:gd name="T63" fmla="*/ 2147483647 h 179"/>
                <a:gd name="T64" fmla="*/ 2147483647 w 166"/>
                <a:gd name="T65" fmla="*/ 2147483647 h 179"/>
                <a:gd name="T66" fmla="*/ 2147483647 w 166"/>
                <a:gd name="T67" fmla="*/ 2147483647 h 179"/>
                <a:gd name="T68" fmla="*/ 2147483647 w 166"/>
                <a:gd name="T69" fmla="*/ 2147483647 h 179"/>
                <a:gd name="T70" fmla="*/ 2147483647 w 166"/>
                <a:gd name="T71" fmla="*/ 2147483647 h 179"/>
                <a:gd name="T72" fmla="*/ 2147483647 w 166"/>
                <a:gd name="T73" fmla="*/ 2147483647 h 179"/>
                <a:gd name="T74" fmla="*/ 2147483647 w 166"/>
                <a:gd name="T75" fmla="*/ 2147483647 h 179"/>
                <a:gd name="T76" fmla="*/ 2147483647 w 166"/>
                <a:gd name="T77" fmla="*/ 2147483647 h 179"/>
                <a:gd name="T78" fmla="*/ 2147483647 w 166"/>
                <a:gd name="T79" fmla="*/ 2147483647 h 179"/>
                <a:gd name="T80" fmla="*/ 2147483647 w 166"/>
                <a:gd name="T81" fmla="*/ 2147483647 h 179"/>
                <a:gd name="T82" fmla="*/ 2147483647 w 166"/>
                <a:gd name="T83" fmla="*/ 2147483647 h 179"/>
                <a:gd name="T84" fmla="*/ 2147483647 w 166"/>
                <a:gd name="T85" fmla="*/ 2147483647 h 179"/>
                <a:gd name="T86" fmla="*/ 2147483647 w 166"/>
                <a:gd name="T87" fmla="*/ 2147483647 h 179"/>
                <a:gd name="T88" fmla="*/ 2147483647 w 166"/>
                <a:gd name="T89" fmla="*/ 2147483647 h 179"/>
                <a:gd name="T90" fmla="*/ 2147483647 w 166"/>
                <a:gd name="T91" fmla="*/ 2147483647 h 179"/>
                <a:gd name="T92" fmla="*/ 2147483647 w 166"/>
                <a:gd name="T93" fmla="*/ 2147483647 h 179"/>
                <a:gd name="T94" fmla="*/ 2147483647 w 166"/>
                <a:gd name="T95" fmla="*/ 2147483647 h 179"/>
                <a:gd name="T96" fmla="*/ 2147483647 w 166"/>
                <a:gd name="T97" fmla="*/ 2147483647 h 179"/>
                <a:gd name="T98" fmla="*/ 2147483647 w 166"/>
                <a:gd name="T99" fmla="*/ 2147483647 h 179"/>
                <a:gd name="T100" fmla="*/ 2147483647 w 166"/>
                <a:gd name="T101" fmla="*/ 2147483647 h 1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6"/>
                <a:gd name="T154" fmla="*/ 0 h 179"/>
                <a:gd name="T155" fmla="*/ 166 w 166"/>
                <a:gd name="T156" fmla="*/ 179 h 1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6" h="179">
                  <a:moveTo>
                    <a:pt x="132" y="9"/>
                  </a:moveTo>
                  <a:cubicBezTo>
                    <a:pt x="129" y="9"/>
                    <a:pt x="125" y="8"/>
                    <a:pt x="121" y="7"/>
                  </a:cubicBezTo>
                  <a:cubicBezTo>
                    <a:pt x="94" y="0"/>
                    <a:pt x="95" y="8"/>
                    <a:pt x="78" y="11"/>
                  </a:cubicBezTo>
                  <a:cubicBezTo>
                    <a:pt x="78" y="11"/>
                    <a:pt x="76" y="25"/>
                    <a:pt x="77" y="29"/>
                  </a:cubicBezTo>
                  <a:cubicBezTo>
                    <a:pt x="77" y="34"/>
                    <a:pt x="76" y="41"/>
                    <a:pt x="75" y="43"/>
                  </a:cubicBezTo>
                  <a:cubicBezTo>
                    <a:pt x="75" y="44"/>
                    <a:pt x="60" y="46"/>
                    <a:pt x="60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6"/>
                    <a:pt x="27" y="52"/>
                    <a:pt x="25" y="57"/>
                  </a:cubicBezTo>
                  <a:cubicBezTo>
                    <a:pt x="23" y="62"/>
                    <a:pt x="21" y="71"/>
                    <a:pt x="18" y="78"/>
                  </a:cubicBezTo>
                  <a:cubicBezTo>
                    <a:pt x="16" y="85"/>
                    <a:pt x="21" y="88"/>
                    <a:pt x="15" y="91"/>
                  </a:cubicBezTo>
                  <a:cubicBezTo>
                    <a:pt x="8" y="94"/>
                    <a:pt x="7" y="92"/>
                    <a:pt x="7" y="92"/>
                  </a:cubicBezTo>
                  <a:cubicBezTo>
                    <a:pt x="7" y="92"/>
                    <a:pt x="5" y="87"/>
                    <a:pt x="3" y="90"/>
                  </a:cubicBezTo>
                  <a:cubicBezTo>
                    <a:pt x="1" y="92"/>
                    <a:pt x="0" y="93"/>
                    <a:pt x="2" y="96"/>
                  </a:cubicBezTo>
                  <a:cubicBezTo>
                    <a:pt x="4" y="99"/>
                    <a:pt x="6" y="100"/>
                    <a:pt x="7" y="103"/>
                  </a:cubicBezTo>
                  <a:cubicBezTo>
                    <a:pt x="8" y="105"/>
                    <a:pt x="6" y="104"/>
                    <a:pt x="9" y="111"/>
                  </a:cubicBezTo>
                  <a:cubicBezTo>
                    <a:pt x="12" y="118"/>
                    <a:pt x="12" y="122"/>
                    <a:pt x="15" y="120"/>
                  </a:cubicBezTo>
                  <a:cubicBezTo>
                    <a:pt x="19" y="119"/>
                    <a:pt x="21" y="116"/>
                    <a:pt x="21" y="120"/>
                  </a:cubicBezTo>
                  <a:cubicBezTo>
                    <a:pt x="21" y="124"/>
                    <a:pt x="18" y="124"/>
                    <a:pt x="17" y="125"/>
                  </a:cubicBezTo>
                  <a:cubicBezTo>
                    <a:pt x="15" y="126"/>
                    <a:pt x="15" y="127"/>
                    <a:pt x="18" y="128"/>
                  </a:cubicBezTo>
                  <a:cubicBezTo>
                    <a:pt x="21" y="129"/>
                    <a:pt x="25" y="127"/>
                    <a:pt x="24" y="131"/>
                  </a:cubicBezTo>
                  <a:cubicBezTo>
                    <a:pt x="23" y="134"/>
                    <a:pt x="30" y="141"/>
                    <a:pt x="31" y="144"/>
                  </a:cubicBezTo>
                  <a:cubicBezTo>
                    <a:pt x="33" y="146"/>
                    <a:pt x="41" y="153"/>
                    <a:pt x="45" y="158"/>
                  </a:cubicBezTo>
                  <a:cubicBezTo>
                    <a:pt x="49" y="163"/>
                    <a:pt x="58" y="170"/>
                    <a:pt x="61" y="173"/>
                  </a:cubicBezTo>
                  <a:cubicBezTo>
                    <a:pt x="63" y="177"/>
                    <a:pt x="65" y="179"/>
                    <a:pt x="69" y="178"/>
                  </a:cubicBezTo>
                  <a:cubicBezTo>
                    <a:pt x="73" y="176"/>
                    <a:pt x="70" y="167"/>
                    <a:pt x="77" y="169"/>
                  </a:cubicBezTo>
                  <a:cubicBezTo>
                    <a:pt x="84" y="172"/>
                    <a:pt x="82" y="168"/>
                    <a:pt x="87" y="167"/>
                  </a:cubicBezTo>
                  <a:cubicBezTo>
                    <a:pt x="91" y="167"/>
                    <a:pt x="97" y="163"/>
                    <a:pt x="92" y="160"/>
                  </a:cubicBezTo>
                  <a:cubicBezTo>
                    <a:pt x="87" y="156"/>
                    <a:pt x="87" y="152"/>
                    <a:pt x="87" y="150"/>
                  </a:cubicBezTo>
                  <a:cubicBezTo>
                    <a:pt x="87" y="148"/>
                    <a:pt x="71" y="139"/>
                    <a:pt x="86" y="142"/>
                  </a:cubicBezTo>
                  <a:cubicBezTo>
                    <a:pt x="100" y="145"/>
                    <a:pt x="99" y="140"/>
                    <a:pt x="104" y="141"/>
                  </a:cubicBezTo>
                  <a:cubicBezTo>
                    <a:pt x="110" y="142"/>
                    <a:pt x="111" y="140"/>
                    <a:pt x="110" y="137"/>
                  </a:cubicBezTo>
                  <a:cubicBezTo>
                    <a:pt x="108" y="133"/>
                    <a:pt x="102" y="128"/>
                    <a:pt x="109" y="129"/>
                  </a:cubicBezTo>
                  <a:cubicBezTo>
                    <a:pt x="115" y="129"/>
                    <a:pt x="115" y="123"/>
                    <a:pt x="118" y="127"/>
                  </a:cubicBezTo>
                  <a:cubicBezTo>
                    <a:pt x="121" y="132"/>
                    <a:pt x="121" y="132"/>
                    <a:pt x="123" y="139"/>
                  </a:cubicBezTo>
                  <a:cubicBezTo>
                    <a:pt x="125" y="145"/>
                    <a:pt x="123" y="143"/>
                    <a:pt x="129" y="144"/>
                  </a:cubicBezTo>
                  <a:cubicBezTo>
                    <a:pt x="135" y="146"/>
                    <a:pt x="136" y="145"/>
                    <a:pt x="138" y="143"/>
                  </a:cubicBezTo>
                  <a:cubicBezTo>
                    <a:pt x="141" y="142"/>
                    <a:pt x="138" y="139"/>
                    <a:pt x="142" y="141"/>
                  </a:cubicBezTo>
                  <a:cubicBezTo>
                    <a:pt x="146" y="142"/>
                    <a:pt x="149" y="142"/>
                    <a:pt x="150" y="144"/>
                  </a:cubicBezTo>
                  <a:cubicBezTo>
                    <a:pt x="150" y="146"/>
                    <a:pt x="157" y="137"/>
                    <a:pt x="159" y="136"/>
                  </a:cubicBezTo>
                  <a:cubicBezTo>
                    <a:pt x="160" y="135"/>
                    <a:pt x="159" y="134"/>
                    <a:pt x="161" y="131"/>
                  </a:cubicBezTo>
                  <a:cubicBezTo>
                    <a:pt x="163" y="128"/>
                    <a:pt x="164" y="118"/>
                    <a:pt x="163" y="110"/>
                  </a:cubicBezTo>
                  <a:cubicBezTo>
                    <a:pt x="162" y="102"/>
                    <a:pt x="162" y="98"/>
                    <a:pt x="164" y="95"/>
                  </a:cubicBezTo>
                  <a:cubicBezTo>
                    <a:pt x="165" y="92"/>
                    <a:pt x="165" y="88"/>
                    <a:pt x="161" y="85"/>
                  </a:cubicBezTo>
                  <a:cubicBezTo>
                    <a:pt x="157" y="83"/>
                    <a:pt x="152" y="84"/>
                    <a:pt x="150" y="80"/>
                  </a:cubicBezTo>
                  <a:cubicBezTo>
                    <a:pt x="148" y="77"/>
                    <a:pt x="145" y="74"/>
                    <a:pt x="147" y="70"/>
                  </a:cubicBezTo>
                  <a:cubicBezTo>
                    <a:pt x="148" y="67"/>
                    <a:pt x="148" y="60"/>
                    <a:pt x="153" y="58"/>
                  </a:cubicBezTo>
                  <a:cubicBezTo>
                    <a:pt x="159" y="56"/>
                    <a:pt x="166" y="59"/>
                    <a:pt x="165" y="51"/>
                  </a:cubicBezTo>
                  <a:cubicBezTo>
                    <a:pt x="164" y="42"/>
                    <a:pt x="159" y="30"/>
                    <a:pt x="150" y="32"/>
                  </a:cubicBezTo>
                  <a:cubicBezTo>
                    <a:pt x="142" y="34"/>
                    <a:pt x="133" y="48"/>
                    <a:pt x="130" y="39"/>
                  </a:cubicBezTo>
                  <a:cubicBezTo>
                    <a:pt x="127" y="31"/>
                    <a:pt x="126" y="27"/>
                    <a:pt x="127" y="24"/>
                  </a:cubicBezTo>
                  <a:cubicBezTo>
                    <a:pt x="129" y="20"/>
                    <a:pt x="132" y="9"/>
                    <a:pt x="132" y="9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13" name="Freeform 327">
              <a:extLst>
                <a:ext uri="{FF2B5EF4-FFF2-40B4-BE49-F238E27FC236}">
                  <a16:creationId xmlns:a16="http://schemas.microsoft.com/office/drawing/2014/main" id="{C33BAF4A-ED4A-4B7B-B384-C6630ABC4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1896" y="4443487"/>
              <a:ext cx="157173" cy="158834"/>
            </a:xfrm>
            <a:custGeom>
              <a:avLst/>
              <a:gdLst>
                <a:gd name="T0" fmla="*/ 2147483647 w 216"/>
                <a:gd name="T1" fmla="*/ 2147483647 h 249"/>
                <a:gd name="T2" fmla="*/ 2147483647 w 216"/>
                <a:gd name="T3" fmla="*/ 2147483647 h 249"/>
                <a:gd name="T4" fmla="*/ 2147483647 w 216"/>
                <a:gd name="T5" fmla="*/ 2147483647 h 249"/>
                <a:gd name="T6" fmla="*/ 2147483647 w 216"/>
                <a:gd name="T7" fmla="*/ 2147483647 h 249"/>
                <a:gd name="T8" fmla="*/ 2147483647 w 216"/>
                <a:gd name="T9" fmla="*/ 2147483647 h 249"/>
                <a:gd name="T10" fmla="*/ 2147483647 w 216"/>
                <a:gd name="T11" fmla="*/ 2147483647 h 249"/>
                <a:gd name="T12" fmla="*/ 2147483647 w 216"/>
                <a:gd name="T13" fmla="*/ 2147483647 h 249"/>
                <a:gd name="T14" fmla="*/ 2147483647 w 216"/>
                <a:gd name="T15" fmla="*/ 2147483647 h 249"/>
                <a:gd name="T16" fmla="*/ 2147483647 w 216"/>
                <a:gd name="T17" fmla="*/ 2147483647 h 249"/>
                <a:gd name="T18" fmla="*/ 2147483647 w 216"/>
                <a:gd name="T19" fmla="*/ 2147483647 h 249"/>
                <a:gd name="T20" fmla="*/ 2147483647 w 216"/>
                <a:gd name="T21" fmla="*/ 2147483647 h 249"/>
                <a:gd name="T22" fmla="*/ 2147483647 w 216"/>
                <a:gd name="T23" fmla="*/ 2147483647 h 249"/>
                <a:gd name="T24" fmla="*/ 2147483647 w 216"/>
                <a:gd name="T25" fmla="*/ 2147483647 h 249"/>
                <a:gd name="T26" fmla="*/ 2147483647 w 216"/>
                <a:gd name="T27" fmla="*/ 2147483647 h 249"/>
                <a:gd name="T28" fmla="*/ 2147483647 w 216"/>
                <a:gd name="T29" fmla="*/ 2147483647 h 249"/>
                <a:gd name="T30" fmla="*/ 2147483647 w 216"/>
                <a:gd name="T31" fmla="*/ 2147483647 h 249"/>
                <a:gd name="T32" fmla="*/ 2147483647 w 216"/>
                <a:gd name="T33" fmla="*/ 2147483647 h 249"/>
                <a:gd name="T34" fmla="*/ 2147483647 w 216"/>
                <a:gd name="T35" fmla="*/ 2147483647 h 249"/>
                <a:gd name="T36" fmla="*/ 2147483647 w 216"/>
                <a:gd name="T37" fmla="*/ 2147483647 h 249"/>
                <a:gd name="T38" fmla="*/ 2147483647 w 216"/>
                <a:gd name="T39" fmla="*/ 2147483647 h 249"/>
                <a:gd name="T40" fmla="*/ 2147483647 w 216"/>
                <a:gd name="T41" fmla="*/ 2147483647 h 249"/>
                <a:gd name="T42" fmla="*/ 2147483647 w 216"/>
                <a:gd name="T43" fmla="*/ 2147483647 h 249"/>
                <a:gd name="T44" fmla="*/ 2147483647 w 216"/>
                <a:gd name="T45" fmla="*/ 2147483647 h 249"/>
                <a:gd name="T46" fmla="*/ 2147483647 w 216"/>
                <a:gd name="T47" fmla="*/ 2147483647 h 249"/>
                <a:gd name="T48" fmla="*/ 2147483647 w 216"/>
                <a:gd name="T49" fmla="*/ 2147483647 h 249"/>
                <a:gd name="T50" fmla="*/ 2147483647 w 216"/>
                <a:gd name="T51" fmla="*/ 2147483647 h 249"/>
                <a:gd name="T52" fmla="*/ 2147483647 w 216"/>
                <a:gd name="T53" fmla="*/ 2147483647 h 249"/>
                <a:gd name="T54" fmla="*/ 2147483647 w 216"/>
                <a:gd name="T55" fmla="*/ 2147483647 h 249"/>
                <a:gd name="T56" fmla="*/ 2147483647 w 216"/>
                <a:gd name="T57" fmla="*/ 2147483647 h 249"/>
                <a:gd name="T58" fmla="*/ 2147483647 w 216"/>
                <a:gd name="T59" fmla="*/ 2147483647 h 249"/>
                <a:gd name="T60" fmla="*/ 2147483647 w 216"/>
                <a:gd name="T61" fmla="*/ 2147483647 h 249"/>
                <a:gd name="T62" fmla="*/ 2147483647 w 216"/>
                <a:gd name="T63" fmla="*/ 2147483647 h 249"/>
                <a:gd name="T64" fmla="*/ 2147483647 w 216"/>
                <a:gd name="T65" fmla="*/ 2147483647 h 249"/>
                <a:gd name="T66" fmla="*/ 2147483647 w 216"/>
                <a:gd name="T67" fmla="*/ 2147483647 h 249"/>
                <a:gd name="T68" fmla="*/ 2147483647 w 216"/>
                <a:gd name="T69" fmla="*/ 2147483647 h 249"/>
                <a:gd name="T70" fmla="*/ 2147483647 w 216"/>
                <a:gd name="T71" fmla="*/ 2147483647 h 249"/>
                <a:gd name="T72" fmla="*/ 0 w 216"/>
                <a:gd name="T73" fmla="*/ 2147483647 h 249"/>
                <a:gd name="T74" fmla="*/ 2147483647 w 216"/>
                <a:gd name="T75" fmla="*/ 2147483647 h 249"/>
                <a:gd name="T76" fmla="*/ 2147483647 w 216"/>
                <a:gd name="T77" fmla="*/ 2147483647 h 249"/>
                <a:gd name="T78" fmla="*/ 2147483647 w 216"/>
                <a:gd name="T79" fmla="*/ 2147483647 h 249"/>
                <a:gd name="T80" fmla="*/ 2147483647 w 216"/>
                <a:gd name="T81" fmla="*/ 2147483647 h 249"/>
                <a:gd name="T82" fmla="*/ 2147483647 w 216"/>
                <a:gd name="T83" fmla="*/ 2147483647 h 249"/>
                <a:gd name="T84" fmla="*/ 2147483647 w 216"/>
                <a:gd name="T85" fmla="*/ 2147483647 h 249"/>
                <a:gd name="T86" fmla="*/ 2147483647 w 216"/>
                <a:gd name="T87" fmla="*/ 2147483647 h 249"/>
                <a:gd name="T88" fmla="*/ 2147483647 w 216"/>
                <a:gd name="T89" fmla="*/ 2147483647 h 249"/>
                <a:gd name="T90" fmla="*/ 2147483647 w 216"/>
                <a:gd name="T91" fmla="*/ 2147483647 h 249"/>
                <a:gd name="T92" fmla="*/ 2147483647 w 216"/>
                <a:gd name="T93" fmla="*/ 2147483647 h 249"/>
                <a:gd name="T94" fmla="*/ 2147483647 w 216"/>
                <a:gd name="T95" fmla="*/ 2147483647 h 249"/>
                <a:gd name="T96" fmla="*/ 2147483647 w 216"/>
                <a:gd name="T97" fmla="*/ 2147483647 h 249"/>
                <a:gd name="T98" fmla="*/ 2147483647 w 216"/>
                <a:gd name="T99" fmla="*/ 2147483647 h 249"/>
                <a:gd name="T100" fmla="*/ 2147483647 w 216"/>
                <a:gd name="T101" fmla="*/ 2147483647 h 249"/>
                <a:gd name="T102" fmla="*/ 2147483647 w 216"/>
                <a:gd name="T103" fmla="*/ 2147483647 h 249"/>
                <a:gd name="T104" fmla="*/ 2147483647 w 216"/>
                <a:gd name="T105" fmla="*/ 2147483647 h 249"/>
                <a:gd name="T106" fmla="*/ 2147483647 w 216"/>
                <a:gd name="T107" fmla="*/ 2147483647 h 249"/>
                <a:gd name="T108" fmla="*/ 2147483647 w 216"/>
                <a:gd name="T109" fmla="*/ 2147483647 h 249"/>
                <a:gd name="T110" fmla="*/ 2147483647 w 216"/>
                <a:gd name="T111" fmla="*/ 2147483647 h 249"/>
                <a:gd name="T112" fmla="*/ 2147483647 w 216"/>
                <a:gd name="T113" fmla="*/ 2147483647 h 249"/>
                <a:gd name="T114" fmla="*/ 2147483647 w 216"/>
                <a:gd name="T115" fmla="*/ 2147483647 h 249"/>
                <a:gd name="T116" fmla="*/ 2147483647 w 216"/>
                <a:gd name="T117" fmla="*/ 2147483647 h 249"/>
                <a:gd name="T118" fmla="*/ 2147483647 w 216"/>
                <a:gd name="T119" fmla="*/ 2147483647 h 249"/>
                <a:gd name="T120" fmla="*/ 2147483647 w 216"/>
                <a:gd name="T121" fmla="*/ 2147483647 h 249"/>
                <a:gd name="T122" fmla="*/ 2147483647 w 216"/>
                <a:gd name="T123" fmla="*/ 2147483647 h 2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6"/>
                <a:gd name="T187" fmla="*/ 0 h 249"/>
                <a:gd name="T188" fmla="*/ 216 w 216"/>
                <a:gd name="T189" fmla="*/ 249 h 2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6" h="249">
                  <a:moveTo>
                    <a:pt x="213" y="5"/>
                  </a:moveTo>
                  <a:cubicBezTo>
                    <a:pt x="213" y="5"/>
                    <a:pt x="209" y="9"/>
                    <a:pt x="200" y="7"/>
                  </a:cubicBezTo>
                  <a:cubicBezTo>
                    <a:pt x="190" y="5"/>
                    <a:pt x="183" y="4"/>
                    <a:pt x="179" y="2"/>
                  </a:cubicBezTo>
                  <a:cubicBezTo>
                    <a:pt x="175" y="0"/>
                    <a:pt x="171" y="1"/>
                    <a:pt x="170" y="5"/>
                  </a:cubicBezTo>
                  <a:cubicBezTo>
                    <a:pt x="170" y="9"/>
                    <a:pt x="163" y="9"/>
                    <a:pt x="158" y="10"/>
                  </a:cubicBezTo>
                  <a:cubicBezTo>
                    <a:pt x="153" y="11"/>
                    <a:pt x="154" y="22"/>
                    <a:pt x="154" y="24"/>
                  </a:cubicBezTo>
                  <a:cubicBezTo>
                    <a:pt x="154" y="27"/>
                    <a:pt x="149" y="52"/>
                    <a:pt x="143" y="59"/>
                  </a:cubicBezTo>
                  <a:cubicBezTo>
                    <a:pt x="138" y="43"/>
                    <a:pt x="110" y="50"/>
                    <a:pt x="104" y="48"/>
                  </a:cubicBezTo>
                  <a:cubicBezTo>
                    <a:pt x="99" y="46"/>
                    <a:pt x="85" y="45"/>
                    <a:pt x="65" y="41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63" y="40"/>
                    <a:pt x="60" y="51"/>
                    <a:pt x="58" y="55"/>
                  </a:cubicBezTo>
                  <a:cubicBezTo>
                    <a:pt x="57" y="58"/>
                    <a:pt x="58" y="62"/>
                    <a:pt x="61" y="70"/>
                  </a:cubicBezTo>
                  <a:cubicBezTo>
                    <a:pt x="64" y="79"/>
                    <a:pt x="73" y="65"/>
                    <a:pt x="81" y="63"/>
                  </a:cubicBezTo>
                  <a:cubicBezTo>
                    <a:pt x="90" y="61"/>
                    <a:pt x="95" y="73"/>
                    <a:pt x="96" y="82"/>
                  </a:cubicBezTo>
                  <a:cubicBezTo>
                    <a:pt x="97" y="90"/>
                    <a:pt x="90" y="87"/>
                    <a:pt x="84" y="89"/>
                  </a:cubicBezTo>
                  <a:cubicBezTo>
                    <a:pt x="79" y="91"/>
                    <a:pt x="79" y="98"/>
                    <a:pt x="78" y="101"/>
                  </a:cubicBezTo>
                  <a:cubicBezTo>
                    <a:pt x="76" y="105"/>
                    <a:pt x="79" y="108"/>
                    <a:pt x="81" y="111"/>
                  </a:cubicBezTo>
                  <a:cubicBezTo>
                    <a:pt x="83" y="115"/>
                    <a:pt x="88" y="114"/>
                    <a:pt x="92" y="116"/>
                  </a:cubicBezTo>
                  <a:cubicBezTo>
                    <a:pt x="96" y="119"/>
                    <a:pt x="96" y="123"/>
                    <a:pt x="95" y="126"/>
                  </a:cubicBezTo>
                  <a:cubicBezTo>
                    <a:pt x="93" y="129"/>
                    <a:pt x="93" y="133"/>
                    <a:pt x="94" y="141"/>
                  </a:cubicBezTo>
                  <a:cubicBezTo>
                    <a:pt x="95" y="149"/>
                    <a:pt x="94" y="159"/>
                    <a:pt x="92" y="162"/>
                  </a:cubicBezTo>
                  <a:cubicBezTo>
                    <a:pt x="90" y="165"/>
                    <a:pt x="91" y="166"/>
                    <a:pt x="90" y="167"/>
                  </a:cubicBezTo>
                  <a:cubicBezTo>
                    <a:pt x="88" y="168"/>
                    <a:pt x="81" y="177"/>
                    <a:pt x="81" y="175"/>
                  </a:cubicBezTo>
                  <a:cubicBezTo>
                    <a:pt x="80" y="173"/>
                    <a:pt x="77" y="173"/>
                    <a:pt x="73" y="172"/>
                  </a:cubicBezTo>
                  <a:cubicBezTo>
                    <a:pt x="69" y="170"/>
                    <a:pt x="72" y="173"/>
                    <a:pt x="69" y="174"/>
                  </a:cubicBezTo>
                  <a:cubicBezTo>
                    <a:pt x="67" y="176"/>
                    <a:pt x="66" y="177"/>
                    <a:pt x="60" y="175"/>
                  </a:cubicBezTo>
                  <a:cubicBezTo>
                    <a:pt x="54" y="174"/>
                    <a:pt x="56" y="176"/>
                    <a:pt x="54" y="170"/>
                  </a:cubicBezTo>
                  <a:cubicBezTo>
                    <a:pt x="52" y="163"/>
                    <a:pt x="52" y="163"/>
                    <a:pt x="49" y="158"/>
                  </a:cubicBezTo>
                  <a:cubicBezTo>
                    <a:pt x="46" y="154"/>
                    <a:pt x="46" y="160"/>
                    <a:pt x="40" y="160"/>
                  </a:cubicBezTo>
                  <a:cubicBezTo>
                    <a:pt x="33" y="159"/>
                    <a:pt x="39" y="164"/>
                    <a:pt x="41" y="168"/>
                  </a:cubicBezTo>
                  <a:cubicBezTo>
                    <a:pt x="42" y="171"/>
                    <a:pt x="41" y="173"/>
                    <a:pt x="35" y="172"/>
                  </a:cubicBezTo>
                  <a:cubicBezTo>
                    <a:pt x="30" y="171"/>
                    <a:pt x="31" y="176"/>
                    <a:pt x="17" y="173"/>
                  </a:cubicBezTo>
                  <a:cubicBezTo>
                    <a:pt x="2" y="170"/>
                    <a:pt x="18" y="179"/>
                    <a:pt x="18" y="181"/>
                  </a:cubicBezTo>
                  <a:cubicBezTo>
                    <a:pt x="18" y="183"/>
                    <a:pt x="18" y="187"/>
                    <a:pt x="23" y="191"/>
                  </a:cubicBezTo>
                  <a:cubicBezTo>
                    <a:pt x="28" y="194"/>
                    <a:pt x="22" y="198"/>
                    <a:pt x="18" y="198"/>
                  </a:cubicBezTo>
                  <a:cubicBezTo>
                    <a:pt x="13" y="199"/>
                    <a:pt x="15" y="203"/>
                    <a:pt x="8" y="200"/>
                  </a:cubicBezTo>
                  <a:cubicBezTo>
                    <a:pt x="1" y="198"/>
                    <a:pt x="4" y="207"/>
                    <a:pt x="0" y="209"/>
                  </a:cubicBezTo>
                  <a:cubicBezTo>
                    <a:pt x="0" y="209"/>
                    <a:pt x="0" y="222"/>
                    <a:pt x="6" y="225"/>
                  </a:cubicBezTo>
                  <a:cubicBezTo>
                    <a:pt x="12" y="228"/>
                    <a:pt x="20" y="227"/>
                    <a:pt x="21" y="234"/>
                  </a:cubicBezTo>
                  <a:cubicBezTo>
                    <a:pt x="22" y="241"/>
                    <a:pt x="26" y="248"/>
                    <a:pt x="26" y="248"/>
                  </a:cubicBezTo>
                  <a:cubicBezTo>
                    <a:pt x="26" y="248"/>
                    <a:pt x="33" y="241"/>
                    <a:pt x="37" y="237"/>
                  </a:cubicBezTo>
                  <a:cubicBezTo>
                    <a:pt x="41" y="233"/>
                    <a:pt x="47" y="223"/>
                    <a:pt x="51" y="229"/>
                  </a:cubicBezTo>
                  <a:cubicBezTo>
                    <a:pt x="55" y="235"/>
                    <a:pt x="60" y="249"/>
                    <a:pt x="67" y="245"/>
                  </a:cubicBezTo>
                  <a:cubicBezTo>
                    <a:pt x="74" y="240"/>
                    <a:pt x="77" y="235"/>
                    <a:pt x="79" y="232"/>
                  </a:cubicBezTo>
                  <a:cubicBezTo>
                    <a:pt x="81" y="229"/>
                    <a:pt x="85" y="223"/>
                    <a:pt x="89" y="226"/>
                  </a:cubicBezTo>
                  <a:cubicBezTo>
                    <a:pt x="92" y="230"/>
                    <a:pt x="96" y="222"/>
                    <a:pt x="96" y="225"/>
                  </a:cubicBezTo>
                  <a:cubicBezTo>
                    <a:pt x="97" y="229"/>
                    <a:pt x="90" y="233"/>
                    <a:pt x="93" y="240"/>
                  </a:cubicBezTo>
                  <a:cubicBezTo>
                    <a:pt x="95" y="246"/>
                    <a:pt x="97" y="244"/>
                    <a:pt x="101" y="243"/>
                  </a:cubicBezTo>
                  <a:cubicBezTo>
                    <a:pt x="105" y="243"/>
                    <a:pt x="116" y="232"/>
                    <a:pt x="122" y="226"/>
                  </a:cubicBezTo>
                  <a:cubicBezTo>
                    <a:pt x="127" y="220"/>
                    <a:pt x="132" y="218"/>
                    <a:pt x="137" y="215"/>
                  </a:cubicBezTo>
                  <a:cubicBezTo>
                    <a:pt x="141" y="212"/>
                    <a:pt x="144" y="210"/>
                    <a:pt x="144" y="204"/>
                  </a:cubicBezTo>
                  <a:cubicBezTo>
                    <a:pt x="145" y="198"/>
                    <a:pt x="142" y="193"/>
                    <a:pt x="143" y="185"/>
                  </a:cubicBezTo>
                  <a:cubicBezTo>
                    <a:pt x="144" y="176"/>
                    <a:pt x="139" y="176"/>
                    <a:pt x="146" y="166"/>
                  </a:cubicBezTo>
                  <a:cubicBezTo>
                    <a:pt x="154" y="155"/>
                    <a:pt x="155" y="151"/>
                    <a:pt x="160" y="145"/>
                  </a:cubicBezTo>
                  <a:cubicBezTo>
                    <a:pt x="165" y="140"/>
                    <a:pt x="163" y="135"/>
                    <a:pt x="174" y="131"/>
                  </a:cubicBezTo>
                  <a:cubicBezTo>
                    <a:pt x="184" y="128"/>
                    <a:pt x="187" y="124"/>
                    <a:pt x="189" y="120"/>
                  </a:cubicBezTo>
                  <a:cubicBezTo>
                    <a:pt x="191" y="115"/>
                    <a:pt x="190" y="111"/>
                    <a:pt x="191" y="104"/>
                  </a:cubicBezTo>
                  <a:cubicBezTo>
                    <a:pt x="192" y="97"/>
                    <a:pt x="194" y="88"/>
                    <a:pt x="194" y="80"/>
                  </a:cubicBezTo>
                  <a:cubicBezTo>
                    <a:pt x="194" y="73"/>
                    <a:pt x="197" y="68"/>
                    <a:pt x="199" y="63"/>
                  </a:cubicBezTo>
                  <a:cubicBezTo>
                    <a:pt x="201" y="58"/>
                    <a:pt x="204" y="54"/>
                    <a:pt x="202" y="50"/>
                  </a:cubicBezTo>
                  <a:cubicBezTo>
                    <a:pt x="201" y="45"/>
                    <a:pt x="211" y="25"/>
                    <a:pt x="213" y="22"/>
                  </a:cubicBezTo>
                  <a:cubicBezTo>
                    <a:pt x="215" y="19"/>
                    <a:pt x="216" y="9"/>
                    <a:pt x="213" y="5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14" name="Freeform 328">
              <a:extLst>
                <a:ext uri="{FF2B5EF4-FFF2-40B4-BE49-F238E27FC236}">
                  <a16:creationId xmlns:a16="http://schemas.microsoft.com/office/drawing/2014/main" id="{4D0B78E8-07C7-42D6-B53F-7995E8135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009" y="4090396"/>
              <a:ext cx="327444" cy="356519"/>
            </a:xfrm>
            <a:custGeom>
              <a:avLst/>
              <a:gdLst>
                <a:gd name="T0" fmla="*/ 2147483647 w 450"/>
                <a:gd name="T1" fmla="*/ 2147483647 h 560"/>
                <a:gd name="T2" fmla="*/ 2147483647 w 450"/>
                <a:gd name="T3" fmla="*/ 2147483647 h 560"/>
                <a:gd name="T4" fmla="*/ 2147483647 w 450"/>
                <a:gd name="T5" fmla="*/ 2147483647 h 560"/>
                <a:gd name="T6" fmla="*/ 2147483647 w 450"/>
                <a:gd name="T7" fmla="*/ 2147483647 h 560"/>
                <a:gd name="T8" fmla="*/ 2147483647 w 450"/>
                <a:gd name="T9" fmla="*/ 2147483647 h 560"/>
                <a:gd name="T10" fmla="*/ 2147483647 w 450"/>
                <a:gd name="T11" fmla="*/ 2147483647 h 560"/>
                <a:gd name="T12" fmla="*/ 2147483647 w 450"/>
                <a:gd name="T13" fmla="*/ 2147483647 h 560"/>
                <a:gd name="T14" fmla="*/ 2147483647 w 450"/>
                <a:gd name="T15" fmla="*/ 2147483647 h 560"/>
                <a:gd name="T16" fmla="*/ 2147483647 w 450"/>
                <a:gd name="T17" fmla="*/ 2147483647 h 560"/>
                <a:gd name="T18" fmla="*/ 2147483647 w 450"/>
                <a:gd name="T19" fmla="*/ 2147483647 h 560"/>
                <a:gd name="T20" fmla="*/ 2147483647 w 450"/>
                <a:gd name="T21" fmla="*/ 2147483647 h 560"/>
                <a:gd name="T22" fmla="*/ 2147483647 w 450"/>
                <a:gd name="T23" fmla="*/ 2147483647 h 560"/>
                <a:gd name="T24" fmla="*/ 2147483647 w 450"/>
                <a:gd name="T25" fmla="*/ 2147483647 h 560"/>
                <a:gd name="T26" fmla="*/ 2147483647 w 450"/>
                <a:gd name="T27" fmla="*/ 2147483647 h 560"/>
                <a:gd name="T28" fmla="*/ 2147483647 w 450"/>
                <a:gd name="T29" fmla="*/ 2147483647 h 560"/>
                <a:gd name="T30" fmla="*/ 2147483647 w 450"/>
                <a:gd name="T31" fmla="*/ 2147483647 h 560"/>
                <a:gd name="T32" fmla="*/ 2147483647 w 450"/>
                <a:gd name="T33" fmla="*/ 2147483647 h 560"/>
                <a:gd name="T34" fmla="*/ 2147483647 w 450"/>
                <a:gd name="T35" fmla="*/ 2147483647 h 560"/>
                <a:gd name="T36" fmla="*/ 2147483647 w 450"/>
                <a:gd name="T37" fmla="*/ 2147483647 h 560"/>
                <a:gd name="T38" fmla="*/ 2147483647 w 450"/>
                <a:gd name="T39" fmla="*/ 2147483647 h 560"/>
                <a:gd name="T40" fmla="*/ 2147483647 w 450"/>
                <a:gd name="T41" fmla="*/ 2147483647 h 560"/>
                <a:gd name="T42" fmla="*/ 2147483647 w 450"/>
                <a:gd name="T43" fmla="*/ 2147483647 h 560"/>
                <a:gd name="T44" fmla="*/ 2147483647 w 450"/>
                <a:gd name="T45" fmla="*/ 2147483647 h 560"/>
                <a:gd name="T46" fmla="*/ 2147483647 w 450"/>
                <a:gd name="T47" fmla="*/ 2147483647 h 560"/>
                <a:gd name="T48" fmla="*/ 2147483647 w 450"/>
                <a:gd name="T49" fmla="*/ 2147483647 h 560"/>
                <a:gd name="T50" fmla="*/ 2147483647 w 450"/>
                <a:gd name="T51" fmla="*/ 2147483647 h 560"/>
                <a:gd name="T52" fmla="*/ 2147483647 w 450"/>
                <a:gd name="T53" fmla="*/ 2147483647 h 560"/>
                <a:gd name="T54" fmla="*/ 2147483647 w 450"/>
                <a:gd name="T55" fmla="*/ 2147483647 h 560"/>
                <a:gd name="T56" fmla="*/ 2147483647 w 450"/>
                <a:gd name="T57" fmla="*/ 2147483647 h 560"/>
                <a:gd name="T58" fmla="*/ 2147483647 w 450"/>
                <a:gd name="T59" fmla="*/ 2147483647 h 560"/>
                <a:gd name="T60" fmla="*/ 2147483647 w 450"/>
                <a:gd name="T61" fmla="*/ 2147483647 h 560"/>
                <a:gd name="T62" fmla="*/ 2147483647 w 450"/>
                <a:gd name="T63" fmla="*/ 2147483647 h 560"/>
                <a:gd name="T64" fmla="*/ 2147483647 w 450"/>
                <a:gd name="T65" fmla="*/ 2147483647 h 560"/>
                <a:gd name="T66" fmla="*/ 2147483647 w 450"/>
                <a:gd name="T67" fmla="*/ 2147483647 h 560"/>
                <a:gd name="T68" fmla="*/ 2147483647 w 450"/>
                <a:gd name="T69" fmla="*/ 2147483647 h 560"/>
                <a:gd name="T70" fmla="*/ 2147483647 w 450"/>
                <a:gd name="T71" fmla="*/ 2147483647 h 560"/>
                <a:gd name="T72" fmla="*/ 2147483647 w 450"/>
                <a:gd name="T73" fmla="*/ 2147483647 h 560"/>
                <a:gd name="T74" fmla="*/ 2147483647 w 450"/>
                <a:gd name="T75" fmla="*/ 2147483647 h 560"/>
                <a:gd name="T76" fmla="*/ 2147483647 w 450"/>
                <a:gd name="T77" fmla="*/ 2147483647 h 560"/>
                <a:gd name="T78" fmla="*/ 2147483647 w 450"/>
                <a:gd name="T79" fmla="*/ 2147483647 h 560"/>
                <a:gd name="T80" fmla="*/ 2147483647 w 450"/>
                <a:gd name="T81" fmla="*/ 2147483647 h 560"/>
                <a:gd name="T82" fmla="*/ 2147483647 w 450"/>
                <a:gd name="T83" fmla="*/ 2147483647 h 560"/>
                <a:gd name="T84" fmla="*/ 2147483647 w 450"/>
                <a:gd name="T85" fmla="*/ 2147483647 h 560"/>
                <a:gd name="T86" fmla="*/ 2147483647 w 450"/>
                <a:gd name="T87" fmla="*/ 2147483647 h 560"/>
                <a:gd name="T88" fmla="*/ 2147483647 w 450"/>
                <a:gd name="T89" fmla="*/ 2147483647 h 560"/>
                <a:gd name="T90" fmla="*/ 2147483647 w 450"/>
                <a:gd name="T91" fmla="*/ 2147483647 h 560"/>
                <a:gd name="T92" fmla="*/ 2147483647 w 450"/>
                <a:gd name="T93" fmla="*/ 2147483647 h 560"/>
                <a:gd name="T94" fmla="*/ 2147483647 w 450"/>
                <a:gd name="T95" fmla="*/ 2147483647 h 560"/>
                <a:gd name="T96" fmla="*/ 2147483647 w 450"/>
                <a:gd name="T97" fmla="*/ 2147483647 h 560"/>
                <a:gd name="T98" fmla="*/ 2147483647 w 450"/>
                <a:gd name="T99" fmla="*/ 2147483647 h 560"/>
                <a:gd name="T100" fmla="*/ 2147483647 w 450"/>
                <a:gd name="T101" fmla="*/ 2147483647 h 560"/>
                <a:gd name="T102" fmla="*/ 2147483647 w 450"/>
                <a:gd name="T103" fmla="*/ 2147483647 h 560"/>
                <a:gd name="T104" fmla="*/ 2147483647 w 450"/>
                <a:gd name="T105" fmla="*/ 2147483647 h 56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50"/>
                <a:gd name="T160" fmla="*/ 0 h 560"/>
                <a:gd name="T161" fmla="*/ 450 w 450"/>
                <a:gd name="T162" fmla="*/ 560 h 56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50" h="560">
                  <a:moveTo>
                    <a:pt x="161" y="515"/>
                  </a:moveTo>
                  <a:cubicBezTo>
                    <a:pt x="161" y="515"/>
                    <a:pt x="163" y="511"/>
                    <a:pt x="163" y="508"/>
                  </a:cubicBezTo>
                  <a:cubicBezTo>
                    <a:pt x="163" y="504"/>
                    <a:pt x="157" y="502"/>
                    <a:pt x="155" y="500"/>
                  </a:cubicBezTo>
                  <a:cubicBezTo>
                    <a:pt x="153" y="499"/>
                    <a:pt x="146" y="495"/>
                    <a:pt x="140" y="491"/>
                  </a:cubicBezTo>
                  <a:cubicBezTo>
                    <a:pt x="133" y="487"/>
                    <a:pt x="139" y="477"/>
                    <a:pt x="136" y="473"/>
                  </a:cubicBezTo>
                  <a:cubicBezTo>
                    <a:pt x="133" y="469"/>
                    <a:pt x="130" y="463"/>
                    <a:pt x="122" y="458"/>
                  </a:cubicBezTo>
                  <a:cubicBezTo>
                    <a:pt x="114" y="453"/>
                    <a:pt x="113" y="458"/>
                    <a:pt x="106" y="455"/>
                  </a:cubicBezTo>
                  <a:cubicBezTo>
                    <a:pt x="100" y="452"/>
                    <a:pt x="108" y="450"/>
                    <a:pt x="109" y="442"/>
                  </a:cubicBezTo>
                  <a:cubicBezTo>
                    <a:pt x="111" y="434"/>
                    <a:pt x="103" y="438"/>
                    <a:pt x="97" y="437"/>
                  </a:cubicBezTo>
                  <a:cubicBezTo>
                    <a:pt x="91" y="435"/>
                    <a:pt x="91" y="431"/>
                    <a:pt x="85" y="428"/>
                  </a:cubicBezTo>
                  <a:cubicBezTo>
                    <a:pt x="79" y="426"/>
                    <a:pt x="75" y="429"/>
                    <a:pt x="72" y="426"/>
                  </a:cubicBezTo>
                  <a:cubicBezTo>
                    <a:pt x="68" y="424"/>
                    <a:pt x="76" y="420"/>
                    <a:pt x="70" y="413"/>
                  </a:cubicBezTo>
                  <a:cubicBezTo>
                    <a:pt x="65" y="407"/>
                    <a:pt x="60" y="415"/>
                    <a:pt x="54" y="414"/>
                  </a:cubicBezTo>
                  <a:cubicBezTo>
                    <a:pt x="48" y="413"/>
                    <a:pt x="52" y="403"/>
                    <a:pt x="57" y="394"/>
                  </a:cubicBezTo>
                  <a:cubicBezTo>
                    <a:pt x="63" y="385"/>
                    <a:pt x="49" y="368"/>
                    <a:pt x="42" y="363"/>
                  </a:cubicBezTo>
                  <a:cubicBezTo>
                    <a:pt x="34" y="358"/>
                    <a:pt x="35" y="353"/>
                    <a:pt x="35" y="353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35" y="353"/>
                    <a:pt x="42" y="347"/>
                    <a:pt x="32" y="341"/>
                  </a:cubicBezTo>
                  <a:cubicBezTo>
                    <a:pt x="23" y="335"/>
                    <a:pt x="23" y="331"/>
                    <a:pt x="23" y="322"/>
                  </a:cubicBezTo>
                  <a:cubicBezTo>
                    <a:pt x="23" y="313"/>
                    <a:pt x="23" y="305"/>
                    <a:pt x="17" y="306"/>
                  </a:cubicBezTo>
                  <a:cubicBezTo>
                    <a:pt x="12" y="307"/>
                    <a:pt x="0" y="309"/>
                    <a:pt x="4" y="300"/>
                  </a:cubicBezTo>
                  <a:cubicBezTo>
                    <a:pt x="7" y="291"/>
                    <a:pt x="7" y="290"/>
                    <a:pt x="12" y="290"/>
                  </a:cubicBezTo>
                  <a:cubicBezTo>
                    <a:pt x="16" y="289"/>
                    <a:pt x="16" y="287"/>
                    <a:pt x="17" y="285"/>
                  </a:cubicBezTo>
                  <a:cubicBezTo>
                    <a:pt x="17" y="282"/>
                    <a:pt x="18" y="279"/>
                    <a:pt x="14" y="278"/>
                  </a:cubicBezTo>
                  <a:cubicBezTo>
                    <a:pt x="9" y="277"/>
                    <a:pt x="4" y="274"/>
                    <a:pt x="6" y="271"/>
                  </a:cubicBezTo>
                  <a:cubicBezTo>
                    <a:pt x="9" y="268"/>
                    <a:pt x="6" y="263"/>
                    <a:pt x="12" y="263"/>
                  </a:cubicBezTo>
                  <a:cubicBezTo>
                    <a:pt x="18" y="263"/>
                    <a:pt x="23" y="257"/>
                    <a:pt x="20" y="255"/>
                  </a:cubicBezTo>
                  <a:cubicBezTo>
                    <a:pt x="17" y="252"/>
                    <a:pt x="20" y="248"/>
                    <a:pt x="20" y="248"/>
                  </a:cubicBezTo>
                  <a:cubicBezTo>
                    <a:pt x="20" y="248"/>
                    <a:pt x="25" y="243"/>
                    <a:pt x="31" y="243"/>
                  </a:cubicBezTo>
                  <a:cubicBezTo>
                    <a:pt x="37" y="243"/>
                    <a:pt x="39" y="241"/>
                    <a:pt x="36" y="232"/>
                  </a:cubicBezTo>
                  <a:cubicBezTo>
                    <a:pt x="34" y="223"/>
                    <a:pt x="31" y="219"/>
                    <a:pt x="36" y="219"/>
                  </a:cubicBezTo>
                  <a:cubicBezTo>
                    <a:pt x="41" y="219"/>
                    <a:pt x="36" y="211"/>
                    <a:pt x="42" y="211"/>
                  </a:cubicBezTo>
                  <a:cubicBezTo>
                    <a:pt x="49" y="211"/>
                    <a:pt x="50" y="207"/>
                    <a:pt x="54" y="212"/>
                  </a:cubicBezTo>
                  <a:cubicBezTo>
                    <a:pt x="58" y="217"/>
                    <a:pt x="62" y="217"/>
                    <a:pt x="62" y="217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61" y="96"/>
                    <a:pt x="61" y="96"/>
                    <a:pt x="61" y="96"/>
                  </a:cubicBezTo>
                  <a:cubicBezTo>
                    <a:pt x="86" y="95"/>
                    <a:pt x="86" y="95"/>
                    <a:pt x="86" y="95"/>
                  </a:cubicBezTo>
                  <a:cubicBezTo>
                    <a:pt x="86" y="95"/>
                    <a:pt x="85" y="73"/>
                    <a:pt x="84" y="43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84" y="39"/>
                    <a:pt x="280" y="35"/>
                    <a:pt x="284" y="35"/>
                  </a:cubicBezTo>
                  <a:cubicBezTo>
                    <a:pt x="288" y="35"/>
                    <a:pt x="299" y="38"/>
                    <a:pt x="299" y="38"/>
                  </a:cubicBezTo>
                  <a:cubicBezTo>
                    <a:pt x="304" y="42"/>
                    <a:pt x="304" y="42"/>
                    <a:pt x="304" y="42"/>
                  </a:cubicBezTo>
                  <a:cubicBezTo>
                    <a:pt x="304" y="42"/>
                    <a:pt x="310" y="43"/>
                    <a:pt x="311" y="43"/>
                  </a:cubicBezTo>
                  <a:cubicBezTo>
                    <a:pt x="313" y="42"/>
                    <a:pt x="317" y="41"/>
                    <a:pt x="318" y="40"/>
                  </a:cubicBezTo>
                  <a:cubicBezTo>
                    <a:pt x="319" y="39"/>
                    <a:pt x="317" y="36"/>
                    <a:pt x="315" y="34"/>
                  </a:cubicBezTo>
                  <a:cubicBezTo>
                    <a:pt x="314" y="32"/>
                    <a:pt x="316" y="29"/>
                    <a:pt x="318" y="28"/>
                  </a:cubicBezTo>
                  <a:cubicBezTo>
                    <a:pt x="321" y="27"/>
                    <a:pt x="321" y="32"/>
                    <a:pt x="322" y="33"/>
                  </a:cubicBezTo>
                  <a:cubicBezTo>
                    <a:pt x="324" y="34"/>
                    <a:pt x="325" y="33"/>
                    <a:pt x="326" y="33"/>
                  </a:cubicBezTo>
                  <a:cubicBezTo>
                    <a:pt x="328" y="32"/>
                    <a:pt x="328" y="28"/>
                    <a:pt x="327" y="25"/>
                  </a:cubicBezTo>
                  <a:cubicBezTo>
                    <a:pt x="325" y="22"/>
                    <a:pt x="328" y="22"/>
                    <a:pt x="333" y="22"/>
                  </a:cubicBezTo>
                  <a:cubicBezTo>
                    <a:pt x="337" y="22"/>
                    <a:pt x="333" y="18"/>
                    <a:pt x="335" y="12"/>
                  </a:cubicBezTo>
                  <a:cubicBezTo>
                    <a:pt x="337" y="6"/>
                    <a:pt x="341" y="7"/>
                    <a:pt x="347" y="9"/>
                  </a:cubicBezTo>
                  <a:cubicBezTo>
                    <a:pt x="352" y="11"/>
                    <a:pt x="358" y="0"/>
                    <a:pt x="358" y="0"/>
                  </a:cubicBezTo>
                  <a:cubicBezTo>
                    <a:pt x="358" y="0"/>
                    <a:pt x="363" y="9"/>
                    <a:pt x="366" y="11"/>
                  </a:cubicBezTo>
                  <a:cubicBezTo>
                    <a:pt x="369" y="13"/>
                    <a:pt x="377" y="9"/>
                    <a:pt x="381" y="16"/>
                  </a:cubicBezTo>
                  <a:cubicBezTo>
                    <a:pt x="385" y="22"/>
                    <a:pt x="387" y="26"/>
                    <a:pt x="390" y="30"/>
                  </a:cubicBezTo>
                  <a:cubicBezTo>
                    <a:pt x="392" y="33"/>
                    <a:pt x="403" y="44"/>
                    <a:pt x="406" y="53"/>
                  </a:cubicBezTo>
                  <a:cubicBezTo>
                    <a:pt x="410" y="62"/>
                    <a:pt x="411" y="59"/>
                    <a:pt x="409" y="79"/>
                  </a:cubicBezTo>
                  <a:cubicBezTo>
                    <a:pt x="407" y="99"/>
                    <a:pt x="411" y="104"/>
                    <a:pt x="415" y="107"/>
                  </a:cubicBezTo>
                  <a:cubicBezTo>
                    <a:pt x="419" y="111"/>
                    <a:pt x="430" y="114"/>
                    <a:pt x="434" y="121"/>
                  </a:cubicBezTo>
                  <a:cubicBezTo>
                    <a:pt x="439" y="129"/>
                    <a:pt x="449" y="140"/>
                    <a:pt x="449" y="140"/>
                  </a:cubicBezTo>
                  <a:cubicBezTo>
                    <a:pt x="449" y="140"/>
                    <a:pt x="450" y="145"/>
                    <a:pt x="443" y="151"/>
                  </a:cubicBezTo>
                  <a:cubicBezTo>
                    <a:pt x="436" y="156"/>
                    <a:pt x="428" y="154"/>
                    <a:pt x="425" y="161"/>
                  </a:cubicBezTo>
                  <a:cubicBezTo>
                    <a:pt x="423" y="168"/>
                    <a:pt x="423" y="175"/>
                    <a:pt x="416" y="174"/>
                  </a:cubicBezTo>
                  <a:cubicBezTo>
                    <a:pt x="408" y="173"/>
                    <a:pt x="408" y="166"/>
                    <a:pt x="408" y="184"/>
                  </a:cubicBezTo>
                  <a:cubicBezTo>
                    <a:pt x="408" y="201"/>
                    <a:pt x="405" y="204"/>
                    <a:pt x="402" y="213"/>
                  </a:cubicBezTo>
                  <a:cubicBezTo>
                    <a:pt x="399" y="222"/>
                    <a:pt x="402" y="230"/>
                    <a:pt x="403" y="238"/>
                  </a:cubicBezTo>
                  <a:cubicBezTo>
                    <a:pt x="405" y="247"/>
                    <a:pt x="406" y="257"/>
                    <a:pt x="403" y="264"/>
                  </a:cubicBezTo>
                  <a:cubicBezTo>
                    <a:pt x="400" y="271"/>
                    <a:pt x="393" y="290"/>
                    <a:pt x="393" y="295"/>
                  </a:cubicBezTo>
                  <a:cubicBezTo>
                    <a:pt x="393" y="299"/>
                    <a:pt x="391" y="296"/>
                    <a:pt x="387" y="296"/>
                  </a:cubicBezTo>
                  <a:cubicBezTo>
                    <a:pt x="382" y="296"/>
                    <a:pt x="378" y="298"/>
                    <a:pt x="378" y="307"/>
                  </a:cubicBezTo>
                  <a:cubicBezTo>
                    <a:pt x="377" y="317"/>
                    <a:pt x="370" y="323"/>
                    <a:pt x="368" y="327"/>
                  </a:cubicBezTo>
                  <a:cubicBezTo>
                    <a:pt x="366" y="331"/>
                    <a:pt x="367" y="337"/>
                    <a:pt x="367" y="346"/>
                  </a:cubicBezTo>
                  <a:cubicBezTo>
                    <a:pt x="366" y="355"/>
                    <a:pt x="363" y="351"/>
                    <a:pt x="358" y="351"/>
                  </a:cubicBezTo>
                  <a:cubicBezTo>
                    <a:pt x="353" y="351"/>
                    <a:pt x="351" y="344"/>
                    <a:pt x="350" y="359"/>
                  </a:cubicBezTo>
                  <a:cubicBezTo>
                    <a:pt x="348" y="375"/>
                    <a:pt x="348" y="387"/>
                    <a:pt x="346" y="392"/>
                  </a:cubicBezTo>
                  <a:cubicBezTo>
                    <a:pt x="343" y="396"/>
                    <a:pt x="344" y="401"/>
                    <a:pt x="345" y="410"/>
                  </a:cubicBezTo>
                  <a:cubicBezTo>
                    <a:pt x="346" y="419"/>
                    <a:pt x="343" y="422"/>
                    <a:pt x="337" y="420"/>
                  </a:cubicBezTo>
                  <a:cubicBezTo>
                    <a:pt x="332" y="419"/>
                    <a:pt x="327" y="408"/>
                    <a:pt x="323" y="419"/>
                  </a:cubicBezTo>
                  <a:cubicBezTo>
                    <a:pt x="318" y="431"/>
                    <a:pt x="304" y="441"/>
                    <a:pt x="314" y="442"/>
                  </a:cubicBezTo>
                  <a:cubicBezTo>
                    <a:pt x="324" y="443"/>
                    <a:pt x="331" y="438"/>
                    <a:pt x="338" y="442"/>
                  </a:cubicBezTo>
                  <a:cubicBezTo>
                    <a:pt x="346" y="446"/>
                    <a:pt x="345" y="447"/>
                    <a:pt x="350" y="456"/>
                  </a:cubicBezTo>
                  <a:cubicBezTo>
                    <a:pt x="355" y="465"/>
                    <a:pt x="364" y="463"/>
                    <a:pt x="365" y="474"/>
                  </a:cubicBezTo>
                  <a:cubicBezTo>
                    <a:pt x="367" y="485"/>
                    <a:pt x="367" y="491"/>
                    <a:pt x="374" y="495"/>
                  </a:cubicBezTo>
                  <a:cubicBezTo>
                    <a:pt x="381" y="498"/>
                    <a:pt x="376" y="502"/>
                    <a:pt x="383" y="504"/>
                  </a:cubicBezTo>
                  <a:cubicBezTo>
                    <a:pt x="390" y="505"/>
                    <a:pt x="397" y="496"/>
                    <a:pt x="398" y="501"/>
                  </a:cubicBezTo>
                  <a:cubicBezTo>
                    <a:pt x="400" y="506"/>
                    <a:pt x="397" y="526"/>
                    <a:pt x="397" y="526"/>
                  </a:cubicBezTo>
                  <a:cubicBezTo>
                    <a:pt x="359" y="527"/>
                    <a:pt x="359" y="527"/>
                    <a:pt x="359" y="527"/>
                  </a:cubicBezTo>
                  <a:cubicBezTo>
                    <a:pt x="335" y="551"/>
                    <a:pt x="335" y="551"/>
                    <a:pt x="335" y="551"/>
                  </a:cubicBezTo>
                  <a:cubicBezTo>
                    <a:pt x="335" y="551"/>
                    <a:pt x="321" y="552"/>
                    <a:pt x="318" y="550"/>
                  </a:cubicBezTo>
                  <a:cubicBezTo>
                    <a:pt x="315" y="549"/>
                    <a:pt x="313" y="544"/>
                    <a:pt x="305" y="551"/>
                  </a:cubicBezTo>
                  <a:cubicBezTo>
                    <a:pt x="298" y="558"/>
                    <a:pt x="288" y="556"/>
                    <a:pt x="288" y="556"/>
                  </a:cubicBezTo>
                  <a:cubicBezTo>
                    <a:pt x="288" y="556"/>
                    <a:pt x="287" y="547"/>
                    <a:pt x="284" y="553"/>
                  </a:cubicBezTo>
                  <a:cubicBezTo>
                    <a:pt x="281" y="558"/>
                    <a:pt x="278" y="556"/>
                    <a:pt x="275" y="555"/>
                  </a:cubicBezTo>
                  <a:cubicBezTo>
                    <a:pt x="272" y="554"/>
                    <a:pt x="271" y="549"/>
                    <a:pt x="270" y="553"/>
                  </a:cubicBezTo>
                  <a:cubicBezTo>
                    <a:pt x="269" y="556"/>
                    <a:pt x="262" y="555"/>
                    <a:pt x="262" y="555"/>
                  </a:cubicBezTo>
                  <a:cubicBezTo>
                    <a:pt x="258" y="560"/>
                    <a:pt x="258" y="560"/>
                    <a:pt x="258" y="560"/>
                  </a:cubicBezTo>
                  <a:cubicBezTo>
                    <a:pt x="253" y="556"/>
                    <a:pt x="253" y="556"/>
                    <a:pt x="253" y="556"/>
                  </a:cubicBezTo>
                  <a:cubicBezTo>
                    <a:pt x="253" y="556"/>
                    <a:pt x="247" y="540"/>
                    <a:pt x="242" y="542"/>
                  </a:cubicBezTo>
                  <a:cubicBezTo>
                    <a:pt x="236" y="543"/>
                    <a:pt x="231" y="544"/>
                    <a:pt x="230" y="538"/>
                  </a:cubicBezTo>
                  <a:cubicBezTo>
                    <a:pt x="228" y="532"/>
                    <a:pt x="229" y="528"/>
                    <a:pt x="226" y="528"/>
                  </a:cubicBezTo>
                  <a:cubicBezTo>
                    <a:pt x="223" y="528"/>
                    <a:pt x="220" y="520"/>
                    <a:pt x="220" y="527"/>
                  </a:cubicBezTo>
                  <a:cubicBezTo>
                    <a:pt x="219" y="534"/>
                    <a:pt x="216" y="536"/>
                    <a:pt x="211" y="534"/>
                  </a:cubicBezTo>
                  <a:cubicBezTo>
                    <a:pt x="206" y="533"/>
                    <a:pt x="203" y="520"/>
                    <a:pt x="198" y="527"/>
                  </a:cubicBezTo>
                  <a:cubicBezTo>
                    <a:pt x="192" y="534"/>
                    <a:pt x="192" y="535"/>
                    <a:pt x="185" y="534"/>
                  </a:cubicBezTo>
                  <a:cubicBezTo>
                    <a:pt x="178" y="534"/>
                    <a:pt x="179" y="533"/>
                    <a:pt x="174" y="528"/>
                  </a:cubicBezTo>
                  <a:cubicBezTo>
                    <a:pt x="170" y="523"/>
                    <a:pt x="161" y="515"/>
                    <a:pt x="161" y="515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15" name="Freeform 329">
              <a:extLst>
                <a:ext uri="{FF2B5EF4-FFF2-40B4-BE49-F238E27FC236}">
                  <a16:creationId xmlns:a16="http://schemas.microsoft.com/office/drawing/2014/main" id="{0E8035F1-D117-40C2-8960-0EEF42A52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5472" y="4411492"/>
              <a:ext cx="390313" cy="339378"/>
            </a:xfrm>
            <a:custGeom>
              <a:avLst/>
              <a:gdLst>
                <a:gd name="T0" fmla="*/ 2147483647 w 536"/>
                <a:gd name="T1" fmla="*/ 2147483647 h 533"/>
                <a:gd name="T2" fmla="*/ 2147483647 w 536"/>
                <a:gd name="T3" fmla="*/ 2147483647 h 533"/>
                <a:gd name="T4" fmla="*/ 2147483647 w 536"/>
                <a:gd name="T5" fmla="*/ 2147483647 h 533"/>
                <a:gd name="T6" fmla="*/ 2147483647 w 536"/>
                <a:gd name="T7" fmla="*/ 2147483647 h 533"/>
                <a:gd name="T8" fmla="*/ 2147483647 w 536"/>
                <a:gd name="T9" fmla="*/ 2147483647 h 533"/>
                <a:gd name="T10" fmla="*/ 2147483647 w 536"/>
                <a:gd name="T11" fmla="*/ 2147483647 h 533"/>
                <a:gd name="T12" fmla="*/ 2147483647 w 536"/>
                <a:gd name="T13" fmla="*/ 2147483647 h 533"/>
                <a:gd name="T14" fmla="*/ 2147483647 w 536"/>
                <a:gd name="T15" fmla="*/ 2147483647 h 533"/>
                <a:gd name="T16" fmla="*/ 2147483647 w 536"/>
                <a:gd name="T17" fmla="*/ 2147483647 h 533"/>
                <a:gd name="T18" fmla="*/ 2147483647 w 536"/>
                <a:gd name="T19" fmla="*/ 2147483647 h 533"/>
                <a:gd name="T20" fmla="*/ 2147483647 w 536"/>
                <a:gd name="T21" fmla="*/ 2147483647 h 533"/>
                <a:gd name="T22" fmla="*/ 2147483647 w 536"/>
                <a:gd name="T23" fmla="*/ 2147483647 h 533"/>
                <a:gd name="T24" fmla="*/ 2147483647 w 536"/>
                <a:gd name="T25" fmla="*/ 2147483647 h 533"/>
                <a:gd name="T26" fmla="*/ 2147483647 w 536"/>
                <a:gd name="T27" fmla="*/ 2147483647 h 533"/>
                <a:gd name="T28" fmla="*/ 2147483647 w 536"/>
                <a:gd name="T29" fmla="*/ 2147483647 h 533"/>
                <a:gd name="T30" fmla="*/ 2147483647 w 536"/>
                <a:gd name="T31" fmla="*/ 2147483647 h 533"/>
                <a:gd name="T32" fmla="*/ 2147483647 w 536"/>
                <a:gd name="T33" fmla="*/ 2147483647 h 533"/>
                <a:gd name="T34" fmla="*/ 2147483647 w 536"/>
                <a:gd name="T35" fmla="*/ 2147483647 h 533"/>
                <a:gd name="T36" fmla="*/ 2147483647 w 536"/>
                <a:gd name="T37" fmla="*/ 2147483647 h 533"/>
                <a:gd name="T38" fmla="*/ 2147483647 w 536"/>
                <a:gd name="T39" fmla="*/ 2147483647 h 533"/>
                <a:gd name="T40" fmla="*/ 2147483647 w 536"/>
                <a:gd name="T41" fmla="*/ 2147483647 h 533"/>
                <a:gd name="T42" fmla="*/ 2147483647 w 536"/>
                <a:gd name="T43" fmla="*/ 2147483647 h 533"/>
                <a:gd name="T44" fmla="*/ 2147483647 w 536"/>
                <a:gd name="T45" fmla="*/ 2147483647 h 533"/>
                <a:gd name="T46" fmla="*/ 2147483647 w 536"/>
                <a:gd name="T47" fmla="*/ 2147483647 h 533"/>
                <a:gd name="T48" fmla="*/ 2147483647 w 536"/>
                <a:gd name="T49" fmla="*/ 2147483647 h 533"/>
                <a:gd name="T50" fmla="*/ 2147483647 w 536"/>
                <a:gd name="T51" fmla="*/ 2147483647 h 533"/>
                <a:gd name="T52" fmla="*/ 2147483647 w 536"/>
                <a:gd name="T53" fmla="*/ 2147483647 h 533"/>
                <a:gd name="T54" fmla="*/ 2147483647 w 536"/>
                <a:gd name="T55" fmla="*/ 2147483647 h 533"/>
                <a:gd name="T56" fmla="*/ 2147483647 w 536"/>
                <a:gd name="T57" fmla="*/ 2147483647 h 533"/>
                <a:gd name="T58" fmla="*/ 2147483647 w 536"/>
                <a:gd name="T59" fmla="*/ 2147483647 h 533"/>
                <a:gd name="T60" fmla="*/ 2147483647 w 536"/>
                <a:gd name="T61" fmla="*/ 2147483647 h 533"/>
                <a:gd name="T62" fmla="*/ 2147483647 w 536"/>
                <a:gd name="T63" fmla="*/ 2147483647 h 533"/>
                <a:gd name="T64" fmla="*/ 2147483647 w 536"/>
                <a:gd name="T65" fmla="*/ 2147483647 h 533"/>
                <a:gd name="T66" fmla="*/ 2147483647 w 536"/>
                <a:gd name="T67" fmla="*/ 2147483647 h 533"/>
                <a:gd name="T68" fmla="*/ 2147483647 w 536"/>
                <a:gd name="T69" fmla="*/ 2147483647 h 533"/>
                <a:gd name="T70" fmla="*/ 2147483647 w 536"/>
                <a:gd name="T71" fmla="*/ 2147483647 h 533"/>
                <a:gd name="T72" fmla="*/ 2147483647 w 536"/>
                <a:gd name="T73" fmla="*/ 2147483647 h 533"/>
                <a:gd name="T74" fmla="*/ 2147483647 w 536"/>
                <a:gd name="T75" fmla="*/ 2147483647 h 533"/>
                <a:gd name="T76" fmla="*/ 2147483647 w 536"/>
                <a:gd name="T77" fmla="*/ 2147483647 h 533"/>
                <a:gd name="T78" fmla="*/ 2147483647 w 536"/>
                <a:gd name="T79" fmla="*/ 2147483647 h 533"/>
                <a:gd name="T80" fmla="*/ 2147483647 w 536"/>
                <a:gd name="T81" fmla="*/ 2147483647 h 533"/>
                <a:gd name="T82" fmla="*/ 2147483647 w 536"/>
                <a:gd name="T83" fmla="*/ 2147483647 h 533"/>
                <a:gd name="T84" fmla="*/ 0 w 536"/>
                <a:gd name="T85" fmla="*/ 2147483647 h 533"/>
                <a:gd name="T86" fmla="*/ 2147483647 w 536"/>
                <a:gd name="T87" fmla="*/ 2147483647 h 53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36"/>
                <a:gd name="T133" fmla="*/ 0 h 533"/>
                <a:gd name="T134" fmla="*/ 536 w 536"/>
                <a:gd name="T135" fmla="*/ 533 h 53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36" h="533">
                  <a:moveTo>
                    <a:pt x="23" y="286"/>
                  </a:moveTo>
                  <a:cubicBezTo>
                    <a:pt x="26" y="292"/>
                    <a:pt x="30" y="298"/>
                    <a:pt x="35" y="295"/>
                  </a:cubicBezTo>
                  <a:cubicBezTo>
                    <a:pt x="42" y="290"/>
                    <a:pt x="45" y="285"/>
                    <a:pt x="47" y="282"/>
                  </a:cubicBezTo>
                  <a:cubicBezTo>
                    <a:pt x="49" y="279"/>
                    <a:pt x="53" y="273"/>
                    <a:pt x="57" y="276"/>
                  </a:cubicBezTo>
                  <a:cubicBezTo>
                    <a:pt x="60" y="280"/>
                    <a:pt x="64" y="272"/>
                    <a:pt x="64" y="275"/>
                  </a:cubicBezTo>
                  <a:cubicBezTo>
                    <a:pt x="65" y="279"/>
                    <a:pt x="58" y="283"/>
                    <a:pt x="61" y="290"/>
                  </a:cubicBezTo>
                  <a:cubicBezTo>
                    <a:pt x="63" y="296"/>
                    <a:pt x="65" y="294"/>
                    <a:pt x="69" y="293"/>
                  </a:cubicBezTo>
                  <a:cubicBezTo>
                    <a:pt x="73" y="293"/>
                    <a:pt x="84" y="282"/>
                    <a:pt x="90" y="276"/>
                  </a:cubicBezTo>
                  <a:cubicBezTo>
                    <a:pt x="95" y="270"/>
                    <a:pt x="100" y="268"/>
                    <a:pt x="105" y="265"/>
                  </a:cubicBezTo>
                  <a:cubicBezTo>
                    <a:pt x="109" y="262"/>
                    <a:pt x="112" y="260"/>
                    <a:pt x="112" y="254"/>
                  </a:cubicBezTo>
                  <a:cubicBezTo>
                    <a:pt x="113" y="248"/>
                    <a:pt x="110" y="243"/>
                    <a:pt x="111" y="235"/>
                  </a:cubicBezTo>
                  <a:cubicBezTo>
                    <a:pt x="112" y="226"/>
                    <a:pt x="107" y="226"/>
                    <a:pt x="114" y="216"/>
                  </a:cubicBezTo>
                  <a:cubicBezTo>
                    <a:pt x="122" y="205"/>
                    <a:pt x="123" y="201"/>
                    <a:pt x="128" y="195"/>
                  </a:cubicBezTo>
                  <a:cubicBezTo>
                    <a:pt x="133" y="190"/>
                    <a:pt x="131" y="185"/>
                    <a:pt x="142" y="181"/>
                  </a:cubicBezTo>
                  <a:cubicBezTo>
                    <a:pt x="152" y="178"/>
                    <a:pt x="155" y="174"/>
                    <a:pt x="157" y="170"/>
                  </a:cubicBezTo>
                  <a:cubicBezTo>
                    <a:pt x="159" y="165"/>
                    <a:pt x="158" y="161"/>
                    <a:pt x="159" y="154"/>
                  </a:cubicBezTo>
                  <a:cubicBezTo>
                    <a:pt x="160" y="147"/>
                    <a:pt x="162" y="138"/>
                    <a:pt x="162" y="130"/>
                  </a:cubicBezTo>
                  <a:cubicBezTo>
                    <a:pt x="162" y="123"/>
                    <a:pt x="165" y="118"/>
                    <a:pt x="167" y="113"/>
                  </a:cubicBezTo>
                  <a:cubicBezTo>
                    <a:pt x="169" y="108"/>
                    <a:pt x="172" y="104"/>
                    <a:pt x="170" y="100"/>
                  </a:cubicBezTo>
                  <a:cubicBezTo>
                    <a:pt x="169" y="95"/>
                    <a:pt x="179" y="75"/>
                    <a:pt x="181" y="72"/>
                  </a:cubicBezTo>
                  <a:cubicBezTo>
                    <a:pt x="183" y="69"/>
                    <a:pt x="184" y="59"/>
                    <a:pt x="181" y="55"/>
                  </a:cubicBezTo>
                  <a:cubicBezTo>
                    <a:pt x="181" y="35"/>
                    <a:pt x="190" y="16"/>
                    <a:pt x="207" y="12"/>
                  </a:cubicBezTo>
                  <a:cubicBezTo>
                    <a:pt x="224" y="8"/>
                    <a:pt x="233" y="25"/>
                    <a:pt x="234" y="29"/>
                  </a:cubicBezTo>
                  <a:cubicBezTo>
                    <a:pt x="235" y="32"/>
                    <a:pt x="242" y="35"/>
                    <a:pt x="246" y="35"/>
                  </a:cubicBezTo>
                  <a:cubicBezTo>
                    <a:pt x="251" y="34"/>
                    <a:pt x="272" y="38"/>
                    <a:pt x="276" y="38"/>
                  </a:cubicBezTo>
                  <a:cubicBezTo>
                    <a:pt x="280" y="39"/>
                    <a:pt x="282" y="40"/>
                    <a:pt x="286" y="40"/>
                  </a:cubicBezTo>
                  <a:cubicBezTo>
                    <a:pt x="290" y="40"/>
                    <a:pt x="295" y="32"/>
                    <a:pt x="297" y="21"/>
                  </a:cubicBezTo>
                  <a:cubicBezTo>
                    <a:pt x="299" y="11"/>
                    <a:pt x="303" y="21"/>
                    <a:pt x="308" y="21"/>
                  </a:cubicBezTo>
                  <a:cubicBezTo>
                    <a:pt x="312" y="21"/>
                    <a:pt x="316" y="27"/>
                    <a:pt x="321" y="25"/>
                  </a:cubicBezTo>
                  <a:cubicBezTo>
                    <a:pt x="325" y="23"/>
                    <a:pt x="328" y="25"/>
                    <a:pt x="330" y="25"/>
                  </a:cubicBezTo>
                  <a:cubicBezTo>
                    <a:pt x="332" y="25"/>
                    <a:pt x="335" y="14"/>
                    <a:pt x="339" y="12"/>
                  </a:cubicBezTo>
                  <a:cubicBezTo>
                    <a:pt x="343" y="9"/>
                    <a:pt x="368" y="10"/>
                    <a:pt x="369" y="5"/>
                  </a:cubicBezTo>
                  <a:cubicBezTo>
                    <a:pt x="371" y="0"/>
                    <a:pt x="376" y="7"/>
                    <a:pt x="378" y="8"/>
                  </a:cubicBezTo>
                  <a:cubicBezTo>
                    <a:pt x="380" y="9"/>
                    <a:pt x="385" y="10"/>
                    <a:pt x="388" y="8"/>
                  </a:cubicBezTo>
                  <a:cubicBezTo>
                    <a:pt x="392" y="5"/>
                    <a:pt x="396" y="10"/>
                    <a:pt x="401" y="12"/>
                  </a:cubicBezTo>
                  <a:cubicBezTo>
                    <a:pt x="406" y="15"/>
                    <a:pt x="413" y="13"/>
                    <a:pt x="415" y="10"/>
                  </a:cubicBezTo>
                  <a:cubicBezTo>
                    <a:pt x="417" y="8"/>
                    <a:pt x="425" y="10"/>
                    <a:pt x="425" y="10"/>
                  </a:cubicBezTo>
                  <a:cubicBezTo>
                    <a:pt x="425" y="10"/>
                    <a:pt x="434" y="18"/>
                    <a:pt x="438" y="23"/>
                  </a:cubicBezTo>
                  <a:cubicBezTo>
                    <a:pt x="443" y="28"/>
                    <a:pt x="442" y="29"/>
                    <a:pt x="449" y="29"/>
                  </a:cubicBezTo>
                  <a:cubicBezTo>
                    <a:pt x="456" y="30"/>
                    <a:pt x="456" y="29"/>
                    <a:pt x="462" y="22"/>
                  </a:cubicBezTo>
                  <a:cubicBezTo>
                    <a:pt x="467" y="15"/>
                    <a:pt x="470" y="28"/>
                    <a:pt x="475" y="29"/>
                  </a:cubicBezTo>
                  <a:cubicBezTo>
                    <a:pt x="480" y="31"/>
                    <a:pt x="483" y="29"/>
                    <a:pt x="484" y="22"/>
                  </a:cubicBezTo>
                  <a:cubicBezTo>
                    <a:pt x="484" y="15"/>
                    <a:pt x="487" y="23"/>
                    <a:pt x="490" y="23"/>
                  </a:cubicBezTo>
                  <a:cubicBezTo>
                    <a:pt x="493" y="23"/>
                    <a:pt x="492" y="27"/>
                    <a:pt x="494" y="33"/>
                  </a:cubicBezTo>
                  <a:cubicBezTo>
                    <a:pt x="495" y="39"/>
                    <a:pt x="500" y="38"/>
                    <a:pt x="506" y="37"/>
                  </a:cubicBezTo>
                  <a:cubicBezTo>
                    <a:pt x="511" y="35"/>
                    <a:pt x="517" y="51"/>
                    <a:pt x="517" y="51"/>
                  </a:cubicBezTo>
                  <a:cubicBezTo>
                    <a:pt x="522" y="55"/>
                    <a:pt x="522" y="55"/>
                    <a:pt x="522" y="55"/>
                  </a:cubicBezTo>
                  <a:cubicBezTo>
                    <a:pt x="522" y="55"/>
                    <a:pt x="521" y="65"/>
                    <a:pt x="522" y="68"/>
                  </a:cubicBezTo>
                  <a:cubicBezTo>
                    <a:pt x="523" y="71"/>
                    <a:pt x="526" y="75"/>
                    <a:pt x="524" y="77"/>
                  </a:cubicBezTo>
                  <a:cubicBezTo>
                    <a:pt x="521" y="80"/>
                    <a:pt x="520" y="81"/>
                    <a:pt x="522" y="83"/>
                  </a:cubicBezTo>
                  <a:cubicBezTo>
                    <a:pt x="524" y="85"/>
                    <a:pt x="531" y="87"/>
                    <a:pt x="533" y="88"/>
                  </a:cubicBezTo>
                  <a:cubicBezTo>
                    <a:pt x="534" y="90"/>
                    <a:pt x="536" y="95"/>
                    <a:pt x="533" y="97"/>
                  </a:cubicBezTo>
                  <a:cubicBezTo>
                    <a:pt x="531" y="99"/>
                    <a:pt x="520" y="109"/>
                    <a:pt x="517" y="112"/>
                  </a:cubicBezTo>
                  <a:cubicBezTo>
                    <a:pt x="514" y="116"/>
                    <a:pt x="502" y="136"/>
                    <a:pt x="499" y="142"/>
                  </a:cubicBezTo>
                  <a:cubicBezTo>
                    <a:pt x="496" y="148"/>
                    <a:pt x="491" y="150"/>
                    <a:pt x="491" y="159"/>
                  </a:cubicBezTo>
                  <a:cubicBezTo>
                    <a:pt x="491" y="168"/>
                    <a:pt x="488" y="174"/>
                    <a:pt x="489" y="180"/>
                  </a:cubicBezTo>
                  <a:cubicBezTo>
                    <a:pt x="489" y="186"/>
                    <a:pt x="490" y="189"/>
                    <a:pt x="489" y="192"/>
                  </a:cubicBezTo>
                  <a:cubicBezTo>
                    <a:pt x="487" y="194"/>
                    <a:pt x="489" y="196"/>
                    <a:pt x="484" y="197"/>
                  </a:cubicBezTo>
                  <a:cubicBezTo>
                    <a:pt x="479" y="199"/>
                    <a:pt x="474" y="198"/>
                    <a:pt x="475" y="204"/>
                  </a:cubicBezTo>
                  <a:cubicBezTo>
                    <a:pt x="476" y="210"/>
                    <a:pt x="477" y="210"/>
                    <a:pt x="473" y="214"/>
                  </a:cubicBezTo>
                  <a:cubicBezTo>
                    <a:pt x="470" y="219"/>
                    <a:pt x="468" y="221"/>
                    <a:pt x="469" y="224"/>
                  </a:cubicBezTo>
                  <a:cubicBezTo>
                    <a:pt x="471" y="226"/>
                    <a:pt x="469" y="228"/>
                    <a:pt x="472" y="229"/>
                  </a:cubicBezTo>
                  <a:cubicBezTo>
                    <a:pt x="476" y="230"/>
                    <a:pt x="477" y="243"/>
                    <a:pt x="477" y="243"/>
                  </a:cubicBezTo>
                  <a:cubicBezTo>
                    <a:pt x="477" y="243"/>
                    <a:pt x="480" y="257"/>
                    <a:pt x="480" y="264"/>
                  </a:cubicBezTo>
                  <a:cubicBezTo>
                    <a:pt x="479" y="270"/>
                    <a:pt x="483" y="275"/>
                    <a:pt x="482" y="284"/>
                  </a:cubicBezTo>
                  <a:cubicBezTo>
                    <a:pt x="482" y="293"/>
                    <a:pt x="482" y="297"/>
                    <a:pt x="484" y="306"/>
                  </a:cubicBezTo>
                  <a:cubicBezTo>
                    <a:pt x="485" y="316"/>
                    <a:pt x="489" y="320"/>
                    <a:pt x="489" y="325"/>
                  </a:cubicBezTo>
                  <a:cubicBezTo>
                    <a:pt x="489" y="330"/>
                    <a:pt x="485" y="330"/>
                    <a:pt x="487" y="335"/>
                  </a:cubicBezTo>
                  <a:cubicBezTo>
                    <a:pt x="489" y="340"/>
                    <a:pt x="496" y="343"/>
                    <a:pt x="500" y="348"/>
                  </a:cubicBezTo>
                  <a:cubicBezTo>
                    <a:pt x="505" y="353"/>
                    <a:pt x="510" y="359"/>
                    <a:pt x="511" y="362"/>
                  </a:cubicBezTo>
                  <a:cubicBezTo>
                    <a:pt x="513" y="365"/>
                    <a:pt x="521" y="388"/>
                    <a:pt x="521" y="388"/>
                  </a:cubicBezTo>
                  <a:cubicBezTo>
                    <a:pt x="521" y="388"/>
                    <a:pt x="474" y="387"/>
                    <a:pt x="471" y="391"/>
                  </a:cubicBezTo>
                  <a:cubicBezTo>
                    <a:pt x="468" y="395"/>
                    <a:pt x="470" y="406"/>
                    <a:pt x="470" y="406"/>
                  </a:cubicBezTo>
                  <a:cubicBezTo>
                    <a:pt x="470" y="406"/>
                    <a:pt x="460" y="415"/>
                    <a:pt x="456" y="415"/>
                  </a:cubicBezTo>
                  <a:cubicBezTo>
                    <a:pt x="456" y="415"/>
                    <a:pt x="459" y="422"/>
                    <a:pt x="460" y="428"/>
                  </a:cubicBezTo>
                  <a:cubicBezTo>
                    <a:pt x="462" y="434"/>
                    <a:pt x="458" y="436"/>
                    <a:pt x="459" y="444"/>
                  </a:cubicBezTo>
                  <a:cubicBezTo>
                    <a:pt x="459" y="451"/>
                    <a:pt x="465" y="454"/>
                    <a:pt x="462" y="460"/>
                  </a:cubicBezTo>
                  <a:cubicBezTo>
                    <a:pt x="459" y="466"/>
                    <a:pt x="456" y="469"/>
                    <a:pt x="454" y="474"/>
                  </a:cubicBezTo>
                  <a:cubicBezTo>
                    <a:pt x="453" y="478"/>
                    <a:pt x="454" y="472"/>
                    <a:pt x="453" y="478"/>
                  </a:cubicBezTo>
                  <a:cubicBezTo>
                    <a:pt x="452" y="484"/>
                    <a:pt x="459" y="483"/>
                    <a:pt x="462" y="489"/>
                  </a:cubicBezTo>
                  <a:cubicBezTo>
                    <a:pt x="465" y="495"/>
                    <a:pt x="472" y="495"/>
                    <a:pt x="475" y="499"/>
                  </a:cubicBezTo>
                  <a:cubicBezTo>
                    <a:pt x="478" y="504"/>
                    <a:pt x="481" y="501"/>
                    <a:pt x="481" y="501"/>
                  </a:cubicBezTo>
                  <a:cubicBezTo>
                    <a:pt x="490" y="503"/>
                    <a:pt x="490" y="503"/>
                    <a:pt x="490" y="503"/>
                  </a:cubicBezTo>
                  <a:cubicBezTo>
                    <a:pt x="490" y="503"/>
                    <a:pt x="493" y="510"/>
                    <a:pt x="493" y="515"/>
                  </a:cubicBezTo>
                  <a:cubicBezTo>
                    <a:pt x="493" y="520"/>
                    <a:pt x="496" y="522"/>
                    <a:pt x="492" y="526"/>
                  </a:cubicBezTo>
                  <a:cubicBezTo>
                    <a:pt x="487" y="529"/>
                    <a:pt x="481" y="533"/>
                    <a:pt x="478" y="531"/>
                  </a:cubicBezTo>
                  <a:cubicBezTo>
                    <a:pt x="475" y="529"/>
                    <a:pt x="472" y="518"/>
                    <a:pt x="468" y="521"/>
                  </a:cubicBezTo>
                  <a:cubicBezTo>
                    <a:pt x="465" y="524"/>
                    <a:pt x="461" y="527"/>
                    <a:pt x="459" y="522"/>
                  </a:cubicBezTo>
                  <a:cubicBezTo>
                    <a:pt x="458" y="518"/>
                    <a:pt x="459" y="510"/>
                    <a:pt x="456" y="510"/>
                  </a:cubicBezTo>
                  <a:cubicBezTo>
                    <a:pt x="454" y="510"/>
                    <a:pt x="452" y="505"/>
                    <a:pt x="449" y="505"/>
                  </a:cubicBezTo>
                  <a:cubicBezTo>
                    <a:pt x="446" y="505"/>
                    <a:pt x="440" y="498"/>
                    <a:pt x="440" y="498"/>
                  </a:cubicBezTo>
                  <a:cubicBezTo>
                    <a:pt x="440" y="498"/>
                    <a:pt x="435" y="499"/>
                    <a:pt x="432" y="499"/>
                  </a:cubicBezTo>
                  <a:cubicBezTo>
                    <a:pt x="429" y="499"/>
                    <a:pt x="424" y="497"/>
                    <a:pt x="424" y="490"/>
                  </a:cubicBezTo>
                  <a:cubicBezTo>
                    <a:pt x="423" y="483"/>
                    <a:pt x="422" y="476"/>
                    <a:pt x="419" y="476"/>
                  </a:cubicBezTo>
                  <a:cubicBezTo>
                    <a:pt x="416" y="476"/>
                    <a:pt x="412" y="478"/>
                    <a:pt x="412" y="484"/>
                  </a:cubicBezTo>
                  <a:cubicBezTo>
                    <a:pt x="412" y="490"/>
                    <a:pt x="411" y="485"/>
                    <a:pt x="404" y="488"/>
                  </a:cubicBezTo>
                  <a:cubicBezTo>
                    <a:pt x="398" y="491"/>
                    <a:pt x="396" y="477"/>
                    <a:pt x="390" y="482"/>
                  </a:cubicBezTo>
                  <a:cubicBezTo>
                    <a:pt x="384" y="486"/>
                    <a:pt x="380" y="487"/>
                    <a:pt x="376" y="486"/>
                  </a:cubicBezTo>
                  <a:cubicBezTo>
                    <a:pt x="372" y="484"/>
                    <a:pt x="371" y="483"/>
                    <a:pt x="370" y="480"/>
                  </a:cubicBezTo>
                  <a:cubicBezTo>
                    <a:pt x="369" y="477"/>
                    <a:pt x="369" y="467"/>
                    <a:pt x="366" y="469"/>
                  </a:cubicBezTo>
                  <a:cubicBezTo>
                    <a:pt x="363" y="472"/>
                    <a:pt x="355" y="475"/>
                    <a:pt x="355" y="475"/>
                  </a:cubicBezTo>
                  <a:cubicBezTo>
                    <a:pt x="355" y="475"/>
                    <a:pt x="352" y="475"/>
                    <a:pt x="349" y="474"/>
                  </a:cubicBezTo>
                  <a:cubicBezTo>
                    <a:pt x="346" y="473"/>
                    <a:pt x="343" y="473"/>
                    <a:pt x="340" y="469"/>
                  </a:cubicBezTo>
                  <a:cubicBezTo>
                    <a:pt x="337" y="466"/>
                    <a:pt x="326" y="467"/>
                    <a:pt x="326" y="467"/>
                  </a:cubicBezTo>
                  <a:cubicBezTo>
                    <a:pt x="309" y="466"/>
                    <a:pt x="309" y="466"/>
                    <a:pt x="309" y="466"/>
                  </a:cubicBezTo>
                  <a:cubicBezTo>
                    <a:pt x="309" y="466"/>
                    <a:pt x="285" y="469"/>
                    <a:pt x="283" y="472"/>
                  </a:cubicBezTo>
                  <a:cubicBezTo>
                    <a:pt x="281" y="475"/>
                    <a:pt x="278" y="466"/>
                    <a:pt x="280" y="461"/>
                  </a:cubicBezTo>
                  <a:cubicBezTo>
                    <a:pt x="282" y="455"/>
                    <a:pt x="283" y="450"/>
                    <a:pt x="281" y="444"/>
                  </a:cubicBezTo>
                  <a:cubicBezTo>
                    <a:pt x="279" y="437"/>
                    <a:pt x="274" y="433"/>
                    <a:pt x="273" y="430"/>
                  </a:cubicBezTo>
                  <a:cubicBezTo>
                    <a:pt x="271" y="427"/>
                    <a:pt x="268" y="424"/>
                    <a:pt x="269" y="419"/>
                  </a:cubicBezTo>
                  <a:cubicBezTo>
                    <a:pt x="270" y="414"/>
                    <a:pt x="273" y="406"/>
                    <a:pt x="273" y="401"/>
                  </a:cubicBezTo>
                  <a:cubicBezTo>
                    <a:pt x="273" y="397"/>
                    <a:pt x="274" y="387"/>
                    <a:pt x="270" y="384"/>
                  </a:cubicBezTo>
                  <a:cubicBezTo>
                    <a:pt x="267" y="382"/>
                    <a:pt x="265" y="376"/>
                    <a:pt x="267" y="373"/>
                  </a:cubicBezTo>
                  <a:cubicBezTo>
                    <a:pt x="268" y="369"/>
                    <a:pt x="271" y="365"/>
                    <a:pt x="270" y="363"/>
                  </a:cubicBezTo>
                  <a:cubicBezTo>
                    <a:pt x="270" y="361"/>
                    <a:pt x="268" y="359"/>
                    <a:pt x="268" y="359"/>
                  </a:cubicBezTo>
                  <a:cubicBezTo>
                    <a:pt x="234" y="360"/>
                    <a:pt x="234" y="360"/>
                    <a:pt x="234" y="360"/>
                  </a:cubicBezTo>
                  <a:cubicBezTo>
                    <a:pt x="237" y="349"/>
                    <a:pt x="237" y="349"/>
                    <a:pt x="237" y="349"/>
                  </a:cubicBezTo>
                  <a:cubicBezTo>
                    <a:pt x="227" y="349"/>
                    <a:pt x="227" y="349"/>
                    <a:pt x="227" y="349"/>
                  </a:cubicBezTo>
                  <a:cubicBezTo>
                    <a:pt x="227" y="349"/>
                    <a:pt x="226" y="353"/>
                    <a:pt x="220" y="354"/>
                  </a:cubicBezTo>
                  <a:cubicBezTo>
                    <a:pt x="214" y="354"/>
                    <a:pt x="205" y="352"/>
                    <a:pt x="205" y="352"/>
                  </a:cubicBezTo>
                  <a:cubicBezTo>
                    <a:pt x="205" y="352"/>
                    <a:pt x="208" y="361"/>
                    <a:pt x="205" y="368"/>
                  </a:cubicBezTo>
                  <a:cubicBezTo>
                    <a:pt x="202" y="376"/>
                    <a:pt x="191" y="382"/>
                    <a:pt x="191" y="382"/>
                  </a:cubicBezTo>
                  <a:cubicBezTo>
                    <a:pt x="191" y="382"/>
                    <a:pt x="177" y="377"/>
                    <a:pt x="169" y="380"/>
                  </a:cubicBezTo>
                  <a:cubicBezTo>
                    <a:pt x="161" y="383"/>
                    <a:pt x="149" y="387"/>
                    <a:pt x="143" y="374"/>
                  </a:cubicBezTo>
                  <a:cubicBezTo>
                    <a:pt x="137" y="361"/>
                    <a:pt x="137" y="349"/>
                    <a:pt x="129" y="345"/>
                  </a:cubicBezTo>
                  <a:cubicBezTo>
                    <a:pt x="121" y="341"/>
                    <a:pt x="131" y="327"/>
                    <a:pt x="123" y="323"/>
                  </a:cubicBezTo>
                  <a:cubicBezTo>
                    <a:pt x="115" y="319"/>
                    <a:pt x="21" y="321"/>
                    <a:pt x="21" y="321"/>
                  </a:cubicBezTo>
                  <a:cubicBezTo>
                    <a:pt x="5" y="327"/>
                    <a:pt x="5" y="327"/>
                    <a:pt x="5" y="327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0" y="319"/>
                    <a:pt x="7" y="322"/>
                    <a:pt x="8" y="316"/>
                  </a:cubicBezTo>
                  <a:cubicBezTo>
                    <a:pt x="10" y="309"/>
                    <a:pt x="7" y="297"/>
                    <a:pt x="11" y="296"/>
                  </a:cubicBezTo>
                  <a:lnTo>
                    <a:pt x="23" y="286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16" name="Freeform 330">
              <a:extLst>
                <a:ext uri="{FF2B5EF4-FFF2-40B4-BE49-F238E27FC236}">
                  <a16:creationId xmlns:a16="http://schemas.microsoft.com/office/drawing/2014/main" id="{77C9E65D-6AB3-473C-8C29-F34D14D22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233" y="4585180"/>
              <a:ext cx="22266" cy="30853"/>
            </a:xfrm>
            <a:custGeom>
              <a:avLst/>
              <a:gdLst>
                <a:gd name="T0" fmla="*/ 0 w 29"/>
                <a:gd name="T1" fmla="*/ 2147483647 h 48"/>
                <a:gd name="T2" fmla="*/ 2147483647 w 29"/>
                <a:gd name="T3" fmla="*/ 2147483647 h 48"/>
                <a:gd name="T4" fmla="*/ 2147483647 w 29"/>
                <a:gd name="T5" fmla="*/ 2147483647 h 48"/>
                <a:gd name="T6" fmla="*/ 2147483647 w 29"/>
                <a:gd name="T7" fmla="*/ 2147483647 h 48"/>
                <a:gd name="T8" fmla="*/ 2147483647 w 29"/>
                <a:gd name="T9" fmla="*/ 2147483647 h 48"/>
                <a:gd name="T10" fmla="*/ 2147483647 w 29"/>
                <a:gd name="T11" fmla="*/ 2147483647 h 48"/>
                <a:gd name="T12" fmla="*/ 2147483647 w 29"/>
                <a:gd name="T13" fmla="*/ 2147483647 h 48"/>
                <a:gd name="T14" fmla="*/ 2147483647 w 29"/>
                <a:gd name="T15" fmla="*/ 2147483647 h 48"/>
                <a:gd name="T16" fmla="*/ 0 w 29"/>
                <a:gd name="T17" fmla="*/ 2147483647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48"/>
                <a:gd name="T29" fmla="*/ 29 w 29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48">
                  <a:moveTo>
                    <a:pt x="0" y="25"/>
                  </a:moveTo>
                  <a:cubicBezTo>
                    <a:pt x="0" y="25"/>
                    <a:pt x="7" y="18"/>
                    <a:pt x="11" y="14"/>
                  </a:cubicBezTo>
                  <a:cubicBezTo>
                    <a:pt x="15" y="10"/>
                    <a:pt x="21" y="0"/>
                    <a:pt x="25" y="6"/>
                  </a:cubicBezTo>
                  <a:cubicBezTo>
                    <a:pt x="26" y="8"/>
                    <a:pt x="28" y="10"/>
                    <a:pt x="29" y="1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5" y="24"/>
                    <a:pt x="15" y="28"/>
                  </a:cubicBezTo>
                  <a:cubicBezTo>
                    <a:pt x="15" y="32"/>
                    <a:pt x="16" y="43"/>
                    <a:pt x="12" y="46"/>
                  </a:cubicBezTo>
                  <a:cubicBezTo>
                    <a:pt x="9" y="48"/>
                    <a:pt x="6" y="46"/>
                    <a:pt x="6" y="46"/>
                  </a:cubicBezTo>
                  <a:cubicBezTo>
                    <a:pt x="6" y="46"/>
                    <a:pt x="3" y="29"/>
                    <a:pt x="0" y="25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17" name="Freeform 331">
              <a:extLst>
                <a:ext uri="{FF2B5EF4-FFF2-40B4-BE49-F238E27FC236}">
                  <a16:creationId xmlns:a16="http://schemas.microsoft.com/office/drawing/2014/main" id="{5CFE13DB-EDF2-4AF6-8C09-78F9BFAB3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613" y="4614890"/>
              <a:ext cx="246238" cy="223967"/>
            </a:xfrm>
            <a:custGeom>
              <a:avLst/>
              <a:gdLst>
                <a:gd name="T0" fmla="*/ 2147483647 w 337"/>
                <a:gd name="T1" fmla="*/ 2147483647 h 351"/>
                <a:gd name="T2" fmla="*/ 2147483647 w 337"/>
                <a:gd name="T3" fmla="*/ 2147483647 h 351"/>
                <a:gd name="T4" fmla="*/ 2147483647 w 337"/>
                <a:gd name="T5" fmla="*/ 2147483647 h 351"/>
                <a:gd name="T6" fmla="*/ 2147483647 w 337"/>
                <a:gd name="T7" fmla="*/ 2147483647 h 351"/>
                <a:gd name="T8" fmla="*/ 2147483647 w 337"/>
                <a:gd name="T9" fmla="*/ 2147483647 h 351"/>
                <a:gd name="T10" fmla="*/ 2147483647 w 337"/>
                <a:gd name="T11" fmla="*/ 2147483647 h 351"/>
                <a:gd name="T12" fmla="*/ 2147483647 w 337"/>
                <a:gd name="T13" fmla="*/ 2147483647 h 351"/>
                <a:gd name="T14" fmla="*/ 2147483647 w 337"/>
                <a:gd name="T15" fmla="*/ 2147483647 h 351"/>
                <a:gd name="T16" fmla="*/ 2147483647 w 337"/>
                <a:gd name="T17" fmla="*/ 2147483647 h 351"/>
                <a:gd name="T18" fmla="*/ 2147483647 w 337"/>
                <a:gd name="T19" fmla="*/ 2147483647 h 351"/>
                <a:gd name="T20" fmla="*/ 2147483647 w 337"/>
                <a:gd name="T21" fmla="*/ 2147483647 h 351"/>
                <a:gd name="T22" fmla="*/ 2147483647 w 337"/>
                <a:gd name="T23" fmla="*/ 2147483647 h 351"/>
                <a:gd name="T24" fmla="*/ 2147483647 w 337"/>
                <a:gd name="T25" fmla="*/ 2147483647 h 351"/>
                <a:gd name="T26" fmla="*/ 2147483647 w 337"/>
                <a:gd name="T27" fmla="*/ 2147483647 h 351"/>
                <a:gd name="T28" fmla="*/ 2147483647 w 337"/>
                <a:gd name="T29" fmla="*/ 2147483647 h 351"/>
                <a:gd name="T30" fmla="*/ 2147483647 w 337"/>
                <a:gd name="T31" fmla="*/ 2147483647 h 351"/>
                <a:gd name="T32" fmla="*/ 2147483647 w 337"/>
                <a:gd name="T33" fmla="*/ 2147483647 h 351"/>
                <a:gd name="T34" fmla="*/ 2147483647 w 337"/>
                <a:gd name="T35" fmla="*/ 2147483647 h 351"/>
                <a:gd name="T36" fmla="*/ 2147483647 w 337"/>
                <a:gd name="T37" fmla="*/ 2147483647 h 351"/>
                <a:gd name="T38" fmla="*/ 2147483647 w 337"/>
                <a:gd name="T39" fmla="*/ 2147483647 h 351"/>
                <a:gd name="T40" fmla="*/ 2147483647 w 337"/>
                <a:gd name="T41" fmla="*/ 2147483647 h 351"/>
                <a:gd name="T42" fmla="*/ 2147483647 w 337"/>
                <a:gd name="T43" fmla="*/ 2147483647 h 351"/>
                <a:gd name="T44" fmla="*/ 2147483647 w 337"/>
                <a:gd name="T45" fmla="*/ 2147483647 h 351"/>
                <a:gd name="T46" fmla="*/ 2147483647 w 337"/>
                <a:gd name="T47" fmla="*/ 2147483647 h 351"/>
                <a:gd name="T48" fmla="*/ 2147483647 w 337"/>
                <a:gd name="T49" fmla="*/ 2147483647 h 351"/>
                <a:gd name="T50" fmla="*/ 2147483647 w 337"/>
                <a:gd name="T51" fmla="*/ 2147483647 h 351"/>
                <a:gd name="T52" fmla="*/ 2147483647 w 337"/>
                <a:gd name="T53" fmla="*/ 2147483647 h 351"/>
                <a:gd name="T54" fmla="*/ 2147483647 w 337"/>
                <a:gd name="T55" fmla="*/ 2147483647 h 351"/>
                <a:gd name="T56" fmla="*/ 2147483647 w 337"/>
                <a:gd name="T57" fmla="*/ 2147483647 h 351"/>
                <a:gd name="T58" fmla="*/ 2147483647 w 337"/>
                <a:gd name="T59" fmla="*/ 2147483647 h 351"/>
                <a:gd name="T60" fmla="*/ 2147483647 w 337"/>
                <a:gd name="T61" fmla="*/ 2147483647 h 351"/>
                <a:gd name="T62" fmla="*/ 2147483647 w 337"/>
                <a:gd name="T63" fmla="*/ 2147483647 h 351"/>
                <a:gd name="T64" fmla="*/ 2147483647 w 337"/>
                <a:gd name="T65" fmla="*/ 2147483647 h 351"/>
                <a:gd name="T66" fmla="*/ 2147483647 w 337"/>
                <a:gd name="T67" fmla="*/ 2147483647 h 351"/>
                <a:gd name="T68" fmla="*/ 2147483647 w 337"/>
                <a:gd name="T69" fmla="*/ 2147483647 h 351"/>
                <a:gd name="T70" fmla="*/ 2147483647 w 337"/>
                <a:gd name="T71" fmla="*/ 2147483647 h 351"/>
                <a:gd name="T72" fmla="*/ 2147483647 w 337"/>
                <a:gd name="T73" fmla="*/ 2147483647 h 351"/>
                <a:gd name="T74" fmla="*/ 2147483647 w 337"/>
                <a:gd name="T75" fmla="*/ 2147483647 h 351"/>
                <a:gd name="T76" fmla="*/ 2147483647 w 337"/>
                <a:gd name="T77" fmla="*/ 2147483647 h 351"/>
                <a:gd name="T78" fmla="*/ 2147483647 w 337"/>
                <a:gd name="T79" fmla="*/ 2147483647 h 351"/>
                <a:gd name="T80" fmla="*/ 2147483647 w 337"/>
                <a:gd name="T81" fmla="*/ 2147483647 h 351"/>
                <a:gd name="T82" fmla="*/ 2147483647 w 337"/>
                <a:gd name="T83" fmla="*/ 2147483647 h 351"/>
                <a:gd name="T84" fmla="*/ 2147483647 w 337"/>
                <a:gd name="T85" fmla="*/ 2147483647 h 351"/>
                <a:gd name="T86" fmla="*/ 2147483647 w 337"/>
                <a:gd name="T87" fmla="*/ 2147483647 h 351"/>
                <a:gd name="T88" fmla="*/ 2147483647 w 337"/>
                <a:gd name="T89" fmla="*/ 2147483647 h 351"/>
                <a:gd name="T90" fmla="*/ 2147483647 w 337"/>
                <a:gd name="T91" fmla="*/ 2147483647 h 351"/>
                <a:gd name="T92" fmla="*/ 2147483647 w 337"/>
                <a:gd name="T93" fmla="*/ 2147483647 h 351"/>
                <a:gd name="T94" fmla="*/ 2147483647 w 337"/>
                <a:gd name="T95" fmla="*/ 2147483647 h 351"/>
                <a:gd name="T96" fmla="*/ 2147483647 w 337"/>
                <a:gd name="T97" fmla="*/ 2147483647 h 351"/>
                <a:gd name="T98" fmla="*/ 2147483647 w 337"/>
                <a:gd name="T99" fmla="*/ 2147483647 h 351"/>
                <a:gd name="T100" fmla="*/ 2147483647 w 337"/>
                <a:gd name="T101" fmla="*/ 2147483647 h 35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37"/>
                <a:gd name="T154" fmla="*/ 0 h 351"/>
                <a:gd name="T155" fmla="*/ 337 w 337"/>
                <a:gd name="T156" fmla="*/ 351 h 35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37" h="351">
                  <a:moveTo>
                    <a:pt x="15" y="8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125" y="0"/>
                    <a:pt x="133" y="4"/>
                  </a:cubicBezTo>
                  <a:cubicBezTo>
                    <a:pt x="141" y="8"/>
                    <a:pt x="131" y="22"/>
                    <a:pt x="139" y="26"/>
                  </a:cubicBezTo>
                  <a:cubicBezTo>
                    <a:pt x="147" y="30"/>
                    <a:pt x="147" y="42"/>
                    <a:pt x="153" y="55"/>
                  </a:cubicBezTo>
                  <a:cubicBezTo>
                    <a:pt x="159" y="68"/>
                    <a:pt x="171" y="64"/>
                    <a:pt x="179" y="61"/>
                  </a:cubicBezTo>
                  <a:cubicBezTo>
                    <a:pt x="187" y="58"/>
                    <a:pt x="201" y="63"/>
                    <a:pt x="201" y="63"/>
                  </a:cubicBezTo>
                  <a:cubicBezTo>
                    <a:pt x="201" y="63"/>
                    <a:pt x="212" y="57"/>
                    <a:pt x="215" y="49"/>
                  </a:cubicBezTo>
                  <a:cubicBezTo>
                    <a:pt x="218" y="42"/>
                    <a:pt x="215" y="33"/>
                    <a:pt x="215" y="33"/>
                  </a:cubicBezTo>
                  <a:cubicBezTo>
                    <a:pt x="215" y="33"/>
                    <a:pt x="224" y="35"/>
                    <a:pt x="230" y="35"/>
                  </a:cubicBezTo>
                  <a:cubicBezTo>
                    <a:pt x="236" y="34"/>
                    <a:pt x="237" y="30"/>
                    <a:pt x="237" y="30"/>
                  </a:cubicBezTo>
                  <a:cubicBezTo>
                    <a:pt x="247" y="30"/>
                    <a:pt x="247" y="30"/>
                    <a:pt x="247" y="30"/>
                  </a:cubicBezTo>
                  <a:cubicBezTo>
                    <a:pt x="244" y="41"/>
                    <a:pt x="244" y="41"/>
                    <a:pt x="244" y="41"/>
                  </a:cubicBezTo>
                  <a:cubicBezTo>
                    <a:pt x="278" y="40"/>
                    <a:pt x="278" y="40"/>
                    <a:pt x="278" y="40"/>
                  </a:cubicBezTo>
                  <a:cubicBezTo>
                    <a:pt x="278" y="40"/>
                    <a:pt x="280" y="42"/>
                    <a:pt x="280" y="44"/>
                  </a:cubicBezTo>
                  <a:cubicBezTo>
                    <a:pt x="281" y="46"/>
                    <a:pt x="278" y="50"/>
                    <a:pt x="277" y="54"/>
                  </a:cubicBezTo>
                  <a:cubicBezTo>
                    <a:pt x="275" y="57"/>
                    <a:pt x="277" y="63"/>
                    <a:pt x="280" y="65"/>
                  </a:cubicBezTo>
                  <a:cubicBezTo>
                    <a:pt x="284" y="68"/>
                    <a:pt x="283" y="78"/>
                    <a:pt x="283" y="82"/>
                  </a:cubicBezTo>
                  <a:cubicBezTo>
                    <a:pt x="283" y="87"/>
                    <a:pt x="280" y="95"/>
                    <a:pt x="279" y="100"/>
                  </a:cubicBezTo>
                  <a:cubicBezTo>
                    <a:pt x="278" y="105"/>
                    <a:pt x="281" y="108"/>
                    <a:pt x="283" y="111"/>
                  </a:cubicBezTo>
                  <a:cubicBezTo>
                    <a:pt x="284" y="114"/>
                    <a:pt x="289" y="118"/>
                    <a:pt x="291" y="125"/>
                  </a:cubicBezTo>
                  <a:cubicBezTo>
                    <a:pt x="293" y="131"/>
                    <a:pt x="292" y="136"/>
                    <a:pt x="290" y="142"/>
                  </a:cubicBezTo>
                  <a:cubicBezTo>
                    <a:pt x="288" y="147"/>
                    <a:pt x="291" y="156"/>
                    <a:pt x="293" y="153"/>
                  </a:cubicBezTo>
                  <a:cubicBezTo>
                    <a:pt x="295" y="150"/>
                    <a:pt x="319" y="147"/>
                    <a:pt x="319" y="147"/>
                  </a:cubicBezTo>
                  <a:cubicBezTo>
                    <a:pt x="336" y="148"/>
                    <a:pt x="336" y="148"/>
                    <a:pt x="336" y="148"/>
                  </a:cubicBezTo>
                  <a:cubicBezTo>
                    <a:pt x="337" y="201"/>
                    <a:pt x="337" y="201"/>
                    <a:pt x="337" y="201"/>
                  </a:cubicBezTo>
                  <a:cubicBezTo>
                    <a:pt x="283" y="203"/>
                    <a:pt x="283" y="203"/>
                    <a:pt x="283" y="203"/>
                  </a:cubicBezTo>
                  <a:cubicBezTo>
                    <a:pt x="283" y="290"/>
                    <a:pt x="283" y="290"/>
                    <a:pt x="283" y="290"/>
                  </a:cubicBezTo>
                  <a:cubicBezTo>
                    <a:pt x="283" y="290"/>
                    <a:pt x="282" y="295"/>
                    <a:pt x="289" y="302"/>
                  </a:cubicBezTo>
                  <a:cubicBezTo>
                    <a:pt x="296" y="310"/>
                    <a:pt x="319" y="332"/>
                    <a:pt x="319" y="332"/>
                  </a:cubicBezTo>
                  <a:cubicBezTo>
                    <a:pt x="319" y="332"/>
                    <a:pt x="263" y="351"/>
                    <a:pt x="244" y="343"/>
                  </a:cubicBezTo>
                  <a:cubicBezTo>
                    <a:pt x="225" y="335"/>
                    <a:pt x="210" y="338"/>
                    <a:pt x="203" y="337"/>
                  </a:cubicBezTo>
                  <a:cubicBezTo>
                    <a:pt x="196" y="336"/>
                    <a:pt x="185" y="333"/>
                    <a:pt x="186" y="325"/>
                  </a:cubicBezTo>
                  <a:cubicBezTo>
                    <a:pt x="63" y="323"/>
                    <a:pt x="63" y="323"/>
                    <a:pt x="63" y="323"/>
                  </a:cubicBezTo>
                  <a:cubicBezTo>
                    <a:pt x="63" y="323"/>
                    <a:pt x="49" y="309"/>
                    <a:pt x="41" y="312"/>
                  </a:cubicBezTo>
                  <a:cubicBezTo>
                    <a:pt x="32" y="314"/>
                    <a:pt x="29" y="320"/>
                    <a:pt x="21" y="319"/>
                  </a:cubicBezTo>
                  <a:cubicBezTo>
                    <a:pt x="14" y="318"/>
                    <a:pt x="1" y="318"/>
                    <a:pt x="1" y="320"/>
                  </a:cubicBezTo>
                  <a:cubicBezTo>
                    <a:pt x="1" y="320"/>
                    <a:pt x="0" y="303"/>
                    <a:pt x="2" y="293"/>
                  </a:cubicBezTo>
                  <a:cubicBezTo>
                    <a:pt x="4" y="284"/>
                    <a:pt x="8" y="275"/>
                    <a:pt x="9" y="268"/>
                  </a:cubicBezTo>
                  <a:cubicBezTo>
                    <a:pt x="10" y="260"/>
                    <a:pt x="7" y="259"/>
                    <a:pt x="9" y="253"/>
                  </a:cubicBezTo>
                  <a:cubicBezTo>
                    <a:pt x="11" y="247"/>
                    <a:pt x="15" y="241"/>
                    <a:pt x="18" y="235"/>
                  </a:cubicBezTo>
                  <a:cubicBezTo>
                    <a:pt x="20" y="229"/>
                    <a:pt x="24" y="225"/>
                    <a:pt x="23" y="220"/>
                  </a:cubicBezTo>
                  <a:cubicBezTo>
                    <a:pt x="23" y="214"/>
                    <a:pt x="24" y="208"/>
                    <a:pt x="28" y="204"/>
                  </a:cubicBezTo>
                  <a:cubicBezTo>
                    <a:pt x="32" y="201"/>
                    <a:pt x="32" y="190"/>
                    <a:pt x="39" y="190"/>
                  </a:cubicBezTo>
                  <a:cubicBezTo>
                    <a:pt x="46" y="189"/>
                    <a:pt x="48" y="186"/>
                    <a:pt x="52" y="180"/>
                  </a:cubicBezTo>
                  <a:cubicBezTo>
                    <a:pt x="55" y="173"/>
                    <a:pt x="58" y="164"/>
                    <a:pt x="59" y="160"/>
                  </a:cubicBezTo>
                  <a:cubicBezTo>
                    <a:pt x="60" y="157"/>
                    <a:pt x="58" y="138"/>
                    <a:pt x="48" y="125"/>
                  </a:cubicBezTo>
                  <a:cubicBezTo>
                    <a:pt x="38" y="112"/>
                    <a:pt x="27" y="101"/>
                    <a:pt x="35" y="96"/>
                  </a:cubicBezTo>
                  <a:cubicBezTo>
                    <a:pt x="43" y="90"/>
                    <a:pt x="53" y="89"/>
                    <a:pt x="44" y="74"/>
                  </a:cubicBezTo>
                  <a:cubicBezTo>
                    <a:pt x="35" y="59"/>
                    <a:pt x="33" y="37"/>
                    <a:pt x="27" y="31"/>
                  </a:cubicBezTo>
                  <a:cubicBezTo>
                    <a:pt x="22" y="25"/>
                    <a:pt x="10" y="18"/>
                    <a:pt x="15" y="8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18" name="Freeform 332">
              <a:extLst>
                <a:ext uri="{FF2B5EF4-FFF2-40B4-BE49-F238E27FC236}">
                  <a16:creationId xmlns:a16="http://schemas.microsoft.com/office/drawing/2014/main" id="{54E49425-7FDD-40C7-8765-2D0FE57DC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1731" y="4433203"/>
              <a:ext cx="113951" cy="103985"/>
            </a:xfrm>
            <a:custGeom>
              <a:avLst/>
              <a:gdLst>
                <a:gd name="T0" fmla="*/ 2147483647 w 157"/>
                <a:gd name="T1" fmla="*/ 0 h 163"/>
                <a:gd name="T2" fmla="*/ 2147483647 w 157"/>
                <a:gd name="T3" fmla="*/ 2147483647 h 163"/>
                <a:gd name="T4" fmla="*/ 2147483647 w 157"/>
                <a:gd name="T5" fmla="*/ 2147483647 h 163"/>
                <a:gd name="T6" fmla="*/ 2147483647 w 157"/>
                <a:gd name="T7" fmla="*/ 2147483647 h 163"/>
                <a:gd name="T8" fmla="*/ 2147483647 w 157"/>
                <a:gd name="T9" fmla="*/ 2147483647 h 163"/>
                <a:gd name="T10" fmla="*/ 2147483647 w 157"/>
                <a:gd name="T11" fmla="*/ 2147483647 h 163"/>
                <a:gd name="T12" fmla="*/ 2147483647 w 157"/>
                <a:gd name="T13" fmla="*/ 2147483647 h 163"/>
                <a:gd name="T14" fmla="*/ 2147483647 w 157"/>
                <a:gd name="T15" fmla="*/ 2147483647 h 163"/>
                <a:gd name="T16" fmla="*/ 2147483647 w 157"/>
                <a:gd name="T17" fmla="*/ 2147483647 h 163"/>
                <a:gd name="T18" fmla="*/ 2147483647 w 157"/>
                <a:gd name="T19" fmla="*/ 2147483647 h 163"/>
                <a:gd name="T20" fmla="*/ 2147483647 w 157"/>
                <a:gd name="T21" fmla="*/ 2147483647 h 163"/>
                <a:gd name="T22" fmla="*/ 2147483647 w 157"/>
                <a:gd name="T23" fmla="*/ 2147483647 h 163"/>
                <a:gd name="T24" fmla="*/ 2147483647 w 157"/>
                <a:gd name="T25" fmla="*/ 2147483647 h 163"/>
                <a:gd name="T26" fmla="*/ 2147483647 w 157"/>
                <a:gd name="T27" fmla="*/ 2147483647 h 163"/>
                <a:gd name="T28" fmla="*/ 2147483647 w 157"/>
                <a:gd name="T29" fmla="*/ 2147483647 h 163"/>
                <a:gd name="T30" fmla="*/ 2147483647 w 157"/>
                <a:gd name="T31" fmla="*/ 2147483647 h 163"/>
                <a:gd name="T32" fmla="*/ 2147483647 w 157"/>
                <a:gd name="T33" fmla="*/ 2147483647 h 163"/>
                <a:gd name="T34" fmla="*/ 2147483647 w 157"/>
                <a:gd name="T35" fmla="*/ 2147483647 h 163"/>
                <a:gd name="T36" fmla="*/ 2147483647 w 157"/>
                <a:gd name="T37" fmla="*/ 2147483647 h 163"/>
                <a:gd name="T38" fmla="*/ 2147483647 w 157"/>
                <a:gd name="T39" fmla="*/ 2147483647 h 163"/>
                <a:gd name="T40" fmla="*/ 2147483647 w 157"/>
                <a:gd name="T41" fmla="*/ 2147483647 h 163"/>
                <a:gd name="T42" fmla="*/ 2147483647 w 157"/>
                <a:gd name="T43" fmla="*/ 2147483647 h 163"/>
                <a:gd name="T44" fmla="*/ 2147483647 w 157"/>
                <a:gd name="T45" fmla="*/ 2147483647 h 163"/>
                <a:gd name="T46" fmla="*/ 2147483647 w 157"/>
                <a:gd name="T47" fmla="*/ 2147483647 h 163"/>
                <a:gd name="T48" fmla="*/ 2147483647 w 157"/>
                <a:gd name="T49" fmla="*/ 2147483647 h 163"/>
                <a:gd name="T50" fmla="*/ 2147483647 w 157"/>
                <a:gd name="T51" fmla="*/ 2147483647 h 163"/>
                <a:gd name="T52" fmla="*/ 2147483647 w 157"/>
                <a:gd name="T53" fmla="*/ 2147483647 h 163"/>
                <a:gd name="T54" fmla="*/ 2147483647 w 157"/>
                <a:gd name="T55" fmla="*/ 2147483647 h 163"/>
                <a:gd name="T56" fmla="*/ 2147483647 w 157"/>
                <a:gd name="T57" fmla="*/ 2147483647 h 163"/>
                <a:gd name="T58" fmla="*/ 2147483647 w 157"/>
                <a:gd name="T59" fmla="*/ 2147483647 h 163"/>
                <a:gd name="T60" fmla="*/ 2147483647 w 157"/>
                <a:gd name="T61" fmla="*/ 2147483647 h 163"/>
                <a:gd name="T62" fmla="*/ 2147483647 w 157"/>
                <a:gd name="T63" fmla="*/ 2147483647 h 163"/>
                <a:gd name="T64" fmla="*/ 2147483647 w 157"/>
                <a:gd name="T65" fmla="*/ 2147483647 h 163"/>
                <a:gd name="T66" fmla="*/ 2147483647 w 157"/>
                <a:gd name="T67" fmla="*/ 2147483647 h 163"/>
                <a:gd name="T68" fmla="*/ 2147483647 w 157"/>
                <a:gd name="T69" fmla="*/ 2147483647 h 163"/>
                <a:gd name="T70" fmla="*/ 2147483647 w 157"/>
                <a:gd name="T71" fmla="*/ 2147483647 h 163"/>
                <a:gd name="T72" fmla="*/ 2147483647 w 157"/>
                <a:gd name="T73" fmla="*/ 2147483647 h 163"/>
                <a:gd name="T74" fmla="*/ 2147483647 w 157"/>
                <a:gd name="T75" fmla="*/ 0 h 1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7"/>
                <a:gd name="T115" fmla="*/ 0 h 163"/>
                <a:gd name="T116" fmla="*/ 157 w 157"/>
                <a:gd name="T117" fmla="*/ 163 h 1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7" h="163">
                  <a:moveTo>
                    <a:pt x="124" y="0"/>
                  </a:moveTo>
                  <a:cubicBezTo>
                    <a:pt x="111" y="12"/>
                    <a:pt x="111" y="12"/>
                    <a:pt x="111" y="12"/>
                  </a:cubicBezTo>
                  <a:cubicBezTo>
                    <a:pt x="111" y="12"/>
                    <a:pt x="97" y="13"/>
                    <a:pt x="94" y="11"/>
                  </a:cubicBezTo>
                  <a:cubicBezTo>
                    <a:pt x="91" y="10"/>
                    <a:pt x="89" y="5"/>
                    <a:pt x="81" y="12"/>
                  </a:cubicBezTo>
                  <a:cubicBezTo>
                    <a:pt x="74" y="19"/>
                    <a:pt x="64" y="17"/>
                    <a:pt x="64" y="17"/>
                  </a:cubicBezTo>
                  <a:cubicBezTo>
                    <a:pt x="64" y="17"/>
                    <a:pt x="63" y="8"/>
                    <a:pt x="60" y="14"/>
                  </a:cubicBezTo>
                  <a:cubicBezTo>
                    <a:pt x="57" y="19"/>
                    <a:pt x="54" y="17"/>
                    <a:pt x="51" y="16"/>
                  </a:cubicBezTo>
                  <a:cubicBezTo>
                    <a:pt x="48" y="15"/>
                    <a:pt x="47" y="10"/>
                    <a:pt x="46" y="14"/>
                  </a:cubicBezTo>
                  <a:cubicBezTo>
                    <a:pt x="45" y="17"/>
                    <a:pt x="38" y="16"/>
                    <a:pt x="38" y="16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3" y="31"/>
                    <a:pt x="34" y="34"/>
                  </a:cubicBezTo>
                  <a:cubicBezTo>
                    <a:pt x="35" y="37"/>
                    <a:pt x="38" y="41"/>
                    <a:pt x="36" y="43"/>
                  </a:cubicBezTo>
                  <a:cubicBezTo>
                    <a:pt x="33" y="46"/>
                    <a:pt x="32" y="47"/>
                    <a:pt x="34" y="49"/>
                  </a:cubicBezTo>
                  <a:cubicBezTo>
                    <a:pt x="36" y="51"/>
                    <a:pt x="43" y="53"/>
                    <a:pt x="45" y="54"/>
                  </a:cubicBezTo>
                  <a:cubicBezTo>
                    <a:pt x="46" y="56"/>
                    <a:pt x="48" y="61"/>
                    <a:pt x="45" y="63"/>
                  </a:cubicBezTo>
                  <a:cubicBezTo>
                    <a:pt x="43" y="65"/>
                    <a:pt x="32" y="75"/>
                    <a:pt x="29" y="78"/>
                  </a:cubicBezTo>
                  <a:cubicBezTo>
                    <a:pt x="26" y="82"/>
                    <a:pt x="14" y="102"/>
                    <a:pt x="11" y="108"/>
                  </a:cubicBezTo>
                  <a:cubicBezTo>
                    <a:pt x="8" y="114"/>
                    <a:pt x="3" y="116"/>
                    <a:pt x="3" y="125"/>
                  </a:cubicBezTo>
                  <a:cubicBezTo>
                    <a:pt x="3" y="134"/>
                    <a:pt x="0" y="140"/>
                    <a:pt x="1" y="146"/>
                  </a:cubicBezTo>
                  <a:cubicBezTo>
                    <a:pt x="1" y="152"/>
                    <a:pt x="2" y="155"/>
                    <a:pt x="1" y="158"/>
                  </a:cubicBezTo>
                  <a:cubicBezTo>
                    <a:pt x="1" y="158"/>
                    <a:pt x="10" y="163"/>
                    <a:pt x="15" y="161"/>
                  </a:cubicBezTo>
                  <a:cubicBezTo>
                    <a:pt x="20" y="159"/>
                    <a:pt x="21" y="148"/>
                    <a:pt x="32" y="149"/>
                  </a:cubicBezTo>
                  <a:cubicBezTo>
                    <a:pt x="42" y="150"/>
                    <a:pt x="60" y="147"/>
                    <a:pt x="60" y="147"/>
                  </a:cubicBezTo>
                  <a:cubicBezTo>
                    <a:pt x="60" y="147"/>
                    <a:pt x="65" y="141"/>
                    <a:pt x="67" y="135"/>
                  </a:cubicBezTo>
                  <a:cubicBezTo>
                    <a:pt x="69" y="129"/>
                    <a:pt x="68" y="121"/>
                    <a:pt x="74" y="121"/>
                  </a:cubicBezTo>
                  <a:cubicBezTo>
                    <a:pt x="80" y="120"/>
                    <a:pt x="83" y="114"/>
                    <a:pt x="89" y="118"/>
                  </a:cubicBezTo>
                  <a:cubicBezTo>
                    <a:pt x="96" y="122"/>
                    <a:pt x="99" y="117"/>
                    <a:pt x="102" y="113"/>
                  </a:cubicBezTo>
                  <a:cubicBezTo>
                    <a:pt x="105" y="109"/>
                    <a:pt x="107" y="106"/>
                    <a:pt x="109" y="107"/>
                  </a:cubicBezTo>
                  <a:cubicBezTo>
                    <a:pt x="111" y="109"/>
                    <a:pt x="113" y="107"/>
                    <a:pt x="116" y="110"/>
                  </a:cubicBezTo>
                  <a:cubicBezTo>
                    <a:pt x="119" y="113"/>
                    <a:pt x="125" y="118"/>
                    <a:pt x="125" y="118"/>
                  </a:cubicBezTo>
                  <a:cubicBezTo>
                    <a:pt x="125" y="118"/>
                    <a:pt x="127" y="105"/>
                    <a:pt x="132" y="101"/>
                  </a:cubicBezTo>
                  <a:cubicBezTo>
                    <a:pt x="137" y="98"/>
                    <a:pt x="141" y="88"/>
                    <a:pt x="145" y="85"/>
                  </a:cubicBezTo>
                  <a:cubicBezTo>
                    <a:pt x="149" y="83"/>
                    <a:pt x="152" y="77"/>
                    <a:pt x="153" y="73"/>
                  </a:cubicBezTo>
                  <a:cubicBezTo>
                    <a:pt x="153" y="69"/>
                    <a:pt x="153" y="63"/>
                    <a:pt x="153" y="61"/>
                  </a:cubicBezTo>
                  <a:cubicBezTo>
                    <a:pt x="154" y="58"/>
                    <a:pt x="157" y="52"/>
                    <a:pt x="155" y="49"/>
                  </a:cubicBezTo>
                  <a:cubicBezTo>
                    <a:pt x="154" y="45"/>
                    <a:pt x="153" y="39"/>
                    <a:pt x="149" y="36"/>
                  </a:cubicBezTo>
                  <a:cubicBezTo>
                    <a:pt x="146" y="33"/>
                    <a:pt x="140" y="33"/>
                    <a:pt x="139" y="27"/>
                  </a:cubicBezTo>
                  <a:cubicBezTo>
                    <a:pt x="137" y="20"/>
                    <a:pt x="124" y="0"/>
                    <a:pt x="124" y="0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19" name="Freeform 333">
              <a:extLst>
                <a:ext uri="{FF2B5EF4-FFF2-40B4-BE49-F238E27FC236}">
                  <a16:creationId xmlns:a16="http://schemas.microsoft.com/office/drawing/2014/main" id="{834E5B6F-1157-4130-9DFD-47D42E574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014" y="4526903"/>
              <a:ext cx="233140" cy="194257"/>
            </a:xfrm>
            <a:custGeom>
              <a:avLst/>
              <a:gdLst>
                <a:gd name="T0" fmla="*/ 2147483647 w 319"/>
                <a:gd name="T1" fmla="*/ 2147483647 h 305"/>
                <a:gd name="T2" fmla="*/ 2147483647 w 319"/>
                <a:gd name="T3" fmla="*/ 2147483647 h 305"/>
                <a:gd name="T4" fmla="*/ 2147483647 w 319"/>
                <a:gd name="T5" fmla="*/ 2147483647 h 305"/>
                <a:gd name="T6" fmla="*/ 2147483647 w 319"/>
                <a:gd name="T7" fmla="*/ 2147483647 h 305"/>
                <a:gd name="T8" fmla="*/ 2147483647 w 319"/>
                <a:gd name="T9" fmla="*/ 2147483647 h 305"/>
                <a:gd name="T10" fmla="*/ 2147483647 w 319"/>
                <a:gd name="T11" fmla="*/ 2147483647 h 305"/>
                <a:gd name="T12" fmla="*/ 2147483647 w 319"/>
                <a:gd name="T13" fmla="*/ 2147483647 h 305"/>
                <a:gd name="T14" fmla="*/ 2147483647 w 319"/>
                <a:gd name="T15" fmla="*/ 2147483647 h 305"/>
                <a:gd name="T16" fmla="*/ 2147483647 w 319"/>
                <a:gd name="T17" fmla="*/ 2147483647 h 305"/>
                <a:gd name="T18" fmla="*/ 2147483647 w 319"/>
                <a:gd name="T19" fmla="*/ 2147483647 h 305"/>
                <a:gd name="T20" fmla="*/ 2147483647 w 319"/>
                <a:gd name="T21" fmla="*/ 2147483647 h 305"/>
                <a:gd name="T22" fmla="*/ 2147483647 w 319"/>
                <a:gd name="T23" fmla="*/ 2147483647 h 305"/>
                <a:gd name="T24" fmla="*/ 2147483647 w 319"/>
                <a:gd name="T25" fmla="*/ 2147483647 h 305"/>
                <a:gd name="T26" fmla="*/ 2147483647 w 319"/>
                <a:gd name="T27" fmla="*/ 2147483647 h 305"/>
                <a:gd name="T28" fmla="*/ 2147483647 w 319"/>
                <a:gd name="T29" fmla="*/ 2147483647 h 305"/>
                <a:gd name="T30" fmla="*/ 2147483647 w 319"/>
                <a:gd name="T31" fmla="*/ 2147483647 h 305"/>
                <a:gd name="T32" fmla="*/ 2147483647 w 319"/>
                <a:gd name="T33" fmla="*/ 2147483647 h 305"/>
                <a:gd name="T34" fmla="*/ 2147483647 w 319"/>
                <a:gd name="T35" fmla="*/ 2147483647 h 305"/>
                <a:gd name="T36" fmla="*/ 2147483647 w 319"/>
                <a:gd name="T37" fmla="*/ 2147483647 h 305"/>
                <a:gd name="T38" fmla="*/ 2147483647 w 319"/>
                <a:gd name="T39" fmla="*/ 2147483647 h 305"/>
                <a:gd name="T40" fmla="*/ 2147483647 w 319"/>
                <a:gd name="T41" fmla="*/ 2147483647 h 305"/>
                <a:gd name="T42" fmla="*/ 2147483647 w 319"/>
                <a:gd name="T43" fmla="*/ 2147483647 h 305"/>
                <a:gd name="T44" fmla="*/ 2147483647 w 319"/>
                <a:gd name="T45" fmla="*/ 2147483647 h 305"/>
                <a:gd name="T46" fmla="*/ 2147483647 w 319"/>
                <a:gd name="T47" fmla="*/ 2147483647 h 305"/>
                <a:gd name="T48" fmla="*/ 2147483647 w 319"/>
                <a:gd name="T49" fmla="*/ 2147483647 h 305"/>
                <a:gd name="T50" fmla="*/ 2147483647 w 319"/>
                <a:gd name="T51" fmla="*/ 2147483647 h 305"/>
                <a:gd name="T52" fmla="*/ 2147483647 w 319"/>
                <a:gd name="T53" fmla="*/ 2147483647 h 305"/>
                <a:gd name="T54" fmla="*/ 2147483647 w 319"/>
                <a:gd name="T55" fmla="*/ 2147483647 h 305"/>
                <a:gd name="T56" fmla="*/ 2147483647 w 319"/>
                <a:gd name="T57" fmla="*/ 2147483647 h 305"/>
                <a:gd name="T58" fmla="*/ 2147483647 w 319"/>
                <a:gd name="T59" fmla="*/ 2147483647 h 305"/>
                <a:gd name="T60" fmla="*/ 2147483647 w 319"/>
                <a:gd name="T61" fmla="*/ 2147483647 h 305"/>
                <a:gd name="T62" fmla="*/ 2147483647 w 319"/>
                <a:gd name="T63" fmla="*/ 2147483647 h 305"/>
                <a:gd name="T64" fmla="*/ 2147483647 w 319"/>
                <a:gd name="T65" fmla="*/ 2147483647 h 305"/>
                <a:gd name="T66" fmla="*/ 2147483647 w 319"/>
                <a:gd name="T67" fmla="*/ 2147483647 h 305"/>
                <a:gd name="T68" fmla="*/ 2147483647 w 319"/>
                <a:gd name="T69" fmla="*/ 0 h 3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19"/>
                <a:gd name="T106" fmla="*/ 0 h 305"/>
                <a:gd name="T107" fmla="*/ 319 w 319"/>
                <a:gd name="T108" fmla="*/ 305 h 3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19" h="305">
                  <a:moveTo>
                    <a:pt x="80" y="0"/>
                  </a:moveTo>
                  <a:cubicBezTo>
                    <a:pt x="80" y="0"/>
                    <a:pt x="62" y="3"/>
                    <a:pt x="52" y="2"/>
                  </a:cubicBezTo>
                  <a:cubicBezTo>
                    <a:pt x="41" y="1"/>
                    <a:pt x="40" y="12"/>
                    <a:pt x="35" y="14"/>
                  </a:cubicBezTo>
                  <a:cubicBezTo>
                    <a:pt x="30" y="16"/>
                    <a:pt x="21" y="11"/>
                    <a:pt x="21" y="11"/>
                  </a:cubicBezTo>
                  <a:cubicBezTo>
                    <a:pt x="19" y="13"/>
                    <a:pt x="21" y="15"/>
                    <a:pt x="16" y="16"/>
                  </a:cubicBezTo>
                  <a:cubicBezTo>
                    <a:pt x="11" y="18"/>
                    <a:pt x="6" y="17"/>
                    <a:pt x="7" y="23"/>
                  </a:cubicBezTo>
                  <a:cubicBezTo>
                    <a:pt x="8" y="29"/>
                    <a:pt x="9" y="29"/>
                    <a:pt x="5" y="33"/>
                  </a:cubicBezTo>
                  <a:cubicBezTo>
                    <a:pt x="2" y="38"/>
                    <a:pt x="0" y="40"/>
                    <a:pt x="1" y="43"/>
                  </a:cubicBezTo>
                  <a:cubicBezTo>
                    <a:pt x="3" y="45"/>
                    <a:pt x="1" y="47"/>
                    <a:pt x="4" y="48"/>
                  </a:cubicBezTo>
                  <a:cubicBezTo>
                    <a:pt x="8" y="49"/>
                    <a:pt x="9" y="62"/>
                    <a:pt x="9" y="62"/>
                  </a:cubicBezTo>
                  <a:cubicBezTo>
                    <a:pt x="9" y="62"/>
                    <a:pt x="12" y="76"/>
                    <a:pt x="12" y="83"/>
                  </a:cubicBezTo>
                  <a:cubicBezTo>
                    <a:pt x="11" y="89"/>
                    <a:pt x="15" y="94"/>
                    <a:pt x="14" y="103"/>
                  </a:cubicBezTo>
                  <a:cubicBezTo>
                    <a:pt x="14" y="112"/>
                    <a:pt x="14" y="116"/>
                    <a:pt x="16" y="125"/>
                  </a:cubicBezTo>
                  <a:cubicBezTo>
                    <a:pt x="17" y="135"/>
                    <a:pt x="21" y="139"/>
                    <a:pt x="21" y="144"/>
                  </a:cubicBezTo>
                  <a:cubicBezTo>
                    <a:pt x="21" y="149"/>
                    <a:pt x="17" y="149"/>
                    <a:pt x="19" y="154"/>
                  </a:cubicBezTo>
                  <a:cubicBezTo>
                    <a:pt x="21" y="159"/>
                    <a:pt x="28" y="162"/>
                    <a:pt x="32" y="167"/>
                  </a:cubicBezTo>
                  <a:cubicBezTo>
                    <a:pt x="37" y="172"/>
                    <a:pt x="42" y="178"/>
                    <a:pt x="43" y="181"/>
                  </a:cubicBezTo>
                  <a:cubicBezTo>
                    <a:pt x="45" y="184"/>
                    <a:pt x="53" y="207"/>
                    <a:pt x="53" y="207"/>
                  </a:cubicBezTo>
                  <a:cubicBezTo>
                    <a:pt x="53" y="207"/>
                    <a:pt x="65" y="217"/>
                    <a:pt x="73" y="217"/>
                  </a:cubicBezTo>
                  <a:cubicBezTo>
                    <a:pt x="80" y="218"/>
                    <a:pt x="85" y="214"/>
                    <a:pt x="89" y="223"/>
                  </a:cubicBezTo>
                  <a:cubicBezTo>
                    <a:pt x="92" y="232"/>
                    <a:pt x="99" y="231"/>
                    <a:pt x="105" y="235"/>
                  </a:cubicBezTo>
                  <a:cubicBezTo>
                    <a:pt x="111" y="239"/>
                    <a:pt x="120" y="241"/>
                    <a:pt x="124" y="242"/>
                  </a:cubicBezTo>
                  <a:cubicBezTo>
                    <a:pt x="128" y="244"/>
                    <a:pt x="139" y="241"/>
                    <a:pt x="141" y="242"/>
                  </a:cubicBezTo>
                  <a:cubicBezTo>
                    <a:pt x="143" y="244"/>
                    <a:pt x="148" y="241"/>
                    <a:pt x="153" y="252"/>
                  </a:cubicBezTo>
                  <a:cubicBezTo>
                    <a:pt x="158" y="263"/>
                    <a:pt x="160" y="267"/>
                    <a:pt x="158" y="275"/>
                  </a:cubicBezTo>
                  <a:cubicBezTo>
                    <a:pt x="155" y="282"/>
                    <a:pt x="158" y="288"/>
                    <a:pt x="159" y="290"/>
                  </a:cubicBezTo>
                  <a:cubicBezTo>
                    <a:pt x="161" y="292"/>
                    <a:pt x="166" y="301"/>
                    <a:pt x="166" y="301"/>
                  </a:cubicBezTo>
                  <a:cubicBezTo>
                    <a:pt x="186" y="302"/>
                    <a:pt x="186" y="302"/>
                    <a:pt x="186" y="302"/>
                  </a:cubicBezTo>
                  <a:cubicBezTo>
                    <a:pt x="186" y="302"/>
                    <a:pt x="194" y="292"/>
                    <a:pt x="197" y="297"/>
                  </a:cubicBezTo>
                  <a:cubicBezTo>
                    <a:pt x="200" y="302"/>
                    <a:pt x="206" y="305"/>
                    <a:pt x="210" y="305"/>
                  </a:cubicBezTo>
                  <a:cubicBezTo>
                    <a:pt x="215" y="304"/>
                    <a:pt x="212" y="299"/>
                    <a:pt x="221" y="299"/>
                  </a:cubicBezTo>
                  <a:cubicBezTo>
                    <a:pt x="231" y="300"/>
                    <a:pt x="231" y="305"/>
                    <a:pt x="237" y="304"/>
                  </a:cubicBezTo>
                  <a:cubicBezTo>
                    <a:pt x="243" y="303"/>
                    <a:pt x="251" y="297"/>
                    <a:pt x="251" y="297"/>
                  </a:cubicBezTo>
                  <a:cubicBezTo>
                    <a:pt x="251" y="297"/>
                    <a:pt x="248" y="291"/>
                    <a:pt x="252" y="289"/>
                  </a:cubicBezTo>
                  <a:cubicBezTo>
                    <a:pt x="256" y="288"/>
                    <a:pt x="257" y="281"/>
                    <a:pt x="265" y="287"/>
                  </a:cubicBezTo>
                  <a:cubicBezTo>
                    <a:pt x="272" y="293"/>
                    <a:pt x="273" y="288"/>
                    <a:pt x="281" y="287"/>
                  </a:cubicBezTo>
                  <a:cubicBezTo>
                    <a:pt x="288" y="286"/>
                    <a:pt x="313" y="270"/>
                    <a:pt x="319" y="272"/>
                  </a:cubicBezTo>
                  <a:cubicBezTo>
                    <a:pt x="319" y="272"/>
                    <a:pt x="315" y="265"/>
                    <a:pt x="307" y="262"/>
                  </a:cubicBezTo>
                  <a:cubicBezTo>
                    <a:pt x="299" y="259"/>
                    <a:pt x="296" y="255"/>
                    <a:pt x="297" y="249"/>
                  </a:cubicBezTo>
                  <a:cubicBezTo>
                    <a:pt x="299" y="243"/>
                    <a:pt x="302" y="236"/>
                    <a:pt x="300" y="234"/>
                  </a:cubicBezTo>
                  <a:cubicBezTo>
                    <a:pt x="297" y="231"/>
                    <a:pt x="294" y="225"/>
                    <a:pt x="291" y="223"/>
                  </a:cubicBezTo>
                  <a:cubicBezTo>
                    <a:pt x="288" y="220"/>
                    <a:pt x="287" y="217"/>
                    <a:pt x="288" y="212"/>
                  </a:cubicBezTo>
                  <a:cubicBezTo>
                    <a:pt x="289" y="206"/>
                    <a:pt x="290" y="201"/>
                    <a:pt x="293" y="199"/>
                  </a:cubicBezTo>
                  <a:cubicBezTo>
                    <a:pt x="296" y="197"/>
                    <a:pt x="297" y="194"/>
                    <a:pt x="292" y="188"/>
                  </a:cubicBezTo>
                  <a:cubicBezTo>
                    <a:pt x="288" y="182"/>
                    <a:pt x="293" y="178"/>
                    <a:pt x="295" y="175"/>
                  </a:cubicBezTo>
                  <a:cubicBezTo>
                    <a:pt x="296" y="172"/>
                    <a:pt x="295" y="160"/>
                    <a:pt x="291" y="160"/>
                  </a:cubicBezTo>
                  <a:cubicBezTo>
                    <a:pt x="287" y="159"/>
                    <a:pt x="281" y="160"/>
                    <a:pt x="280" y="155"/>
                  </a:cubicBezTo>
                  <a:cubicBezTo>
                    <a:pt x="278" y="150"/>
                    <a:pt x="276" y="149"/>
                    <a:pt x="277" y="143"/>
                  </a:cubicBezTo>
                  <a:cubicBezTo>
                    <a:pt x="278" y="138"/>
                    <a:pt x="281" y="127"/>
                    <a:pt x="283" y="124"/>
                  </a:cubicBezTo>
                  <a:cubicBezTo>
                    <a:pt x="284" y="120"/>
                    <a:pt x="288" y="102"/>
                    <a:pt x="288" y="102"/>
                  </a:cubicBezTo>
                  <a:cubicBezTo>
                    <a:pt x="254" y="77"/>
                    <a:pt x="254" y="77"/>
                    <a:pt x="254" y="77"/>
                  </a:cubicBezTo>
                  <a:cubicBezTo>
                    <a:pt x="254" y="77"/>
                    <a:pt x="246" y="65"/>
                    <a:pt x="248" y="59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48" y="1"/>
                    <a:pt x="144" y="6"/>
                    <a:pt x="144" y="12"/>
                  </a:cubicBezTo>
                  <a:cubicBezTo>
                    <a:pt x="143" y="18"/>
                    <a:pt x="137" y="14"/>
                    <a:pt x="133" y="19"/>
                  </a:cubicBezTo>
                  <a:cubicBezTo>
                    <a:pt x="128" y="24"/>
                    <a:pt x="115" y="27"/>
                    <a:pt x="123" y="31"/>
                  </a:cubicBezTo>
                  <a:cubicBezTo>
                    <a:pt x="131" y="36"/>
                    <a:pt x="139" y="29"/>
                    <a:pt x="140" y="34"/>
                  </a:cubicBezTo>
                  <a:cubicBezTo>
                    <a:pt x="142" y="39"/>
                    <a:pt x="138" y="42"/>
                    <a:pt x="131" y="44"/>
                  </a:cubicBezTo>
                  <a:cubicBezTo>
                    <a:pt x="123" y="46"/>
                    <a:pt x="120" y="47"/>
                    <a:pt x="118" y="44"/>
                  </a:cubicBezTo>
                  <a:cubicBezTo>
                    <a:pt x="116" y="40"/>
                    <a:pt x="114" y="31"/>
                    <a:pt x="110" y="36"/>
                  </a:cubicBezTo>
                  <a:cubicBezTo>
                    <a:pt x="106" y="41"/>
                    <a:pt x="103" y="43"/>
                    <a:pt x="103" y="43"/>
                  </a:cubicBezTo>
                  <a:cubicBezTo>
                    <a:pt x="103" y="43"/>
                    <a:pt x="101" y="34"/>
                    <a:pt x="98" y="38"/>
                  </a:cubicBezTo>
                  <a:cubicBezTo>
                    <a:pt x="94" y="42"/>
                    <a:pt x="98" y="35"/>
                    <a:pt x="94" y="42"/>
                  </a:cubicBezTo>
                  <a:cubicBezTo>
                    <a:pt x="90" y="50"/>
                    <a:pt x="89" y="53"/>
                    <a:pt x="84" y="53"/>
                  </a:cubicBezTo>
                  <a:cubicBezTo>
                    <a:pt x="80" y="53"/>
                    <a:pt x="74" y="53"/>
                    <a:pt x="77" y="46"/>
                  </a:cubicBezTo>
                  <a:cubicBezTo>
                    <a:pt x="80" y="39"/>
                    <a:pt x="86" y="37"/>
                    <a:pt x="83" y="32"/>
                  </a:cubicBezTo>
                  <a:cubicBezTo>
                    <a:pt x="80" y="28"/>
                    <a:pt x="80" y="30"/>
                    <a:pt x="80" y="24"/>
                  </a:cubicBezTo>
                  <a:cubicBezTo>
                    <a:pt x="80" y="18"/>
                    <a:pt x="82" y="15"/>
                    <a:pt x="84" y="14"/>
                  </a:cubicBezTo>
                  <a:cubicBezTo>
                    <a:pt x="87" y="12"/>
                    <a:pt x="89" y="6"/>
                    <a:pt x="89" y="6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0" name="Freeform 334">
              <a:extLst>
                <a:ext uri="{FF2B5EF4-FFF2-40B4-BE49-F238E27FC236}">
                  <a16:creationId xmlns:a16="http://schemas.microsoft.com/office/drawing/2014/main" id="{E8BED07D-71A7-48DF-9329-A0EDB19C5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106" y="4422919"/>
              <a:ext cx="159793" cy="171403"/>
            </a:xfrm>
            <a:custGeom>
              <a:avLst/>
              <a:gdLst>
                <a:gd name="T0" fmla="*/ 2147483647 w 219"/>
                <a:gd name="T1" fmla="*/ 2147483647 h 268"/>
                <a:gd name="T2" fmla="*/ 2147483647 w 219"/>
                <a:gd name="T3" fmla="*/ 2147483647 h 268"/>
                <a:gd name="T4" fmla="*/ 2147483647 w 219"/>
                <a:gd name="T5" fmla="*/ 2147483647 h 268"/>
                <a:gd name="T6" fmla="*/ 2147483647 w 219"/>
                <a:gd name="T7" fmla="*/ 2147483647 h 268"/>
                <a:gd name="T8" fmla="*/ 2147483647 w 219"/>
                <a:gd name="T9" fmla="*/ 2147483647 h 268"/>
                <a:gd name="T10" fmla="*/ 2147483647 w 219"/>
                <a:gd name="T11" fmla="*/ 2147483647 h 268"/>
                <a:gd name="T12" fmla="*/ 2147483647 w 219"/>
                <a:gd name="T13" fmla="*/ 2147483647 h 268"/>
                <a:gd name="T14" fmla="*/ 2147483647 w 219"/>
                <a:gd name="T15" fmla="*/ 2147483647 h 268"/>
                <a:gd name="T16" fmla="*/ 2147483647 w 219"/>
                <a:gd name="T17" fmla="*/ 2147483647 h 268"/>
                <a:gd name="T18" fmla="*/ 2147483647 w 219"/>
                <a:gd name="T19" fmla="*/ 2147483647 h 268"/>
                <a:gd name="T20" fmla="*/ 2147483647 w 219"/>
                <a:gd name="T21" fmla="*/ 2147483647 h 268"/>
                <a:gd name="T22" fmla="*/ 2147483647 w 219"/>
                <a:gd name="T23" fmla="*/ 2147483647 h 268"/>
                <a:gd name="T24" fmla="*/ 2147483647 w 219"/>
                <a:gd name="T25" fmla="*/ 2147483647 h 268"/>
                <a:gd name="T26" fmla="*/ 2147483647 w 219"/>
                <a:gd name="T27" fmla="*/ 2147483647 h 268"/>
                <a:gd name="T28" fmla="*/ 2147483647 w 219"/>
                <a:gd name="T29" fmla="*/ 2147483647 h 268"/>
                <a:gd name="T30" fmla="*/ 2147483647 w 219"/>
                <a:gd name="T31" fmla="*/ 2147483647 h 268"/>
                <a:gd name="T32" fmla="*/ 2147483647 w 219"/>
                <a:gd name="T33" fmla="*/ 2147483647 h 268"/>
                <a:gd name="T34" fmla="*/ 2147483647 w 219"/>
                <a:gd name="T35" fmla="*/ 2147483647 h 268"/>
                <a:gd name="T36" fmla="*/ 2147483647 w 219"/>
                <a:gd name="T37" fmla="*/ 2147483647 h 268"/>
                <a:gd name="T38" fmla="*/ 0 w 219"/>
                <a:gd name="T39" fmla="*/ 2147483647 h 268"/>
                <a:gd name="T40" fmla="*/ 2147483647 w 219"/>
                <a:gd name="T41" fmla="*/ 2147483647 h 268"/>
                <a:gd name="T42" fmla="*/ 2147483647 w 219"/>
                <a:gd name="T43" fmla="*/ 2147483647 h 268"/>
                <a:gd name="T44" fmla="*/ 2147483647 w 219"/>
                <a:gd name="T45" fmla="*/ 2147483647 h 268"/>
                <a:gd name="T46" fmla="*/ 2147483647 w 219"/>
                <a:gd name="T47" fmla="*/ 2147483647 h 268"/>
                <a:gd name="T48" fmla="*/ 2147483647 w 219"/>
                <a:gd name="T49" fmla="*/ 2147483647 h 268"/>
                <a:gd name="T50" fmla="*/ 2147483647 w 219"/>
                <a:gd name="T51" fmla="*/ 2147483647 h 268"/>
                <a:gd name="T52" fmla="*/ 2147483647 w 219"/>
                <a:gd name="T53" fmla="*/ 2147483647 h 268"/>
                <a:gd name="T54" fmla="*/ 2147483647 w 219"/>
                <a:gd name="T55" fmla="*/ 2147483647 h 268"/>
                <a:gd name="T56" fmla="*/ 2147483647 w 219"/>
                <a:gd name="T57" fmla="*/ 2147483647 h 268"/>
                <a:gd name="T58" fmla="*/ 2147483647 w 219"/>
                <a:gd name="T59" fmla="*/ 2147483647 h 268"/>
                <a:gd name="T60" fmla="*/ 2147483647 w 219"/>
                <a:gd name="T61" fmla="*/ 2147483647 h 268"/>
                <a:gd name="T62" fmla="*/ 2147483647 w 219"/>
                <a:gd name="T63" fmla="*/ 2147483647 h 268"/>
                <a:gd name="T64" fmla="*/ 2147483647 w 219"/>
                <a:gd name="T65" fmla="*/ 2147483647 h 268"/>
                <a:gd name="T66" fmla="*/ 2147483647 w 219"/>
                <a:gd name="T67" fmla="*/ 2147483647 h 268"/>
                <a:gd name="T68" fmla="*/ 2147483647 w 219"/>
                <a:gd name="T69" fmla="*/ 2147483647 h 268"/>
                <a:gd name="T70" fmla="*/ 2147483647 w 219"/>
                <a:gd name="T71" fmla="*/ 2147483647 h 268"/>
                <a:gd name="T72" fmla="*/ 2147483647 w 219"/>
                <a:gd name="T73" fmla="*/ 2147483647 h 268"/>
                <a:gd name="T74" fmla="*/ 2147483647 w 219"/>
                <a:gd name="T75" fmla="*/ 2147483647 h 268"/>
                <a:gd name="T76" fmla="*/ 2147483647 w 219"/>
                <a:gd name="T77" fmla="*/ 2147483647 h 268"/>
                <a:gd name="T78" fmla="*/ 2147483647 w 219"/>
                <a:gd name="T79" fmla="*/ 2147483647 h 268"/>
                <a:gd name="T80" fmla="*/ 2147483647 w 219"/>
                <a:gd name="T81" fmla="*/ 2147483647 h 268"/>
                <a:gd name="T82" fmla="*/ 2147483647 w 219"/>
                <a:gd name="T83" fmla="*/ 2147483647 h 268"/>
                <a:gd name="T84" fmla="*/ 2147483647 w 219"/>
                <a:gd name="T85" fmla="*/ 2147483647 h 268"/>
                <a:gd name="T86" fmla="*/ 2147483647 w 219"/>
                <a:gd name="T87" fmla="*/ 2147483647 h 268"/>
                <a:gd name="T88" fmla="*/ 2147483647 w 219"/>
                <a:gd name="T89" fmla="*/ 2147483647 h 268"/>
                <a:gd name="T90" fmla="*/ 2147483647 w 219"/>
                <a:gd name="T91" fmla="*/ 2147483647 h 268"/>
                <a:gd name="T92" fmla="*/ 2147483647 w 219"/>
                <a:gd name="T93" fmla="*/ 2147483647 h 268"/>
                <a:gd name="T94" fmla="*/ 2147483647 w 219"/>
                <a:gd name="T95" fmla="*/ 2147483647 h 268"/>
                <a:gd name="T96" fmla="*/ 2147483647 w 219"/>
                <a:gd name="T97" fmla="*/ 2147483647 h 268"/>
                <a:gd name="T98" fmla="*/ 2147483647 w 219"/>
                <a:gd name="T99" fmla="*/ 2147483647 h 268"/>
                <a:gd name="T100" fmla="*/ 2147483647 w 219"/>
                <a:gd name="T101" fmla="*/ 2147483647 h 2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9"/>
                <a:gd name="T154" fmla="*/ 0 h 268"/>
                <a:gd name="T155" fmla="*/ 219 w 219"/>
                <a:gd name="T156" fmla="*/ 268 h 26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9" h="268">
                  <a:moveTo>
                    <a:pt x="144" y="265"/>
                  </a:moveTo>
                  <a:cubicBezTo>
                    <a:pt x="110" y="240"/>
                    <a:pt x="110" y="240"/>
                    <a:pt x="110" y="240"/>
                  </a:cubicBezTo>
                  <a:cubicBezTo>
                    <a:pt x="110" y="240"/>
                    <a:pt x="102" y="228"/>
                    <a:pt x="104" y="222"/>
                  </a:cubicBezTo>
                  <a:cubicBezTo>
                    <a:pt x="4" y="164"/>
                    <a:pt x="4" y="164"/>
                    <a:pt x="4" y="164"/>
                  </a:cubicBezTo>
                  <a:cubicBezTo>
                    <a:pt x="4" y="164"/>
                    <a:pt x="1" y="153"/>
                    <a:pt x="4" y="149"/>
                  </a:cubicBezTo>
                  <a:cubicBezTo>
                    <a:pt x="8" y="145"/>
                    <a:pt x="7" y="149"/>
                    <a:pt x="10" y="149"/>
                  </a:cubicBezTo>
                  <a:cubicBezTo>
                    <a:pt x="13" y="148"/>
                    <a:pt x="15" y="147"/>
                    <a:pt x="16" y="146"/>
                  </a:cubicBezTo>
                  <a:cubicBezTo>
                    <a:pt x="18" y="145"/>
                    <a:pt x="25" y="144"/>
                    <a:pt x="27" y="142"/>
                  </a:cubicBezTo>
                  <a:cubicBezTo>
                    <a:pt x="29" y="139"/>
                    <a:pt x="26" y="140"/>
                    <a:pt x="22" y="137"/>
                  </a:cubicBezTo>
                  <a:cubicBezTo>
                    <a:pt x="18" y="135"/>
                    <a:pt x="15" y="141"/>
                    <a:pt x="13" y="142"/>
                  </a:cubicBezTo>
                  <a:cubicBezTo>
                    <a:pt x="11" y="143"/>
                    <a:pt x="8" y="142"/>
                    <a:pt x="4" y="140"/>
                  </a:cubicBezTo>
                  <a:cubicBezTo>
                    <a:pt x="1" y="138"/>
                    <a:pt x="1" y="134"/>
                    <a:pt x="1" y="134"/>
                  </a:cubicBezTo>
                  <a:cubicBezTo>
                    <a:pt x="1" y="134"/>
                    <a:pt x="3" y="121"/>
                    <a:pt x="8" y="117"/>
                  </a:cubicBezTo>
                  <a:cubicBezTo>
                    <a:pt x="13" y="114"/>
                    <a:pt x="17" y="104"/>
                    <a:pt x="21" y="101"/>
                  </a:cubicBezTo>
                  <a:cubicBezTo>
                    <a:pt x="25" y="99"/>
                    <a:pt x="28" y="93"/>
                    <a:pt x="29" y="89"/>
                  </a:cubicBezTo>
                  <a:cubicBezTo>
                    <a:pt x="29" y="85"/>
                    <a:pt x="29" y="79"/>
                    <a:pt x="29" y="77"/>
                  </a:cubicBezTo>
                  <a:cubicBezTo>
                    <a:pt x="30" y="74"/>
                    <a:pt x="33" y="68"/>
                    <a:pt x="31" y="65"/>
                  </a:cubicBezTo>
                  <a:cubicBezTo>
                    <a:pt x="30" y="61"/>
                    <a:pt x="29" y="55"/>
                    <a:pt x="25" y="52"/>
                  </a:cubicBezTo>
                  <a:cubicBezTo>
                    <a:pt x="22" y="49"/>
                    <a:pt x="16" y="49"/>
                    <a:pt x="15" y="43"/>
                  </a:cubicBezTo>
                  <a:cubicBezTo>
                    <a:pt x="13" y="36"/>
                    <a:pt x="0" y="16"/>
                    <a:pt x="0" y="16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55" y="4"/>
                    <a:pt x="57" y="6"/>
                  </a:cubicBezTo>
                  <a:cubicBezTo>
                    <a:pt x="59" y="8"/>
                    <a:pt x="84" y="9"/>
                    <a:pt x="84" y="9"/>
                  </a:cubicBezTo>
                  <a:cubicBezTo>
                    <a:pt x="114" y="28"/>
                    <a:pt x="114" y="28"/>
                    <a:pt x="114" y="28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55" y="31"/>
                    <a:pt x="162" y="21"/>
                    <a:pt x="169" y="19"/>
                  </a:cubicBezTo>
                  <a:cubicBezTo>
                    <a:pt x="176" y="17"/>
                    <a:pt x="183" y="0"/>
                    <a:pt x="189" y="9"/>
                  </a:cubicBezTo>
                  <a:cubicBezTo>
                    <a:pt x="196" y="18"/>
                    <a:pt x="200" y="16"/>
                    <a:pt x="204" y="17"/>
                  </a:cubicBezTo>
                  <a:cubicBezTo>
                    <a:pt x="208" y="17"/>
                    <a:pt x="219" y="17"/>
                    <a:pt x="219" y="17"/>
                  </a:cubicBezTo>
                  <a:cubicBezTo>
                    <a:pt x="219" y="17"/>
                    <a:pt x="200" y="47"/>
                    <a:pt x="195" y="50"/>
                  </a:cubicBezTo>
                  <a:cubicBezTo>
                    <a:pt x="197" y="157"/>
                    <a:pt x="197" y="157"/>
                    <a:pt x="197" y="157"/>
                  </a:cubicBezTo>
                  <a:cubicBezTo>
                    <a:pt x="213" y="177"/>
                    <a:pt x="213" y="177"/>
                    <a:pt x="213" y="177"/>
                  </a:cubicBezTo>
                  <a:cubicBezTo>
                    <a:pt x="213" y="177"/>
                    <a:pt x="206" y="189"/>
                    <a:pt x="202" y="189"/>
                  </a:cubicBezTo>
                  <a:cubicBezTo>
                    <a:pt x="199" y="190"/>
                    <a:pt x="195" y="184"/>
                    <a:pt x="194" y="187"/>
                  </a:cubicBezTo>
                  <a:cubicBezTo>
                    <a:pt x="192" y="189"/>
                    <a:pt x="193" y="192"/>
                    <a:pt x="193" y="194"/>
                  </a:cubicBezTo>
                  <a:cubicBezTo>
                    <a:pt x="192" y="195"/>
                    <a:pt x="190" y="194"/>
                    <a:pt x="191" y="199"/>
                  </a:cubicBezTo>
                  <a:cubicBezTo>
                    <a:pt x="192" y="204"/>
                    <a:pt x="188" y="205"/>
                    <a:pt x="185" y="205"/>
                  </a:cubicBezTo>
                  <a:cubicBezTo>
                    <a:pt x="183" y="205"/>
                    <a:pt x="183" y="203"/>
                    <a:pt x="181" y="204"/>
                  </a:cubicBezTo>
                  <a:cubicBezTo>
                    <a:pt x="179" y="204"/>
                    <a:pt x="180" y="197"/>
                    <a:pt x="178" y="202"/>
                  </a:cubicBezTo>
                  <a:cubicBezTo>
                    <a:pt x="175" y="208"/>
                    <a:pt x="167" y="207"/>
                    <a:pt x="170" y="214"/>
                  </a:cubicBezTo>
                  <a:cubicBezTo>
                    <a:pt x="174" y="221"/>
                    <a:pt x="174" y="223"/>
                    <a:pt x="171" y="228"/>
                  </a:cubicBezTo>
                  <a:cubicBezTo>
                    <a:pt x="169" y="233"/>
                    <a:pt x="166" y="233"/>
                    <a:pt x="164" y="234"/>
                  </a:cubicBezTo>
                  <a:cubicBezTo>
                    <a:pt x="163" y="235"/>
                    <a:pt x="159" y="231"/>
                    <a:pt x="159" y="235"/>
                  </a:cubicBezTo>
                  <a:cubicBezTo>
                    <a:pt x="159" y="239"/>
                    <a:pt x="166" y="242"/>
                    <a:pt x="163" y="245"/>
                  </a:cubicBezTo>
                  <a:cubicBezTo>
                    <a:pt x="160" y="247"/>
                    <a:pt x="153" y="245"/>
                    <a:pt x="153" y="245"/>
                  </a:cubicBezTo>
                  <a:cubicBezTo>
                    <a:pt x="153" y="245"/>
                    <a:pt x="151" y="248"/>
                    <a:pt x="154" y="252"/>
                  </a:cubicBezTo>
                  <a:cubicBezTo>
                    <a:pt x="157" y="256"/>
                    <a:pt x="159" y="256"/>
                    <a:pt x="158" y="259"/>
                  </a:cubicBezTo>
                  <a:cubicBezTo>
                    <a:pt x="156" y="263"/>
                    <a:pt x="159" y="263"/>
                    <a:pt x="154" y="265"/>
                  </a:cubicBezTo>
                  <a:cubicBezTo>
                    <a:pt x="149" y="268"/>
                    <a:pt x="144" y="265"/>
                    <a:pt x="144" y="265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1" name="Freeform 335">
              <a:extLst>
                <a:ext uri="{FF2B5EF4-FFF2-40B4-BE49-F238E27FC236}">
                  <a16:creationId xmlns:a16="http://schemas.microsoft.com/office/drawing/2014/main" id="{8FE376CF-6C95-4407-AC06-63D72FEEF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779" y="4179526"/>
              <a:ext cx="133597" cy="99414"/>
            </a:xfrm>
            <a:custGeom>
              <a:avLst/>
              <a:gdLst>
                <a:gd name="T0" fmla="*/ 2147483647 w 184"/>
                <a:gd name="T1" fmla="*/ 0 h 157"/>
                <a:gd name="T2" fmla="*/ 2147483647 w 184"/>
                <a:gd name="T3" fmla="*/ 2147483647 h 157"/>
                <a:gd name="T4" fmla="*/ 2147483647 w 184"/>
                <a:gd name="T5" fmla="*/ 2147483647 h 157"/>
                <a:gd name="T6" fmla="*/ 2147483647 w 184"/>
                <a:gd name="T7" fmla="*/ 2147483647 h 157"/>
                <a:gd name="T8" fmla="*/ 2147483647 w 184"/>
                <a:gd name="T9" fmla="*/ 2147483647 h 157"/>
                <a:gd name="T10" fmla="*/ 2147483647 w 184"/>
                <a:gd name="T11" fmla="*/ 2147483647 h 157"/>
                <a:gd name="T12" fmla="*/ 2147483647 w 184"/>
                <a:gd name="T13" fmla="*/ 2147483647 h 157"/>
                <a:gd name="T14" fmla="*/ 2147483647 w 184"/>
                <a:gd name="T15" fmla="*/ 2147483647 h 157"/>
                <a:gd name="T16" fmla="*/ 2147483647 w 184"/>
                <a:gd name="T17" fmla="*/ 2147483647 h 157"/>
                <a:gd name="T18" fmla="*/ 2147483647 w 184"/>
                <a:gd name="T19" fmla="*/ 2147483647 h 157"/>
                <a:gd name="T20" fmla="*/ 2147483647 w 184"/>
                <a:gd name="T21" fmla="*/ 2147483647 h 157"/>
                <a:gd name="T22" fmla="*/ 2147483647 w 184"/>
                <a:gd name="T23" fmla="*/ 2147483647 h 157"/>
                <a:gd name="T24" fmla="*/ 2147483647 w 184"/>
                <a:gd name="T25" fmla="*/ 2147483647 h 157"/>
                <a:gd name="T26" fmla="*/ 2147483647 w 184"/>
                <a:gd name="T27" fmla="*/ 2147483647 h 157"/>
                <a:gd name="T28" fmla="*/ 2147483647 w 184"/>
                <a:gd name="T29" fmla="*/ 2147483647 h 157"/>
                <a:gd name="T30" fmla="*/ 2147483647 w 184"/>
                <a:gd name="T31" fmla="*/ 2147483647 h 157"/>
                <a:gd name="T32" fmla="*/ 2147483647 w 184"/>
                <a:gd name="T33" fmla="*/ 2147483647 h 157"/>
                <a:gd name="T34" fmla="*/ 2147483647 w 184"/>
                <a:gd name="T35" fmla="*/ 2147483647 h 157"/>
                <a:gd name="T36" fmla="*/ 2147483647 w 184"/>
                <a:gd name="T37" fmla="*/ 2147483647 h 157"/>
                <a:gd name="T38" fmla="*/ 2147483647 w 184"/>
                <a:gd name="T39" fmla="*/ 2147483647 h 157"/>
                <a:gd name="T40" fmla="*/ 2147483647 w 184"/>
                <a:gd name="T41" fmla="*/ 2147483647 h 157"/>
                <a:gd name="T42" fmla="*/ 2147483647 w 184"/>
                <a:gd name="T43" fmla="*/ 2147483647 h 157"/>
                <a:gd name="T44" fmla="*/ 2147483647 w 184"/>
                <a:gd name="T45" fmla="*/ 2147483647 h 157"/>
                <a:gd name="T46" fmla="*/ 2147483647 w 184"/>
                <a:gd name="T47" fmla="*/ 2147483647 h 157"/>
                <a:gd name="T48" fmla="*/ 2147483647 w 184"/>
                <a:gd name="T49" fmla="*/ 2147483647 h 157"/>
                <a:gd name="T50" fmla="*/ 2147483647 w 184"/>
                <a:gd name="T51" fmla="*/ 2147483647 h 157"/>
                <a:gd name="T52" fmla="*/ 2147483647 w 184"/>
                <a:gd name="T53" fmla="*/ 2147483647 h 157"/>
                <a:gd name="T54" fmla="*/ 2147483647 w 184"/>
                <a:gd name="T55" fmla="*/ 2147483647 h 157"/>
                <a:gd name="T56" fmla="*/ 2147483647 w 184"/>
                <a:gd name="T57" fmla="*/ 0 h 1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4"/>
                <a:gd name="T88" fmla="*/ 0 h 157"/>
                <a:gd name="T89" fmla="*/ 184 w 184"/>
                <a:gd name="T90" fmla="*/ 157 h 1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4" h="157">
                  <a:moveTo>
                    <a:pt x="50" y="0"/>
                  </a:moveTo>
                  <a:cubicBezTo>
                    <a:pt x="50" y="0"/>
                    <a:pt x="51" y="5"/>
                    <a:pt x="44" y="11"/>
                  </a:cubicBezTo>
                  <a:cubicBezTo>
                    <a:pt x="37" y="16"/>
                    <a:pt x="29" y="14"/>
                    <a:pt x="26" y="21"/>
                  </a:cubicBezTo>
                  <a:cubicBezTo>
                    <a:pt x="24" y="28"/>
                    <a:pt x="24" y="35"/>
                    <a:pt x="17" y="34"/>
                  </a:cubicBezTo>
                  <a:cubicBezTo>
                    <a:pt x="9" y="33"/>
                    <a:pt x="9" y="26"/>
                    <a:pt x="9" y="44"/>
                  </a:cubicBezTo>
                  <a:cubicBezTo>
                    <a:pt x="9" y="61"/>
                    <a:pt x="6" y="64"/>
                    <a:pt x="3" y="73"/>
                  </a:cubicBezTo>
                  <a:cubicBezTo>
                    <a:pt x="0" y="82"/>
                    <a:pt x="3" y="90"/>
                    <a:pt x="4" y="98"/>
                  </a:cubicBezTo>
                  <a:cubicBezTo>
                    <a:pt x="5" y="101"/>
                    <a:pt x="5" y="104"/>
                    <a:pt x="6" y="107"/>
                  </a:cubicBezTo>
                  <a:cubicBezTo>
                    <a:pt x="6" y="107"/>
                    <a:pt x="15" y="108"/>
                    <a:pt x="16" y="108"/>
                  </a:cubicBezTo>
                  <a:cubicBezTo>
                    <a:pt x="17" y="108"/>
                    <a:pt x="22" y="104"/>
                    <a:pt x="25" y="103"/>
                  </a:cubicBezTo>
                  <a:cubicBezTo>
                    <a:pt x="27" y="103"/>
                    <a:pt x="29" y="103"/>
                    <a:pt x="31" y="109"/>
                  </a:cubicBezTo>
                  <a:cubicBezTo>
                    <a:pt x="34" y="114"/>
                    <a:pt x="38" y="111"/>
                    <a:pt x="38" y="108"/>
                  </a:cubicBezTo>
                  <a:cubicBezTo>
                    <a:pt x="39" y="104"/>
                    <a:pt x="38" y="100"/>
                    <a:pt x="40" y="97"/>
                  </a:cubicBezTo>
                  <a:cubicBezTo>
                    <a:pt x="42" y="94"/>
                    <a:pt x="41" y="88"/>
                    <a:pt x="45" y="89"/>
                  </a:cubicBezTo>
                  <a:cubicBezTo>
                    <a:pt x="49" y="90"/>
                    <a:pt x="53" y="92"/>
                    <a:pt x="54" y="95"/>
                  </a:cubicBezTo>
                  <a:cubicBezTo>
                    <a:pt x="54" y="99"/>
                    <a:pt x="57" y="96"/>
                    <a:pt x="60" y="99"/>
                  </a:cubicBezTo>
                  <a:cubicBezTo>
                    <a:pt x="63" y="103"/>
                    <a:pt x="66" y="100"/>
                    <a:pt x="68" y="99"/>
                  </a:cubicBezTo>
                  <a:cubicBezTo>
                    <a:pt x="71" y="98"/>
                    <a:pt x="72" y="91"/>
                    <a:pt x="75" y="94"/>
                  </a:cubicBezTo>
                  <a:cubicBezTo>
                    <a:pt x="77" y="98"/>
                    <a:pt x="76" y="99"/>
                    <a:pt x="81" y="100"/>
                  </a:cubicBezTo>
                  <a:cubicBezTo>
                    <a:pt x="86" y="102"/>
                    <a:pt x="100" y="98"/>
                    <a:pt x="112" y="105"/>
                  </a:cubicBezTo>
                  <a:cubicBezTo>
                    <a:pt x="124" y="113"/>
                    <a:pt x="126" y="114"/>
                    <a:pt x="134" y="123"/>
                  </a:cubicBezTo>
                  <a:cubicBezTo>
                    <a:pt x="142" y="132"/>
                    <a:pt x="165" y="152"/>
                    <a:pt x="170" y="155"/>
                  </a:cubicBezTo>
                  <a:cubicBezTo>
                    <a:pt x="175" y="157"/>
                    <a:pt x="184" y="149"/>
                    <a:pt x="183" y="146"/>
                  </a:cubicBezTo>
                  <a:cubicBezTo>
                    <a:pt x="183" y="146"/>
                    <a:pt x="169" y="133"/>
                    <a:pt x="165" y="129"/>
                  </a:cubicBezTo>
                  <a:cubicBezTo>
                    <a:pt x="162" y="125"/>
                    <a:pt x="156" y="118"/>
                    <a:pt x="149" y="113"/>
                  </a:cubicBezTo>
                  <a:cubicBezTo>
                    <a:pt x="143" y="108"/>
                    <a:pt x="134" y="95"/>
                    <a:pt x="130" y="92"/>
                  </a:cubicBezTo>
                  <a:cubicBezTo>
                    <a:pt x="127" y="89"/>
                    <a:pt x="112" y="87"/>
                    <a:pt x="97" y="79"/>
                  </a:cubicBezTo>
                  <a:cubicBezTo>
                    <a:pt x="82" y="71"/>
                    <a:pt x="77" y="65"/>
                    <a:pt x="77" y="59"/>
                  </a:cubicBezTo>
                  <a:cubicBezTo>
                    <a:pt x="76" y="54"/>
                    <a:pt x="73" y="23"/>
                    <a:pt x="50" y="0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2" name="Freeform 336">
              <a:extLst>
                <a:ext uri="{FF2B5EF4-FFF2-40B4-BE49-F238E27FC236}">
                  <a16:creationId xmlns:a16="http://schemas.microsoft.com/office/drawing/2014/main" id="{1406598F-9F2D-4C6C-A4B2-3AFF36931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9361" y="4235518"/>
              <a:ext cx="309107" cy="207969"/>
            </a:xfrm>
            <a:custGeom>
              <a:avLst/>
              <a:gdLst>
                <a:gd name="T0" fmla="*/ 2147483647 w 423"/>
                <a:gd name="T1" fmla="*/ 2147483647 h 326"/>
                <a:gd name="T2" fmla="*/ 2147483647 w 423"/>
                <a:gd name="T3" fmla="*/ 2147483647 h 326"/>
                <a:gd name="T4" fmla="*/ 2147483647 w 423"/>
                <a:gd name="T5" fmla="*/ 2147483647 h 326"/>
                <a:gd name="T6" fmla="*/ 2147483647 w 423"/>
                <a:gd name="T7" fmla="*/ 2147483647 h 326"/>
                <a:gd name="T8" fmla="*/ 2147483647 w 423"/>
                <a:gd name="T9" fmla="*/ 2147483647 h 326"/>
                <a:gd name="T10" fmla="*/ 2147483647 w 423"/>
                <a:gd name="T11" fmla="*/ 2147483647 h 326"/>
                <a:gd name="T12" fmla="*/ 2147483647 w 423"/>
                <a:gd name="T13" fmla="*/ 2147483647 h 326"/>
                <a:gd name="T14" fmla="*/ 2147483647 w 423"/>
                <a:gd name="T15" fmla="*/ 2147483647 h 326"/>
                <a:gd name="T16" fmla="*/ 2147483647 w 423"/>
                <a:gd name="T17" fmla="*/ 2147483647 h 326"/>
                <a:gd name="T18" fmla="*/ 2147483647 w 423"/>
                <a:gd name="T19" fmla="*/ 2147483647 h 326"/>
                <a:gd name="T20" fmla="*/ 2147483647 w 423"/>
                <a:gd name="T21" fmla="*/ 2147483647 h 326"/>
                <a:gd name="T22" fmla="*/ 2147483647 w 423"/>
                <a:gd name="T23" fmla="*/ 2147483647 h 326"/>
                <a:gd name="T24" fmla="*/ 2147483647 w 423"/>
                <a:gd name="T25" fmla="*/ 2147483647 h 326"/>
                <a:gd name="T26" fmla="*/ 2147483647 w 423"/>
                <a:gd name="T27" fmla="*/ 2147483647 h 326"/>
                <a:gd name="T28" fmla="*/ 2147483647 w 423"/>
                <a:gd name="T29" fmla="*/ 2147483647 h 326"/>
                <a:gd name="T30" fmla="*/ 2147483647 w 423"/>
                <a:gd name="T31" fmla="*/ 2147483647 h 326"/>
                <a:gd name="T32" fmla="*/ 2147483647 w 423"/>
                <a:gd name="T33" fmla="*/ 2147483647 h 326"/>
                <a:gd name="T34" fmla="*/ 2147483647 w 423"/>
                <a:gd name="T35" fmla="*/ 2147483647 h 326"/>
                <a:gd name="T36" fmla="*/ 2147483647 w 423"/>
                <a:gd name="T37" fmla="*/ 2147483647 h 326"/>
                <a:gd name="T38" fmla="*/ 2147483647 w 423"/>
                <a:gd name="T39" fmla="*/ 2147483647 h 326"/>
                <a:gd name="T40" fmla="*/ 2147483647 w 423"/>
                <a:gd name="T41" fmla="*/ 2147483647 h 326"/>
                <a:gd name="T42" fmla="*/ 2147483647 w 423"/>
                <a:gd name="T43" fmla="*/ 2147483647 h 326"/>
                <a:gd name="T44" fmla="*/ 2147483647 w 423"/>
                <a:gd name="T45" fmla="*/ 2147483647 h 326"/>
                <a:gd name="T46" fmla="*/ 2147483647 w 423"/>
                <a:gd name="T47" fmla="*/ 2147483647 h 326"/>
                <a:gd name="T48" fmla="*/ 2147483647 w 423"/>
                <a:gd name="T49" fmla="*/ 2147483647 h 326"/>
                <a:gd name="T50" fmla="*/ 2147483647 w 423"/>
                <a:gd name="T51" fmla="*/ 2147483647 h 326"/>
                <a:gd name="T52" fmla="*/ 2147483647 w 423"/>
                <a:gd name="T53" fmla="*/ 2147483647 h 326"/>
                <a:gd name="T54" fmla="*/ 2147483647 w 423"/>
                <a:gd name="T55" fmla="*/ 2147483647 h 326"/>
                <a:gd name="T56" fmla="*/ 2147483647 w 423"/>
                <a:gd name="T57" fmla="*/ 2147483647 h 326"/>
                <a:gd name="T58" fmla="*/ 2147483647 w 423"/>
                <a:gd name="T59" fmla="*/ 2147483647 h 326"/>
                <a:gd name="T60" fmla="*/ 2147483647 w 423"/>
                <a:gd name="T61" fmla="*/ 2147483647 h 326"/>
                <a:gd name="T62" fmla="*/ 2147483647 w 423"/>
                <a:gd name="T63" fmla="*/ 2147483647 h 326"/>
                <a:gd name="T64" fmla="*/ 2147483647 w 423"/>
                <a:gd name="T65" fmla="*/ 2147483647 h 326"/>
                <a:gd name="T66" fmla="*/ 2147483647 w 423"/>
                <a:gd name="T67" fmla="*/ 2147483647 h 326"/>
                <a:gd name="T68" fmla="*/ 2147483647 w 423"/>
                <a:gd name="T69" fmla="*/ 2147483647 h 326"/>
                <a:gd name="T70" fmla="*/ 2147483647 w 423"/>
                <a:gd name="T71" fmla="*/ 2147483647 h 326"/>
                <a:gd name="T72" fmla="*/ 2147483647 w 423"/>
                <a:gd name="T73" fmla="*/ 2147483647 h 326"/>
                <a:gd name="T74" fmla="*/ 2147483647 w 423"/>
                <a:gd name="T75" fmla="*/ 2147483647 h 326"/>
                <a:gd name="T76" fmla="*/ 2147483647 w 423"/>
                <a:gd name="T77" fmla="*/ 2147483647 h 326"/>
                <a:gd name="T78" fmla="*/ 2147483647 w 423"/>
                <a:gd name="T79" fmla="*/ 2147483647 h 326"/>
                <a:gd name="T80" fmla="*/ 2147483647 w 423"/>
                <a:gd name="T81" fmla="*/ 2147483647 h 326"/>
                <a:gd name="T82" fmla="*/ 2147483647 w 423"/>
                <a:gd name="T83" fmla="*/ 2147483647 h 326"/>
                <a:gd name="T84" fmla="*/ 2147483647 w 423"/>
                <a:gd name="T85" fmla="*/ 2147483647 h 326"/>
                <a:gd name="T86" fmla="*/ 2147483647 w 423"/>
                <a:gd name="T87" fmla="*/ 2147483647 h 326"/>
                <a:gd name="T88" fmla="*/ 2147483647 w 423"/>
                <a:gd name="T89" fmla="*/ 2147483647 h 326"/>
                <a:gd name="T90" fmla="*/ 2147483647 w 423"/>
                <a:gd name="T91" fmla="*/ 2147483647 h 326"/>
                <a:gd name="T92" fmla="*/ 2147483647 w 423"/>
                <a:gd name="T93" fmla="*/ 2147483647 h 326"/>
                <a:gd name="T94" fmla="*/ 2147483647 w 423"/>
                <a:gd name="T95" fmla="*/ 2147483647 h 326"/>
                <a:gd name="T96" fmla="*/ 2147483647 w 423"/>
                <a:gd name="T97" fmla="*/ 2147483647 h 326"/>
                <a:gd name="T98" fmla="*/ 2147483647 w 423"/>
                <a:gd name="T99" fmla="*/ 2147483647 h 326"/>
                <a:gd name="T100" fmla="*/ 2147483647 w 423"/>
                <a:gd name="T101" fmla="*/ 2147483647 h 326"/>
                <a:gd name="T102" fmla="*/ 2147483647 w 423"/>
                <a:gd name="T103" fmla="*/ 2147483647 h 326"/>
                <a:gd name="T104" fmla="*/ 2147483647 w 423"/>
                <a:gd name="T105" fmla="*/ 2147483647 h 326"/>
                <a:gd name="T106" fmla="*/ 2147483647 w 423"/>
                <a:gd name="T107" fmla="*/ 2147483647 h 326"/>
                <a:gd name="T108" fmla="*/ 2147483647 w 423"/>
                <a:gd name="T109" fmla="*/ 2147483647 h 326"/>
                <a:gd name="T110" fmla="*/ 2147483647 w 423"/>
                <a:gd name="T111" fmla="*/ 2147483647 h 326"/>
                <a:gd name="T112" fmla="*/ 2147483647 w 423"/>
                <a:gd name="T113" fmla="*/ 2147483647 h 3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23"/>
                <a:gd name="T172" fmla="*/ 0 h 326"/>
                <a:gd name="T173" fmla="*/ 423 w 423"/>
                <a:gd name="T174" fmla="*/ 326 h 3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23" h="326">
                  <a:moveTo>
                    <a:pt x="263" y="312"/>
                  </a:moveTo>
                  <a:cubicBezTo>
                    <a:pt x="263" y="312"/>
                    <a:pt x="252" y="312"/>
                    <a:pt x="248" y="312"/>
                  </a:cubicBezTo>
                  <a:cubicBezTo>
                    <a:pt x="244" y="311"/>
                    <a:pt x="240" y="313"/>
                    <a:pt x="233" y="304"/>
                  </a:cubicBezTo>
                  <a:cubicBezTo>
                    <a:pt x="227" y="295"/>
                    <a:pt x="220" y="312"/>
                    <a:pt x="213" y="314"/>
                  </a:cubicBezTo>
                  <a:cubicBezTo>
                    <a:pt x="206" y="316"/>
                    <a:pt x="199" y="326"/>
                    <a:pt x="199" y="326"/>
                  </a:cubicBezTo>
                  <a:cubicBezTo>
                    <a:pt x="158" y="323"/>
                    <a:pt x="158" y="323"/>
                    <a:pt x="158" y="323"/>
                  </a:cubicBezTo>
                  <a:cubicBezTo>
                    <a:pt x="128" y="304"/>
                    <a:pt x="128" y="304"/>
                    <a:pt x="128" y="304"/>
                  </a:cubicBezTo>
                  <a:cubicBezTo>
                    <a:pt x="128" y="304"/>
                    <a:pt x="103" y="303"/>
                    <a:pt x="101" y="301"/>
                  </a:cubicBezTo>
                  <a:cubicBezTo>
                    <a:pt x="99" y="299"/>
                    <a:pt x="93" y="298"/>
                    <a:pt x="93" y="298"/>
                  </a:cubicBezTo>
                  <a:cubicBezTo>
                    <a:pt x="93" y="298"/>
                    <a:pt x="93" y="298"/>
                    <a:pt x="93" y="298"/>
                  </a:cubicBezTo>
                  <a:cubicBezTo>
                    <a:pt x="93" y="298"/>
                    <a:pt x="96" y="278"/>
                    <a:pt x="94" y="273"/>
                  </a:cubicBezTo>
                  <a:cubicBezTo>
                    <a:pt x="93" y="268"/>
                    <a:pt x="86" y="277"/>
                    <a:pt x="79" y="276"/>
                  </a:cubicBezTo>
                  <a:cubicBezTo>
                    <a:pt x="72" y="274"/>
                    <a:pt x="77" y="270"/>
                    <a:pt x="70" y="267"/>
                  </a:cubicBezTo>
                  <a:cubicBezTo>
                    <a:pt x="63" y="263"/>
                    <a:pt x="63" y="257"/>
                    <a:pt x="61" y="246"/>
                  </a:cubicBezTo>
                  <a:cubicBezTo>
                    <a:pt x="60" y="235"/>
                    <a:pt x="51" y="237"/>
                    <a:pt x="46" y="228"/>
                  </a:cubicBezTo>
                  <a:cubicBezTo>
                    <a:pt x="41" y="219"/>
                    <a:pt x="42" y="218"/>
                    <a:pt x="34" y="214"/>
                  </a:cubicBezTo>
                  <a:cubicBezTo>
                    <a:pt x="27" y="210"/>
                    <a:pt x="20" y="215"/>
                    <a:pt x="10" y="214"/>
                  </a:cubicBezTo>
                  <a:cubicBezTo>
                    <a:pt x="0" y="213"/>
                    <a:pt x="14" y="203"/>
                    <a:pt x="19" y="191"/>
                  </a:cubicBezTo>
                  <a:cubicBezTo>
                    <a:pt x="23" y="180"/>
                    <a:pt x="28" y="191"/>
                    <a:pt x="33" y="192"/>
                  </a:cubicBezTo>
                  <a:cubicBezTo>
                    <a:pt x="39" y="194"/>
                    <a:pt x="42" y="191"/>
                    <a:pt x="41" y="182"/>
                  </a:cubicBezTo>
                  <a:cubicBezTo>
                    <a:pt x="40" y="173"/>
                    <a:pt x="39" y="168"/>
                    <a:pt x="42" y="164"/>
                  </a:cubicBezTo>
                  <a:cubicBezTo>
                    <a:pt x="44" y="159"/>
                    <a:pt x="44" y="147"/>
                    <a:pt x="46" y="131"/>
                  </a:cubicBezTo>
                  <a:cubicBezTo>
                    <a:pt x="47" y="116"/>
                    <a:pt x="49" y="123"/>
                    <a:pt x="54" y="123"/>
                  </a:cubicBezTo>
                  <a:cubicBezTo>
                    <a:pt x="59" y="123"/>
                    <a:pt x="62" y="127"/>
                    <a:pt x="63" y="118"/>
                  </a:cubicBezTo>
                  <a:cubicBezTo>
                    <a:pt x="63" y="109"/>
                    <a:pt x="62" y="103"/>
                    <a:pt x="64" y="99"/>
                  </a:cubicBezTo>
                  <a:cubicBezTo>
                    <a:pt x="66" y="95"/>
                    <a:pt x="73" y="89"/>
                    <a:pt x="74" y="79"/>
                  </a:cubicBezTo>
                  <a:cubicBezTo>
                    <a:pt x="74" y="70"/>
                    <a:pt x="78" y="68"/>
                    <a:pt x="83" y="68"/>
                  </a:cubicBezTo>
                  <a:cubicBezTo>
                    <a:pt x="87" y="68"/>
                    <a:pt x="89" y="71"/>
                    <a:pt x="89" y="67"/>
                  </a:cubicBezTo>
                  <a:cubicBezTo>
                    <a:pt x="89" y="62"/>
                    <a:pt x="96" y="43"/>
                    <a:pt x="99" y="36"/>
                  </a:cubicBezTo>
                  <a:cubicBezTo>
                    <a:pt x="101" y="33"/>
                    <a:pt x="101" y="28"/>
                    <a:pt x="101" y="23"/>
                  </a:cubicBezTo>
                  <a:cubicBezTo>
                    <a:pt x="101" y="19"/>
                    <a:pt x="101" y="19"/>
                    <a:pt x="101" y="19"/>
                  </a:cubicBezTo>
                  <a:cubicBezTo>
                    <a:pt x="101" y="19"/>
                    <a:pt x="110" y="20"/>
                    <a:pt x="111" y="20"/>
                  </a:cubicBezTo>
                  <a:cubicBezTo>
                    <a:pt x="112" y="20"/>
                    <a:pt x="117" y="16"/>
                    <a:pt x="120" y="15"/>
                  </a:cubicBezTo>
                  <a:cubicBezTo>
                    <a:pt x="122" y="15"/>
                    <a:pt x="124" y="15"/>
                    <a:pt x="126" y="21"/>
                  </a:cubicBezTo>
                  <a:cubicBezTo>
                    <a:pt x="129" y="26"/>
                    <a:pt x="133" y="23"/>
                    <a:pt x="133" y="20"/>
                  </a:cubicBezTo>
                  <a:cubicBezTo>
                    <a:pt x="134" y="16"/>
                    <a:pt x="133" y="12"/>
                    <a:pt x="135" y="9"/>
                  </a:cubicBezTo>
                  <a:cubicBezTo>
                    <a:pt x="137" y="6"/>
                    <a:pt x="136" y="0"/>
                    <a:pt x="140" y="1"/>
                  </a:cubicBezTo>
                  <a:cubicBezTo>
                    <a:pt x="144" y="2"/>
                    <a:pt x="148" y="4"/>
                    <a:pt x="149" y="7"/>
                  </a:cubicBezTo>
                  <a:cubicBezTo>
                    <a:pt x="149" y="11"/>
                    <a:pt x="152" y="8"/>
                    <a:pt x="155" y="11"/>
                  </a:cubicBezTo>
                  <a:cubicBezTo>
                    <a:pt x="158" y="15"/>
                    <a:pt x="161" y="12"/>
                    <a:pt x="163" y="11"/>
                  </a:cubicBezTo>
                  <a:cubicBezTo>
                    <a:pt x="166" y="10"/>
                    <a:pt x="167" y="3"/>
                    <a:pt x="170" y="6"/>
                  </a:cubicBezTo>
                  <a:cubicBezTo>
                    <a:pt x="172" y="10"/>
                    <a:pt x="171" y="11"/>
                    <a:pt x="176" y="12"/>
                  </a:cubicBezTo>
                  <a:cubicBezTo>
                    <a:pt x="181" y="14"/>
                    <a:pt x="195" y="10"/>
                    <a:pt x="207" y="17"/>
                  </a:cubicBezTo>
                  <a:cubicBezTo>
                    <a:pt x="219" y="25"/>
                    <a:pt x="221" y="26"/>
                    <a:pt x="229" y="35"/>
                  </a:cubicBezTo>
                  <a:cubicBezTo>
                    <a:pt x="237" y="44"/>
                    <a:pt x="260" y="64"/>
                    <a:pt x="265" y="67"/>
                  </a:cubicBezTo>
                  <a:cubicBezTo>
                    <a:pt x="265" y="67"/>
                    <a:pt x="260" y="72"/>
                    <a:pt x="258" y="74"/>
                  </a:cubicBezTo>
                  <a:cubicBezTo>
                    <a:pt x="256" y="75"/>
                    <a:pt x="250" y="82"/>
                    <a:pt x="249" y="86"/>
                  </a:cubicBezTo>
                  <a:cubicBezTo>
                    <a:pt x="247" y="89"/>
                    <a:pt x="244" y="93"/>
                    <a:pt x="247" y="100"/>
                  </a:cubicBezTo>
                  <a:cubicBezTo>
                    <a:pt x="250" y="108"/>
                    <a:pt x="252" y="111"/>
                    <a:pt x="255" y="111"/>
                  </a:cubicBezTo>
                  <a:cubicBezTo>
                    <a:pt x="258" y="110"/>
                    <a:pt x="279" y="108"/>
                    <a:pt x="279" y="108"/>
                  </a:cubicBezTo>
                  <a:cubicBezTo>
                    <a:pt x="279" y="108"/>
                    <a:pt x="273" y="119"/>
                    <a:pt x="279" y="126"/>
                  </a:cubicBezTo>
                  <a:cubicBezTo>
                    <a:pt x="284" y="134"/>
                    <a:pt x="304" y="160"/>
                    <a:pt x="320" y="166"/>
                  </a:cubicBezTo>
                  <a:cubicBezTo>
                    <a:pt x="335" y="172"/>
                    <a:pt x="402" y="191"/>
                    <a:pt x="423" y="188"/>
                  </a:cubicBezTo>
                  <a:cubicBezTo>
                    <a:pt x="344" y="281"/>
                    <a:pt x="344" y="281"/>
                    <a:pt x="344" y="281"/>
                  </a:cubicBezTo>
                  <a:cubicBezTo>
                    <a:pt x="344" y="281"/>
                    <a:pt x="315" y="283"/>
                    <a:pt x="310" y="285"/>
                  </a:cubicBezTo>
                  <a:cubicBezTo>
                    <a:pt x="304" y="287"/>
                    <a:pt x="294" y="289"/>
                    <a:pt x="291" y="295"/>
                  </a:cubicBezTo>
                  <a:cubicBezTo>
                    <a:pt x="288" y="300"/>
                    <a:pt x="267" y="301"/>
                    <a:pt x="263" y="312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3" name="Freeform 337">
              <a:extLst>
                <a:ext uri="{FF2B5EF4-FFF2-40B4-BE49-F238E27FC236}">
                  <a16:creationId xmlns:a16="http://schemas.microsoft.com/office/drawing/2014/main" id="{9C2ED81F-2593-4228-A247-C572BB517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491" y="4272084"/>
              <a:ext cx="35364" cy="34281"/>
            </a:xfrm>
            <a:custGeom>
              <a:avLst/>
              <a:gdLst>
                <a:gd name="T0" fmla="*/ 2147483647 w 49"/>
                <a:gd name="T1" fmla="*/ 2147483647 h 54"/>
                <a:gd name="T2" fmla="*/ 2147483647 w 49"/>
                <a:gd name="T3" fmla="*/ 2147483647 h 54"/>
                <a:gd name="T4" fmla="*/ 2147483647 w 49"/>
                <a:gd name="T5" fmla="*/ 2147483647 h 54"/>
                <a:gd name="T6" fmla="*/ 2147483647 w 49"/>
                <a:gd name="T7" fmla="*/ 2147483647 h 54"/>
                <a:gd name="T8" fmla="*/ 2147483647 w 49"/>
                <a:gd name="T9" fmla="*/ 2147483647 h 54"/>
                <a:gd name="T10" fmla="*/ 2147483647 w 49"/>
                <a:gd name="T11" fmla="*/ 2147483647 h 54"/>
                <a:gd name="T12" fmla="*/ 2147483647 w 49"/>
                <a:gd name="T13" fmla="*/ 2147483647 h 54"/>
                <a:gd name="T14" fmla="*/ 2147483647 w 49"/>
                <a:gd name="T15" fmla="*/ 2147483647 h 54"/>
                <a:gd name="T16" fmla="*/ 2147483647 w 49"/>
                <a:gd name="T17" fmla="*/ 2147483647 h 54"/>
                <a:gd name="T18" fmla="*/ 2147483647 w 49"/>
                <a:gd name="T19" fmla="*/ 2147483647 h 54"/>
                <a:gd name="T20" fmla="*/ 2147483647 w 49"/>
                <a:gd name="T21" fmla="*/ 2147483647 h 54"/>
                <a:gd name="T22" fmla="*/ 2147483647 w 49"/>
                <a:gd name="T23" fmla="*/ 2147483647 h 54"/>
                <a:gd name="T24" fmla="*/ 2147483647 w 49"/>
                <a:gd name="T25" fmla="*/ 2147483647 h 54"/>
                <a:gd name="T26" fmla="*/ 2147483647 w 49"/>
                <a:gd name="T27" fmla="*/ 2147483647 h 54"/>
                <a:gd name="T28" fmla="*/ 2147483647 w 49"/>
                <a:gd name="T29" fmla="*/ 2147483647 h 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"/>
                <a:gd name="T46" fmla="*/ 0 h 54"/>
                <a:gd name="T47" fmla="*/ 49 w 49"/>
                <a:gd name="T48" fmla="*/ 54 h 5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" h="54">
                  <a:moveTo>
                    <a:pt x="35" y="51"/>
                  </a:moveTo>
                  <a:cubicBezTo>
                    <a:pt x="35" y="51"/>
                    <a:pt x="14" y="53"/>
                    <a:pt x="11" y="54"/>
                  </a:cubicBezTo>
                  <a:cubicBezTo>
                    <a:pt x="8" y="54"/>
                    <a:pt x="6" y="51"/>
                    <a:pt x="3" y="43"/>
                  </a:cubicBezTo>
                  <a:cubicBezTo>
                    <a:pt x="0" y="36"/>
                    <a:pt x="3" y="32"/>
                    <a:pt x="5" y="29"/>
                  </a:cubicBezTo>
                  <a:cubicBezTo>
                    <a:pt x="6" y="25"/>
                    <a:pt x="12" y="18"/>
                    <a:pt x="14" y="17"/>
                  </a:cubicBezTo>
                  <a:cubicBezTo>
                    <a:pt x="16" y="15"/>
                    <a:pt x="21" y="10"/>
                    <a:pt x="21" y="10"/>
                  </a:cubicBezTo>
                  <a:cubicBezTo>
                    <a:pt x="26" y="12"/>
                    <a:pt x="35" y="4"/>
                    <a:pt x="34" y="1"/>
                  </a:cubicBezTo>
                  <a:cubicBezTo>
                    <a:pt x="34" y="1"/>
                    <a:pt x="39" y="0"/>
                    <a:pt x="41" y="5"/>
                  </a:cubicBezTo>
                  <a:cubicBezTo>
                    <a:pt x="44" y="9"/>
                    <a:pt x="46" y="14"/>
                    <a:pt x="47" y="15"/>
                  </a:cubicBezTo>
                  <a:cubicBezTo>
                    <a:pt x="47" y="17"/>
                    <a:pt x="46" y="21"/>
                    <a:pt x="43" y="23"/>
                  </a:cubicBezTo>
                  <a:cubicBezTo>
                    <a:pt x="39" y="24"/>
                    <a:pt x="35" y="26"/>
                    <a:pt x="37" y="28"/>
                  </a:cubicBezTo>
                  <a:cubicBezTo>
                    <a:pt x="39" y="30"/>
                    <a:pt x="43" y="29"/>
                    <a:pt x="44" y="31"/>
                  </a:cubicBezTo>
                  <a:cubicBezTo>
                    <a:pt x="46" y="34"/>
                    <a:pt x="45" y="35"/>
                    <a:pt x="47" y="36"/>
                  </a:cubicBezTo>
                  <a:cubicBezTo>
                    <a:pt x="48" y="37"/>
                    <a:pt x="49" y="38"/>
                    <a:pt x="49" y="39"/>
                  </a:cubicBezTo>
                  <a:cubicBezTo>
                    <a:pt x="48" y="41"/>
                    <a:pt x="35" y="51"/>
                    <a:pt x="35" y="51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4" name="Freeform 338">
              <a:extLst>
                <a:ext uri="{FF2B5EF4-FFF2-40B4-BE49-F238E27FC236}">
                  <a16:creationId xmlns:a16="http://schemas.microsoft.com/office/drawing/2014/main" id="{4159DE4E-40F4-4586-99F7-982A52950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3562" y="4269799"/>
              <a:ext cx="200396" cy="266246"/>
            </a:xfrm>
            <a:custGeom>
              <a:avLst/>
              <a:gdLst>
                <a:gd name="T0" fmla="*/ 2147483647 w 274"/>
                <a:gd name="T1" fmla="*/ 2147483647 h 418"/>
                <a:gd name="T2" fmla="*/ 2147483647 w 274"/>
                <a:gd name="T3" fmla="*/ 2147483647 h 418"/>
                <a:gd name="T4" fmla="*/ 0 w 274"/>
                <a:gd name="T5" fmla="*/ 2147483647 h 418"/>
                <a:gd name="T6" fmla="*/ 2147483647 w 274"/>
                <a:gd name="T7" fmla="*/ 2147483647 h 418"/>
                <a:gd name="T8" fmla="*/ 2147483647 w 274"/>
                <a:gd name="T9" fmla="*/ 2147483647 h 418"/>
                <a:gd name="T10" fmla="*/ 2147483647 w 274"/>
                <a:gd name="T11" fmla="*/ 2147483647 h 418"/>
                <a:gd name="T12" fmla="*/ 2147483647 w 274"/>
                <a:gd name="T13" fmla="*/ 2147483647 h 418"/>
                <a:gd name="T14" fmla="*/ 2147483647 w 274"/>
                <a:gd name="T15" fmla="*/ 2147483647 h 418"/>
                <a:gd name="T16" fmla="*/ 2147483647 w 274"/>
                <a:gd name="T17" fmla="*/ 2147483647 h 418"/>
                <a:gd name="T18" fmla="*/ 2147483647 w 274"/>
                <a:gd name="T19" fmla="*/ 2147483647 h 418"/>
                <a:gd name="T20" fmla="*/ 2147483647 w 274"/>
                <a:gd name="T21" fmla="*/ 2147483647 h 418"/>
                <a:gd name="T22" fmla="*/ 2147483647 w 274"/>
                <a:gd name="T23" fmla="*/ 2147483647 h 418"/>
                <a:gd name="T24" fmla="*/ 2147483647 w 274"/>
                <a:gd name="T25" fmla="*/ 2147483647 h 418"/>
                <a:gd name="T26" fmla="*/ 2147483647 w 274"/>
                <a:gd name="T27" fmla="*/ 2147483647 h 418"/>
                <a:gd name="T28" fmla="*/ 2147483647 w 274"/>
                <a:gd name="T29" fmla="*/ 2147483647 h 418"/>
                <a:gd name="T30" fmla="*/ 2147483647 w 274"/>
                <a:gd name="T31" fmla="*/ 2147483647 h 418"/>
                <a:gd name="T32" fmla="*/ 2147483647 w 274"/>
                <a:gd name="T33" fmla="*/ 2147483647 h 418"/>
                <a:gd name="T34" fmla="*/ 2147483647 w 274"/>
                <a:gd name="T35" fmla="*/ 2147483647 h 418"/>
                <a:gd name="T36" fmla="*/ 2147483647 w 274"/>
                <a:gd name="T37" fmla="*/ 2147483647 h 418"/>
                <a:gd name="T38" fmla="*/ 2147483647 w 274"/>
                <a:gd name="T39" fmla="*/ 2147483647 h 418"/>
                <a:gd name="T40" fmla="*/ 2147483647 w 274"/>
                <a:gd name="T41" fmla="*/ 2147483647 h 418"/>
                <a:gd name="T42" fmla="*/ 2147483647 w 274"/>
                <a:gd name="T43" fmla="*/ 2147483647 h 418"/>
                <a:gd name="T44" fmla="*/ 2147483647 w 274"/>
                <a:gd name="T45" fmla="*/ 2147483647 h 418"/>
                <a:gd name="T46" fmla="*/ 2147483647 w 274"/>
                <a:gd name="T47" fmla="*/ 2147483647 h 418"/>
                <a:gd name="T48" fmla="*/ 2147483647 w 274"/>
                <a:gd name="T49" fmla="*/ 2147483647 h 418"/>
                <a:gd name="T50" fmla="*/ 2147483647 w 274"/>
                <a:gd name="T51" fmla="*/ 2147483647 h 418"/>
                <a:gd name="T52" fmla="*/ 2147483647 w 274"/>
                <a:gd name="T53" fmla="*/ 2147483647 h 418"/>
                <a:gd name="T54" fmla="*/ 2147483647 w 274"/>
                <a:gd name="T55" fmla="*/ 2147483647 h 418"/>
                <a:gd name="T56" fmla="*/ 2147483647 w 274"/>
                <a:gd name="T57" fmla="*/ 2147483647 h 418"/>
                <a:gd name="T58" fmla="*/ 2147483647 w 274"/>
                <a:gd name="T59" fmla="*/ 2147483647 h 418"/>
                <a:gd name="T60" fmla="*/ 2147483647 w 274"/>
                <a:gd name="T61" fmla="*/ 2147483647 h 418"/>
                <a:gd name="T62" fmla="*/ 2147483647 w 274"/>
                <a:gd name="T63" fmla="*/ 2147483647 h 418"/>
                <a:gd name="T64" fmla="*/ 2147483647 w 274"/>
                <a:gd name="T65" fmla="*/ 2147483647 h 4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4"/>
                <a:gd name="T100" fmla="*/ 0 h 418"/>
                <a:gd name="T101" fmla="*/ 274 w 274"/>
                <a:gd name="T102" fmla="*/ 418 h 4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4" h="418">
                  <a:moveTo>
                    <a:pt x="18" y="418"/>
                  </a:moveTo>
                  <a:cubicBezTo>
                    <a:pt x="2" y="398"/>
                    <a:pt x="2" y="398"/>
                    <a:pt x="2" y="398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5" y="288"/>
                    <a:pt x="24" y="258"/>
                    <a:pt x="24" y="258"/>
                  </a:cubicBezTo>
                  <a:cubicBezTo>
                    <a:pt x="28" y="247"/>
                    <a:pt x="49" y="246"/>
                    <a:pt x="52" y="241"/>
                  </a:cubicBezTo>
                  <a:cubicBezTo>
                    <a:pt x="55" y="235"/>
                    <a:pt x="65" y="233"/>
                    <a:pt x="71" y="231"/>
                  </a:cubicBezTo>
                  <a:cubicBezTo>
                    <a:pt x="76" y="229"/>
                    <a:pt x="105" y="227"/>
                    <a:pt x="105" y="227"/>
                  </a:cubicBezTo>
                  <a:cubicBezTo>
                    <a:pt x="184" y="134"/>
                    <a:pt x="184" y="134"/>
                    <a:pt x="184" y="134"/>
                  </a:cubicBezTo>
                  <a:cubicBezTo>
                    <a:pt x="163" y="137"/>
                    <a:pt x="96" y="118"/>
                    <a:pt x="81" y="112"/>
                  </a:cubicBezTo>
                  <a:cubicBezTo>
                    <a:pt x="65" y="106"/>
                    <a:pt x="45" y="80"/>
                    <a:pt x="40" y="72"/>
                  </a:cubicBezTo>
                  <a:cubicBezTo>
                    <a:pt x="34" y="65"/>
                    <a:pt x="40" y="54"/>
                    <a:pt x="40" y="54"/>
                  </a:cubicBezTo>
                  <a:cubicBezTo>
                    <a:pt x="40" y="54"/>
                    <a:pt x="53" y="44"/>
                    <a:pt x="54" y="42"/>
                  </a:cubicBezTo>
                  <a:cubicBezTo>
                    <a:pt x="54" y="42"/>
                    <a:pt x="70" y="73"/>
                    <a:pt x="84" y="71"/>
                  </a:cubicBezTo>
                  <a:cubicBezTo>
                    <a:pt x="97" y="70"/>
                    <a:pt x="109" y="63"/>
                    <a:pt x="115" y="59"/>
                  </a:cubicBezTo>
                  <a:cubicBezTo>
                    <a:pt x="121" y="54"/>
                    <a:pt x="124" y="50"/>
                    <a:pt x="133" y="56"/>
                  </a:cubicBezTo>
                  <a:cubicBezTo>
                    <a:pt x="142" y="62"/>
                    <a:pt x="148" y="53"/>
                    <a:pt x="151" y="52"/>
                  </a:cubicBezTo>
                  <a:cubicBezTo>
                    <a:pt x="154" y="51"/>
                    <a:pt x="153" y="46"/>
                    <a:pt x="159" y="43"/>
                  </a:cubicBezTo>
                  <a:cubicBezTo>
                    <a:pt x="165" y="40"/>
                    <a:pt x="163" y="35"/>
                    <a:pt x="173" y="39"/>
                  </a:cubicBezTo>
                  <a:cubicBezTo>
                    <a:pt x="184" y="44"/>
                    <a:pt x="185" y="36"/>
                    <a:pt x="193" y="35"/>
                  </a:cubicBezTo>
                  <a:cubicBezTo>
                    <a:pt x="201" y="33"/>
                    <a:pt x="210" y="28"/>
                    <a:pt x="213" y="32"/>
                  </a:cubicBezTo>
                  <a:cubicBezTo>
                    <a:pt x="216" y="35"/>
                    <a:pt x="225" y="32"/>
                    <a:pt x="231" y="30"/>
                  </a:cubicBezTo>
                  <a:cubicBezTo>
                    <a:pt x="237" y="29"/>
                    <a:pt x="240" y="24"/>
                    <a:pt x="243" y="19"/>
                  </a:cubicBezTo>
                  <a:cubicBezTo>
                    <a:pt x="246" y="15"/>
                    <a:pt x="251" y="12"/>
                    <a:pt x="255" y="16"/>
                  </a:cubicBezTo>
                  <a:cubicBezTo>
                    <a:pt x="258" y="19"/>
                    <a:pt x="274" y="0"/>
                    <a:pt x="267" y="18"/>
                  </a:cubicBezTo>
                  <a:cubicBezTo>
                    <a:pt x="259" y="36"/>
                    <a:pt x="263" y="43"/>
                    <a:pt x="263" y="49"/>
                  </a:cubicBezTo>
                  <a:cubicBezTo>
                    <a:pt x="263" y="55"/>
                    <a:pt x="255" y="55"/>
                    <a:pt x="255" y="67"/>
                  </a:cubicBezTo>
                  <a:cubicBezTo>
                    <a:pt x="256" y="78"/>
                    <a:pt x="257" y="90"/>
                    <a:pt x="253" y="99"/>
                  </a:cubicBezTo>
                  <a:cubicBezTo>
                    <a:pt x="249" y="108"/>
                    <a:pt x="242" y="117"/>
                    <a:pt x="235" y="134"/>
                  </a:cubicBezTo>
                  <a:cubicBezTo>
                    <a:pt x="228" y="151"/>
                    <a:pt x="224" y="169"/>
                    <a:pt x="218" y="187"/>
                  </a:cubicBezTo>
                  <a:cubicBezTo>
                    <a:pt x="212" y="204"/>
                    <a:pt x="203" y="222"/>
                    <a:pt x="179" y="254"/>
                  </a:cubicBezTo>
                  <a:cubicBezTo>
                    <a:pt x="154" y="287"/>
                    <a:pt x="138" y="307"/>
                    <a:pt x="118" y="316"/>
                  </a:cubicBezTo>
                  <a:cubicBezTo>
                    <a:pt x="97" y="324"/>
                    <a:pt x="87" y="334"/>
                    <a:pt x="70" y="355"/>
                  </a:cubicBezTo>
                  <a:cubicBezTo>
                    <a:pt x="53" y="375"/>
                    <a:pt x="26" y="393"/>
                    <a:pt x="18" y="418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5" name="Freeform 339">
              <a:extLst>
                <a:ext uri="{FF2B5EF4-FFF2-40B4-BE49-F238E27FC236}">
                  <a16:creationId xmlns:a16="http://schemas.microsoft.com/office/drawing/2014/main" id="{368CBA03-B493-4E4A-9629-5FA0559C6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248" y="4658313"/>
              <a:ext cx="243618" cy="177117"/>
            </a:xfrm>
            <a:custGeom>
              <a:avLst/>
              <a:gdLst>
                <a:gd name="T0" fmla="*/ 2147483647 w 333"/>
                <a:gd name="T1" fmla="*/ 2147483647 h 279"/>
                <a:gd name="T2" fmla="*/ 2147483647 w 333"/>
                <a:gd name="T3" fmla="*/ 2147483647 h 279"/>
                <a:gd name="T4" fmla="*/ 2147483647 w 333"/>
                <a:gd name="T5" fmla="*/ 2147483647 h 279"/>
                <a:gd name="T6" fmla="*/ 2147483647 w 333"/>
                <a:gd name="T7" fmla="*/ 2147483647 h 279"/>
                <a:gd name="T8" fmla="*/ 2147483647 w 333"/>
                <a:gd name="T9" fmla="*/ 2147483647 h 279"/>
                <a:gd name="T10" fmla="*/ 2147483647 w 333"/>
                <a:gd name="T11" fmla="*/ 2147483647 h 279"/>
                <a:gd name="T12" fmla="*/ 2147483647 w 333"/>
                <a:gd name="T13" fmla="*/ 2147483647 h 279"/>
                <a:gd name="T14" fmla="*/ 2147483647 w 333"/>
                <a:gd name="T15" fmla="*/ 2147483647 h 279"/>
                <a:gd name="T16" fmla="*/ 2147483647 w 333"/>
                <a:gd name="T17" fmla="*/ 2147483647 h 279"/>
                <a:gd name="T18" fmla="*/ 2147483647 w 333"/>
                <a:gd name="T19" fmla="*/ 2147483647 h 279"/>
                <a:gd name="T20" fmla="*/ 2147483647 w 333"/>
                <a:gd name="T21" fmla="*/ 2147483647 h 279"/>
                <a:gd name="T22" fmla="*/ 2147483647 w 333"/>
                <a:gd name="T23" fmla="*/ 2147483647 h 279"/>
                <a:gd name="T24" fmla="*/ 2147483647 w 333"/>
                <a:gd name="T25" fmla="*/ 2147483647 h 279"/>
                <a:gd name="T26" fmla="*/ 2147483647 w 333"/>
                <a:gd name="T27" fmla="*/ 2147483647 h 279"/>
                <a:gd name="T28" fmla="*/ 2147483647 w 333"/>
                <a:gd name="T29" fmla="*/ 2147483647 h 279"/>
                <a:gd name="T30" fmla="*/ 2147483647 w 333"/>
                <a:gd name="T31" fmla="*/ 2147483647 h 279"/>
                <a:gd name="T32" fmla="*/ 2147483647 w 333"/>
                <a:gd name="T33" fmla="*/ 2147483647 h 279"/>
                <a:gd name="T34" fmla="*/ 2147483647 w 333"/>
                <a:gd name="T35" fmla="*/ 2147483647 h 279"/>
                <a:gd name="T36" fmla="*/ 2147483647 w 333"/>
                <a:gd name="T37" fmla="*/ 2147483647 h 279"/>
                <a:gd name="T38" fmla="*/ 2147483647 w 333"/>
                <a:gd name="T39" fmla="*/ 2147483647 h 279"/>
                <a:gd name="T40" fmla="*/ 2147483647 w 333"/>
                <a:gd name="T41" fmla="*/ 2147483647 h 279"/>
                <a:gd name="T42" fmla="*/ 2147483647 w 333"/>
                <a:gd name="T43" fmla="*/ 2147483647 h 279"/>
                <a:gd name="T44" fmla="*/ 2147483647 w 333"/>
                <a:gd name="T45" fmla="*/ 2147483647 h 279"/>
                <a:gd name="T46" fmla="*/ 2147483647 w 333"/>
                <a:gd name="T47" fmla="*/ 2147483647 h 279"/>
                <a:gd name="T48" fmla="*/ 2147483647 w 333"/>
                <a:gd name="T49" fmla="*/ 2147483647 h 279"/>
                <a:gd name="T50" fmla="*/ 2147483647 w 333"/>
                <a:gd name="T51" fmla="*/ 2147483647 h 279"/>
                <a:gd name="T52" fmla="*/ 2147483647 w 333"/>
                <a:gd name="T53" fmla="*/ 2147483647 h 279"/>
                <a:gd name="T54" fmla="*/ 2147483647 w 333"/>
                <a:gd name="T55" fmla="*/ 2147483647 h 279"/>
                <a:gd name="T56" fmla="*/ 2147483647 w 333"/>
                <a:gd name="T57" fmla="*/ 2147483647 h 279"/>
                <a:gd name="T58" fmla="*/ 2147483647 w 333"/>
                <a:gd name="T59" fmla="*/ 2147483647 h 279"/>
                <a:gd name="T60" fmla="*/ 2147483647 w 333"/>
                <a:gd name="T61" fmla="*/ 2147483647 h 279"/>
                <a:gd name="T62" fmla="*/ 2147483647 w 333"/>
                <a:gd name="T63" fmla="*/ 2147483647 h 279"/>
                <a:gd name="T64" fmla="*/ 2147483647 w 333"/>
                <a:gd name="T65" fmla="*/ 2147483647 h 279"/>
                <a:gd name="T66" fmla="*/ 2147483647 w 333"/>
                <a:gd name="T67" fmla="*/ 2147483647 h 279"/>
                <a:gd name="T68" fmla="*/ 2147483647 w 333"/>
                <a:gd name="T69" fmla="*/ 2147483647 h 2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3"/>
                <a:gd name="T106" fmla="*/ 0 h 279"/>
                <a:gd name="T107" fmla="*/ 333 w 333"/>
                <a:gd name="T108" fmla="*/ 279 h 2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3" h="279">
                  <a:moveTo>
                    <a:pt x="37" y="264"/>
                  </a:moveTo>
                  <a:cubicBezTo>
                    <a:pt x="37" y="264"/>
                    <a:pt x="14" y="242"/>
                    <a:pt x="7" y="234"/>
                  </a:cubicBezTo>
                  <a:cubicBezTo>
                    <a:pt x="0" y="227"/>
                    <a:pt x="1" y="222"/>
                    <a:pt x="1" y="222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55" y="133"/>
                    <a:pt x="55" y="133"/>
                    <a:pt x="55" y="133"/>
                  </a:cubicBezTo>
                  <a:cubicBezTo>
                    <a:pt x="54" y="80"/>
                    <a:pt x="54" y="80"/>
                    <a:pt x="54" y="80"/>
                  </a:cubicBezTo>
                  <a:cubicBezTo>
                    <a:pt x="54" y="80"/>
                    <a:pt x="65" y="79"/>
                    <a:pt x="68" y="82"/>
                  </a:cubicBezTo>
                  <a:cubicBezTo>
                    <a:pt x="71" y="86"/>
                    <a:pt x="74" y="86"/>
                    <a:pt x="77" y="87"/>
                  </a:cubicBezTo>
                  <a:cubicBezTo>
                    <a:pt x="80" y="88"/>
                    <a:pt x="83" y="88"/>
                    <a:pt x="83" y="88"/>
                  </a:cubicBezTo>
                  <a:cubicBezTo>
                    <a:pt x="83" y="88"/>
                    <a:pt x="91" y="85"/>
                    <a:pt x="94" y="82"/>
                  </a:cubicBezTo>
                  <a:cubicBezTo>
                    <a:pt x="97" y="80"/>
                    <a:pt x="97" y="90"/>
                    <a:pt x="98" y="93"/>
                  </a:cubicBezTo>
                  <a:cubicBezTo>
                    <a:pt x="99" y="96"/>
                    <a:pt x="100" y="97"/>
                    <a:pt x="104" y="99"/>
                  </a:cubicBezTo>
                  <a:cubicBezTo>
                    <a:pt x="108" y="100"/>
                    <a:pt x="112" y="99"/>
                    <a:pt x="118" y="95"/>
                  </a:cubicBezTo>
                  <a:cubicBezTo>
                    <a:pt x="124" y="90"/>
                    <a:pt x="126" y="104"/>
                    <a:pt x="132" y="101"/>
                  </a:cubicBezTo>
                  <a:cubicBezTo>
                    <a:pt x="139" y="98"/>
                    <a:pt x="140" y="103"/>
                    <a:pt x="140" y="97"/>
                  </a:cubicBezTo>
                  <a:cubicBezTo>
                    <a:pt x="140" y="91"/>
                    <a:pt x="144" y="89"/>
                    <a:pt x="147" y="89"/>
                  </a:cubicBezTo>
                  <a:cubicBezTo>
                    <a:pt x="150" y="89"/>
                    <a:pt x="151" y="96"/>
                    <a:pt x="152" y="103"/>
                  </a:cubicBezTo>
                  <a:cubicBezTo>
                    <a:pt x="152" y="110"/>
                    <a:pt x="157" y="112"/>
                    <a:pt x="160" y="112"/>
                  </a:cubicBezTo>
                  <a:cubicBezTo>
                    <a:pt x="163" y="112"/>
                    <a:pt x="168" y="111"/>
                    <a:pt x="168" y="111"/>
                  </a:cubicBezTo>
                  <a:cubicBezTo>
                    <a:pt x="168" y="111"/>
                    <a:pt x="174" y="118"/>
                    <a:pt x="177" y="118"/>
                  </a:cubicBezTo>
                  <a:cubicBezTo>
                    <a:pt x="180" y="118"/>
                    <a:pt x="182" y="123"/>
                    <a:pt x="184" y="123"/>
                  </a:cubicBezTo>
                  <a:cubicBezTo>
                    <a:pt x="187" y="123"/>
                    <a:pt x="186" y="131"/>
                    <a:pt x="187" y="135"/>
                  </a:cubicBezTo>
                  <a:cubicBezTo>
                    <a:pt x="189" y="140"/>
                    <a:pt x="193" y="137"/>
                    <a:pt x="196" y="134"/>
                  </a:cubicBezTo>
                  <a:cubicBezTo>
                    <a:pt x="200" y="131"/>
                    <a:pt x="203" y="142"/>
                    <a:pt x="206" y="144"/>
                  </a:cubicBezTo>
                  <a:cubicBezTo>
                    <a:pt x="209" y="146"/>
                    <a:pt x="215" y="142"/>
                    <a:pt x="220" y="139"/>
                  </a:cubicBezTo>
                  <a:cubicBezTo>
                    <a:pt x="224" y="135"/>
                    <a:pt x="221" y="133"/>
                    <a:pt x="221" y="128"/>
                  </a:cubicBezTo>
                  <a:cubicBezTo>
                    <a:pt x="221" y="123"/>
                    <a:pt x="218" y="116"/>
                    <a:pt x="218" y="116"/>
                  </a:cubicBezTo>
                  <a:cubicBezTo>
                    <a:pt x="209" y="114"/>
                    <a:pt x="209" y="114"/>
                    <a:pt x="209" y="114"/>
                  </a:cubicBezTo>
                  <a:cubicBezTo>
                    <a:pt x="209" y="114"/>
                    <a:pt x="206" y="117"/>
                    <a:pt x="203" y="112"/>
                  </a:cubicBezTo>
                  <a:cubicBezTo>
                    <a:pt x="200" y="108"/>
                    <a:pt x="193" y="108"/>
                    <a:pt x="190" y="102"/>
                  </a:cubicBezTo>
                  <a:cubicBezTo>
                    <a:pt x="187" y="96"/>
                    <a:pt x="180" y="97"/>
                    <a:pt x="181" y="91"/>
                  </a:cubicBezTo>
                  <a:cubicBezTo>
                    <a:pt x="182" y="85"/>
                    <a:pt x="181" y="91"/>
                    <a:pt x="182" y="87"/>
                  </a:cubicBezTo>
                  <a:cubicBezTo>
                    <a:pt x="184" y="82"/>
                    <a:pt x="187" y="79"/>
                    <a:pt x="190" y="73"/>
                  </a:cubicBezTo>
                  <a:cubicBezTo>
                    <a:pt x="193" y="67"/>
                    <a:pt x="187" y="64"/>
                    <a:pt x="187" y="57"/>
                  </a:cubicBezTo>
                  <a:cubicBezTo>
                    <a:pt x="186" y="49"/>
                    <a:pt x="190" y="47"/>
                    <a:pt x="188" y="41"/>
                  </a:cubicBezTo>
                  <a:cubicBezTo>
                    <a:pt x="187" y="35"/>
                    <a:pt x="184" y="28"/>
                    <a:pt x="184" y="28"/>
                  </a:cubicBezTo>
                  <a:cubicBezTo>
                    <a:pt x="188" y="28"/>
                    <a:pt x="198" y="19"/>
                    <a:pt x="198" y="19"/>
                  </a:cubicBezTo>
                  <a:cubicBezTo>
                    <a:pt x="198" y="19"/>
                    <a:pt x="196" y="8"/>
                    <a:pt x="199" y="4"/>
                  </a:cubicBezTo>
                  <a:cubicBezTo>
                    <a:pt x="202" y="0"/>
                    <a:pt x="249" y="1"/>
                    <a:pt x="249" y="1"/>
                  </a:cubicBezTo>
                  <a:cubicBezTo>
                    <a:pt x="249" y="1"/>
                    <a:pt x="261" y="11"/>
                    <a:pt x="269" y="11"/>
                  </a:cubicBezTo>
                  <a:cubicBezTo>
                    <a:pt x="276" y="12"/>
                    <a:pt x="281" y="8"/>
                    <a:pt x="285" y="17"/>
                  </a:cubicBezTo>
                  <a:cubicBezTo>
                    <a:pt x="288" y="26"/>
                    <a:pt x="295" y="25"/>
                    <a:pt x="301" y="29"/>
                  </a:cubicBezTo>
                  <a:cubicBezTo>
                    <a:pt x="307" y="33"/>
                    <a:pt x="316" y="35"/>
                    <a:pt x="320" y="36"/>
                  </a:cubicBezTo>
                  <a:cubicBezTo>
                    <a:pt x="320" y="36"/>
                    <a:pt x="319" y="48"/>
                    <a:pt x="321" y="52"/>
                  </a:cubicBezTo>
                  <a:cubicBezTo>
                    <a:pt x="323" y="57"/>
                    <a:pt x="333" y="67"/>
                    <a:pt x="326" y="71"/>
                  </a:cubicBezTo>
                  <a:cubicBezTo>
                    <a:pt x="319" y="75"/>
                    <a:pt x="311" y="79"/>
                    <a:pt x="313" y="84"/>
                  </a:cubicBezTo>
                  <a:cubicBezTo>
                    <a:pt x="316" y="88"/>
                    <a:pt x="320" y="90"/>
                    <a:pt x="320" y="95"/>
                  </a:cubicBezTo>
                  <a:cubicBezTo>
                    <a:pt x="320" y="99"/>
                    <a:pt x="310" y="99"/>
                    <a:pt x="313" y="103"/>
                  </a:cubicBezTo>
                  <a:cubicBezTo>
                    <a:pt x="316" y="107"/>
                    <a:pt x="322" y="108"/>
                    <a:pt x="322" y="111"/>
                  </a:cubicBezTo>
                  <a:cubicBezTo>
                    <a:pt x="322" y="114"/>
                    <a:pt x="313" y="117"/>
                    <a:pt x="313" y="120"/>
                  </a:cubicBezTo>
                  <a:cubicBezTo>
                    <a:pt x="312" y="123"/>
                    <a:pt x="313" y="119"/>
                    <a:pt x="310" y="124"/>
                  </a:cubicBezTo>
                  <a:cubicBezTo>
                    <a:pt x="307" y="129"/>
                    <a:pt x="301" y="124"/>
                    <a:pt x="301" y="131"/>
                  </a:cubicBezTo>
                  <a:cubicBezTo>
                    <a:pt x="301" y="138"/>
                    <a:pt x="306" y="138"/>
                    <a:pt x="303" y="142"/>
                  </a:cubicBezTo>
                  <a:cubicBezTo>
                    <a:pt x="301" y="147"/>
                    <a:pt x="294" y="146"/>
                    <a:pt x="298" y="151"/>
                  </a:cubicBezTo>
                  <a:cubicBezTo>
                    <a:pt x="302" y="156"/>
                    <a:pt x="308" y="157"/>
                    <a:pt x="307" y="162"/>
                  </a:cubicBezTo>
                  <a:cubicBezTo>
                    <a:pt x="306" y="167"/>
                    <a:pt x="240" y="183"/>
                    <a:pt x="232" y="189"/>
                  </a:cubicBezTo>
                  <a:cubicBezTo>
                    <a:pt x="224" y="196"/>
                    <a:pt x="228" y="196"/>
                    <a:pt x="229" y="200"/>
                  </a:cubicBezTo>
                  <a:cubicBezTo>
                    <a:pt x="231" y="203"/>
                    <a:pt x="230" y="213"/>
                    <a:pt x="230" y="213"/>
                  </a:cubicBezTo>
                  <a:cubicBezTo>
                    <a:pt x="230" y="213"/>
                    <a:pt x="208" y="206"/>
                    <a:pt x="201" y="212"/>
                  </a:cubicBezTo>
                  <a:cubicBezTo>
                    <a:pt x="193" y="218"/>
                    <a:pt x="186" y="219"/>
                    <a:pt x="188" y="228"/>
                  </a:cubicBezTo>
                  <a:cubicBezTo>
                    <a:pt x="190" y="237"/>
                    <a:pt x="180" y="238"/>
                    <a:pt x="176" y="238"/>
                  </a:cubicBezTo>
                  <a:cubicBezTo>
                    <a:pt x="172" y="238"/>
                    <a:pt x="154" y="242"/>
                    <a:pt x="153" y="251"/>
                  </a:cubicBezTo>
                  <a:cubicBezTo>
                    <a:pt x="152" y="260"/>
                    <a:pt x="152" y="260"/>
                    <a:pt x="145" y="267"/>
                  </a:cubicBezTo>
                  <a:cubicBezTo>
                    <a:pt x="138" y="274"/>
                    <a:pt x="132" y="279"/>
                    <a:pt x="129" y="275"/>
                  </a:cubicBezTo>
                  <a:cubicBezTo>
                    <a:pt x="126" y="270"/>
                    <a:pt x="122" y="264"/>
                    <a:pt x="120" y="270"/>
                  </a:cubicBezTo>
                  <a:cubicBezTo>
                    <a:pt x="118" y="275"/>
                    <a:pt x="113" y="273"/>
                    <a:pt x="113" y="273"/>
                  </a:cubicBezTo>
                  <a:cubicBezTo>
                    <a:pt x="113" y="273"/>
                    <a:pt x="109" y="267"/>
                    <a:pt x="108" y="270"/>
                  </a:cubicBezTo>
                  <a:cubicBezTo>
                    <a:pt x="107" y="274"/>
                    <a:pt x="101" y="270"/>
                    <a:pt x="101" y="270"/>
                  </a:cubicBezTo>
                  <a:cubicBezTo>
                    <a:pt x="101" y="270"/>
                    <a:pt x="92" y="267"/>
                    <a:pt x="90" y="268"/>
                  </a:cubicBezTo>
                  <a:cubicBezTo>
                    <a:pt x="90" y="268"/>
                    <a:pt x="89" y="261"/>
                    <a:pt x="79" y="260"/>
                  </a:cubicBezTo>
                  <a:cubicBezTo>
                    <a:pt x="68" y="259"/>
                    <a:pt x="40" y="259"/>
                    <a:pt x="37" y="264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6" name="Freeform 340">
              <a:extLst>
                <a:ext uri="{FF2B5EF4-FFF2-40B4-BE49-F238E27FC236}">
                  <a16:creationId xmlns:a16="http://schemas.microsoft.com/office/drawing/2014/main" id="{DF537285-29FD-444B-B0AE-7429ADD8B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8051" y="4680024"/>
              <a:ext cx="65489" cy="140551"/>
            </a:xfrm>
            <a:custGeom>
              <a:avLst/>
              <a:gdLst>
                <a:gd name="T0" fmla="*/ 2147483647 w 90"/>
                <a:gd name="T1" fmla="*/ 2147483647 h 220"/>
                <a:gd name="T2" fmla="*/ 2147483647 w 90"/>
                <a:gd name="T3" fmla="*/ 2147483647 h 220"/>
                <a:gd name="T4" fmla="*/ 2147483647 w 90"/>
                <a:gd name="T5" fmla="*/ 2147483647 h 220"/>
                <a:gd name="T6" fmla="*/ 2147483647 w 90"/>
                <a:gd name="T7" fmla="*/ 2147483647 h 220"/>
                <a:gd name="T8" fmla="*/ 2147483647 w 90"/>
                <a:gd name="T9" fmla="*/ 2147483647 h 220"/>
                <a:gd name="T10" fmla="*/ 2147483647 w 90"/>
                <a:gd name="T11" fmla="*/ 2147483647 h 220"/>
                <a:gd name="T12" fmla="*/ 2147483647 w 90"/>
                <a:gd name="T13" fmla="*/ 2147483647 h 220"/>
                <a:gd name="T14" fmla="*/ 2147483647 w 90"/>
                <a:gd name="T15" fmla="*/ 2147483647 h 220"/>
                <a:gd name="T16" fmla="*/ 2147483647 w 90"/>
                <a:gd name="T17" fmla="*/ 2147483647 h 220"/>
                <a:gd name="T18" fmla="*/ 2147483647 w 90"/>
                <a:gd name="T19" fmla="*/ 2147483647 h 220"/>
                <a:gd name="T20" fmla="*/ 2147483647 w 90"/>
                <a:gd name="T21" fmla="*/ 2147483647 h 220"/>
                <a:gd name="T22" fmla="*/ 2147483647 w 90"/>
                <a:gd name="T23" fmla="*/ 2147483647 h 220"/>
                <a:gd name="T24" fmla="*/ 2147483647 w 90"/>
                <a:gd name="T25" fmla="*/ 2147483647 h 220"/>
                <a:gd name="T26" fmla="*/ 2147483647 w 90"/>
                <a:gd name="T27" fmla="*/ 2147483647 h 220"/>
                <a:gd name="T28" fmla="*/ 2147483647 w 90"/>
                <a:gd name="T29" fmla="*/ 2147483647 h 220"/>
                <a:gd name="T30" fmla="*/ 2147483647 w 90"/>
                <a:gd name="T31" fmla="*/ 2147483647 h 220"/>
                <a:gd name="T32" fmla="*/ 2147483647 w 90"/>
                <a:gd name="T33" fmla="*/ 2147483647 h 220"/>
                <a:gd name="T34" fmla="*/ 2147483647 w 90"/>
                <a:gd name="T35" fmla="*/ 2147483647 h 220"/>
                <a:gd name="T36" fmla="*/ 2147483647 w 90"/>
                <a:gd name="T37" fmla="*/ 2147483647 h 220"/>
                <a:gd name="T38" fmla="*/ 2147483647 w 90"/>
                <a:gd name="T39" fmla="*/ 2147483647 h 220"/>
                <a:gd name="T40" fmla="*/ 2147483647 w 90"/>
                <a:gd name="T41" fmla="*/ 2147483647 h 220"/>
                <a:gd name="T42" fmla="*/ 2147483647 w 90"/>
                <a:gd name="T43" fmla="*/ 2147483647 h 220"/>
                <a:gd name="T44" fmla="*/ 2147483647 w 90"/>
                <a:gd name="T45" fmla="*/ 2147483647 h 220"/>
                <a:gd name="T46" fmla="*/ 2147483647 w 90"/>
                <a:gd name="T47" fmla="*/ 2147483647 h 220"/>
                <a:gd name="T48" fmla="*/ 2147483647 w 90"/>
                <a:gd name="T49" fmla="*/ 2147483647 h 220"/>
                <a:gd name="T50" fmla="*/ 2147483647 w 90"/>
                <a:gd name="T51" fmla="*/ 2147483647 h 220"/>
                <a:gd name="T52" fmla="*/ 2147483647 w 90"/>
                <a:gd name="T53" fmla="*/ 2147483647 h 220"/>
                <a:gd name="T54" fmla="*/ 2147483647 w 90"/>
                <a:gd name="T55" fmla="*/ 2147483647 h 220"/>
                <a:gd name="T56" fmla="*/ 2147483647 w 90"/>
                <a:gd name="T57" fmla="*/ 2147483647 h 220"/>
                <a:gd name="T58" fmla="*/ 2147483647 w 90"/>
                <a:gd name="T59" fmla="*/ 2147483647 h 220"/>
                <a:gd name="T60" fmla="*/ 2147483647 w 90"/>
                <a:gd name="T61" fmla="*/ 2147483647 h 220"/>
                <a:gd name="T62" fmla="*/ 2147483647 w 90"/>
                <a:gd name="T63" fmla="*/ 2147483647 h 220"/>
                <a:gd name="T64" fmla="*/ 2147483647 w 90"/>
                <a:gd name="T65" fmla="*/ 2147483647 h 220"/>
                <a:gd name="T66" fmla="*/ 2147483647 w 90"/>
                <a:gd name="T67" fmla="*/ 2147483647 h 220"/>
                <a:gd name="T68" fmla="*/ 2147483647 w 90"/>
                <a:gd name="T69" fmla="*/ 2147483647 h 220"/>
                <a:gd name="T70" fmla="*/ 2147483647 w 90"/>
                <a:gd name="T71" fmla="*/ 2147483647 h 220"/>
                <a:gd name="T72" fmla="*/ 2147483647 w 90"/>
                <a:gd name="T73" fmla="*/ 2147483647 h 220"/>
                <a:gd name="T74" fmla="*/ 2147483647 w 90"/>
                <a:gd name="T75" fmla="*/ 2147483647 h 2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0"/>
                <a:gd name="T115" fmla="*/ 0 h 220"/>
                <a:gd name="T116" fmla="*/ 90 w 90"/>
                <a:gd name="T117" fmla="*/ 220 h 22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0" h="220">
                  <a:moveTo>
                    <a:pt x="43" y="1"/>
                  </a:moveTo>
                  <a:cubicBezTo>
                    <a:pt x="41" y="0"/>
                    <a:pt x="30" y="3"/>
                    <a:pt x="26" y="1"/>
                  </a:cubicBezTo>
                  <a:cubicBezTo>
                    <a:pt x="26" y="1"/>
                    <a:pt x="25" y="13"/>
                    <a:pt x="27" y="17"/>
                  </a:cubicBezTo>
                  <a:cubicBezTo>
                    <a:pt x="29" y="22"/>
                    <a:pt x="39" y="32"/>
                    <a:pt x="32" y="36"/>
                  </a:cubicBezTo>
                  <a:cubicBezTo>
                    <a:pt x="25" y="40"/>
                    <a:pt x="17" y="44"/>
                    <a:pt x="19" y="49"/>
                  </a:cubicBezTo>
                  <a:cubicBezTo>
                    <a:pt x="22" y="53"/>
                    <a:pt x="26" y="55"/>
                    <a:pt x="26" y="60"/>
                  </a:cubicBezTo>
                  <a:cubicBezTo>
                    <a:pt x="26" y="64"/>
                    <a:pt x="16" y="64"/>
                    <a:pt x="19" y="68"/>
                  </a:cubicBezTo>
                  <a:cubicBezTo>
                    <a:pt x="22" y="72"/>
                    <a:pt x="28" y="73"/>
                    <a:pt x="28" y="76"/>
                  </a:cubicBezTo>
                  <a:cubicBezTo>
                    <a:pt x="28" y="79"/>
                    <a:pt x="19" y="82"/>
                    <a:pt x="19" y="85"/>
                  </a:cubicBezTo>
                  <a:cubicBezTo>
                    <a:pt x="18" y="88"/>
                    <a:pt x="19" y="84"/>
                    <a:pt x="16" y="89"/>
                  </a:cubicBezTo>
                  <a:cubicBezTo>
                    <a:pt x="13" y="94"/>
                    <a:pt x="7" y="89"/>
                    <a:pt x="7" y="96"/>
                  </a:cubicBezTo>
                  <a:cubicBezTo>
                    <a:pt x="7" y="103"/>
                    <a:pt x="12" y="103"/>
                    <a:pt x="9" y="107"/>
                  </a:cubicBezTo>
                  <a:cubicBezTo>
                    <a:pt x="7" y="112"/>
                    <a:pt x="0" y="111"/>
                    <a:pt x="4" y="116"/>
                  </a:cubicBezTo>
                  <a:cubicBezTo>
                    <a:pt x="8" y="121"/>
                    <a:pt x="14" y="122"/>
                    <a:pt x="13" y="127"/>
                  </a:cubicBezTo>
                  <a:cubicBezTo>
                    <a:pt x="13" y="127"/>
                    <a:pt x="18" y="128"/>
                    <a:pt x="20" y="132"/>
                  </a:cubicBezTo>
                  <a:cubicBezTo>
                    <a:pt x="22" y="136"/>
                    <a:pt x="24" y="143"/>
                    <a:pt x="32" y="143"/>
                  </a:cubicBezTo>
                  <a:cubicBezTo>
                    <a:pt x="40" y="142"/>
                    <a:pt x="47" y="141"/>
                    <a:pt x="49" y="143"/>
                  </a:cubicBezTo>
                  <a:cubicBezTo>
                    <a:pt x="51" y="146"/>
                    <a:pt x="60" y="152"/>
                    <a:pt x="52" y="165"/>
                  </a:cubicBezTo>
                  <a:cubicBezTo>
                    <a:pt x="44" y="177"/>
                    <a:pt x="38" y="177"/>
                    <a:pt x="48" y="190"/>
                  </a:cubicBezTo>
                  <a:cubicBezTo>
                    <a:pt x="58" y="203"/>
                    <a:pt x="57" y="197"/>
                    <a:pt x="60" y="205"/>
                  </a:cubicBezTo>
                  <a:cubicBezTo>
                    <a:pt x="63" y="213"/>
                    <a:pt x="70" y="220"/>
                    <a:pt x="70" y="220"/>
                  </a:cubicBezTo>
                  <a:cubicBezTo>
                    <a:pt x="70" y="220"/>
                    <a:pt x="72" y="211"/>
                    <a:pt x="69" y="206"/>
                  </a:cubicBezTo>
                  <a:cubicBezTo>
                    <a:pt x="66" y="200"/>
                    <a:pt x="65" y="198"/>
                    <a:pt x="70" y="195"/>
                  </a:cubicBezTo>
                  <a:cubicBezTo>
                    <a:pt x="74" y="191"/>
                    <a:pt x="86" y="189"/>
                    <a:pt x="87" y="183"/>
                  </a:cubicBezTo>
                  <a:cubicBezTo>
                    <a:pt x="88" y="177"/>
                    <a:pt x="90" y="151"/>
                    <a:pt x="81" y="138"/>
                  </a:cubicBezTo>
                  <a:cubicBezTo>
                    <a:pt x="72" y="124"/>
                    <a:pt x="70" y="122"/>
                    <a:pt x="70" y="122"/>
                  </a:cubicBezTo>
                  <a:cubicBezTo>
                    <a:pt x="73" y="142"/>
                    <a:pt x="73" y="142"/>
                    <a:pt x="73" y="142"/>
                  </a:cubicBezTo>
                  <a:cubicBezTo>
                    <a:pt x="73" y="142"/>
                    <a:pt x="65" y="129"/>
                    <a:pt x="64" y="132"/>
                  </a:cubicBezTo>
                  <a:cubicBezTo>
                    <a:pt x="62" y="134"/>
                    <a:pt x="51" y="138"/>
                    <a:pt x="53" y="130"/>
                  </a:cubicBezTo>
                  <a:cubicBezTo>
                    <a:pt x="55" y="123"/>
                    <a:pt x="55" y="118"/>
                    <a:pt x="52" y="115"/>
                  </a:cubicBezTo>
                  <a:cubicBezTo>
                    <a:pt x="48" y="112"/>
                    <a:pt x="47" y="109"/>
                    <a:pt x="47" y="105"/>
                  </a:cubicBezTo>
                  <a:cubicBezTo>
                    <a:pt x="47" y="101"/>
                    <a:pt x="46" y="106"/>
                    <a:pt x="45" y="94"/>
                  </a:cubicBezTo>
                  <a:cubicBezTo>
                    <a:pt x="44" y="81"/>
                    <a:pt x="40" y="76"/>
                    <a:pt x="41" y="73"/>
                  </a:cubicBezTo>
                  <a:cubicBezTo>
                    <a:pt x="41" y="70"/>
                    <a:pt x="44" y="62"/>
                    <a:pt x="47" y="64"/>
                  </a:cubicBezTo>
                  <a:cubicBezTo>
                    <a:pt x="49" y="65"/>
                    <a:pt x="52" y="61"/>
                    <a:pt x="52" y="59"/>
                  </a:cubicBezTo>
                  <a:cubicBezTo>
                    <a:pt x="51" y="57"/>
                    <a:pt x="52" y="42"/>
                    <a:pt x="51" y="38"/>
                  </a:cubicBezTo>
                  <a:cubicBezTo>
                    <a:pt x="50" y="33"/>
                    <a:pt x="45" y="26"/>
                    <a:pt x="43" y="17"/>
                  </a:cubicBezTo>
                  <a:cubicBezTo>
                    <a:pt x="41" y="9"/>
                    <a:pt x="43" y="1"/>
                    <a:pt x="43" y="1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7" name="Freeform 341">
              <a:extLst>
                <a:ext uri="{FF2B5EF4-FFF2-40B4-BE49-F238E27FC236}">
                  <a16:creationId xmlns:a16="http://schemas.microsoft.com/office/drawing/2014/main" id="{92FD35E9-806D-450B-A665-58A8169B7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6970" y="4699449"/>
              <a:ext cx="216113" cy="290243"/>
            </a:xfrm>
            <a:custGeom>
              <a:avLst/>
              <a:gdLst>
                <a:gd name="T0" fmla="*/ 2147483647 w 297"/>
                <a:gd name="T1" fmla="*/ 2147483647 h 457"/>
                <a:gd name="T2" fmla="*/ 2147483647 w 297"/>
                <a:gd name="T3" fmla="*/ 2147483647 h 457"/>
                <a:gd name="T4" fmla="*/ 2147483647 w 297"/>
                <a:gd name="T5" fmla="*/ 2147483647 h 457"/>
                <a:gd name="T6" fmla="*/ 2147483647 w 297"/>
                <a:gd name="T7" fmla="*/ 2147483647 h 457"/>
                <a:gd name="T8" fmla="*/ 2147483647 w 297"/>
                <a:gd name="T9" fmla="*/ 2147483647 h 457"/>
                <a:gd name="T10" fmla="*/ 2147483647 w 297"/>
                <a:gd name="T11" fmla="*/ 2147483647 h 457"/>
                <a:gd name="T12" fmla="*/ 2147483647 w 297"/>
                <a:gd name="T13" fmla="*/ 2147483647 h 457"/>
                <a:gd name="T14" fmla="*/ 2147483647 w 297"/>
                <a:gd name="T15" fmla="*/ 2147483647 h 457"/>
                <a:gd name="T16" fmla="*/ 2147483647 w 297"/>
                <a:gd name="T17" fmla="*/ 2147483647 h 457"/>
                <a:gd name="T18" fmla="*/ 2147483647 w 297"/>
                <a:gd name="T19" fmla="*/ 2147483647 h 457"/>
                <a:gd name="T20" fmla="*/ 2147483647 w 297"/>
                <a:gd name="T21" fmla="*/ 2147483647 h 457"/>
                <a:gd name="T22" fmla="*/ 2147483647 w 297"/>
                <a:gd name="T23" fmla="*/ 2147483647 h 457"/>
                <a:gd name="T24" fmla="*/ 2147483647 w 297"/>
                <a:gd name="T25" fmla="*/ 2147483647 h 457"/>
                <a:gd name="T26" fmla="*/ 2147483647 w 297"/>
                <a:gd name="T27" fmla="*/ 2147483647 h 457"/>
                <a:gd name="T28" fmla="*/ 2147483647 w 297"/>
                <a:gd name="T29" fmla="*/ 2147483647 h 457"/>
                <a:gd name="T30" fmla="*/ 2147483647 w 297"/>
                <a:gd name="T31" fmla="*/ 2147483647 h 457"/>
                <a:gd name="T32" fmla="*/ 2147483647 w 297"/>
                <a:gd name="T33" fmla="*/ 2147483647 h 457"/>
                <a:gd name="T34" fmla="*/ 2147483647 w 297"/>
                <a:gd name="T35" fmla="*/ 2147483647 h 457"/>
                <a:gd name="T36" fmla="*/ 2147483647 w 297"/>
                <a:gd name="T37" fmla="*/ 2147483647 h 457"/>
                <a:gd name="T38" fmla="*/ 2147483647 w 297"/>
                <a:gd name="T39" fmla="*/ 2147483647 h 457"/>
                <a:gd name="T40" fmla="*/ 2147483647 w 297"/>
                <a:gd name="T41" fmla="*/ 2147483647 h 457"/>
                <a:gd name="T42" fmla="*/ 2147483647 w 297"/>
                <a:gd name="T43" fmla="*/ 2147483647 h 457"/>
                <a:gd name="T44" fmla="*/ 2147483647 w 297"/>
                <a:gd name="T45" fmla="*/ 2147483647 h 457"/>
                <a:gd name="T46" fmla="*/ 2147483647 w 297"/>
                <a:gd name="T47" fmla="*/ 2147483647 h 457"/>
                <a:gd name="T48" fmla="*/ 2147483647 w 297"/>
                <a:gd name="T49" fmla="*/ 2147483647 h 457"/>
                <a:gd name="T50" fmla="*/ 2147483647 w 297"/>
                <a:gd name="T51" fmla="*/ 2147483647 h 457"/>
                <a:gd name="T52" fmla="*/ 2147483647 w 297"/>
                <a:gd name="T53" fmla="*/ 2147483647 h 457"/>
                <a:gd name="T54" fmla="*/ 2147483647 w 297"/>
                <a:gd name="T55" fmla="*/ 2147483647 h 457"/>
                <a:gd name="T56" fmla="*/ 2147483647 w 297"/>
                <a:gd name="T57" fmla="*/ 2147483647 h 457"/>
                <a:gd name="T58" fmla="*/ 2147483647 w 297"/>
                <a:gd name="T59" fmla="*/ 2147483647 h 457"/>
                <a:gd name="T60" fmla="*/ 2147483647 w 297"/>
                <a:gd name="T61" fmla="*/ 2147483647 h 457"/>
                <a:gd name="T62" fmla="*/ 2147483647 w 297"/>
                <a:gd name="T63" fmla="*/ 2147483647 h 457"/>
                <a:gd name="T64" fmla="*/ 2147483647 w 297"/>
                <a:gd name="T65" fmla="*/ 2147483647 h 457"/>
                <a:gd name="T66" fmla="*/ 2147483647 w 297"/>
                <a:gd name="T67" fmla="*/ 2147483647 h 457"/>
                <a:gd name="T68" fmla="*/ 2147483647 w 297"/>
                <a:gd name="T69" fmla="*/ 2147483647 h 457"/>
                <a:gd name="T70" fmla="*/ 2147483647 w 297"/>
                <a:gd name="T71" fmla="*/ 2147483647 h 457"/>
                <a:gd name="T72" fmla="*/ 2147483647 w 297"/>
                <a:gd name="T73" fmla="*/ 2147483647 h 457"/>
                <a:gd name="T74" fmla="*/ 2147483647 w 297"/>
                <a:gd name="T75" fmla="*/ 2147483647 h 457"/>
                <a:gd name="T76" fmla="*/ 2147483647 w 297"/>
                <a:gd name="T77" fmla="*/ 2147483647 h 45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97"/>
                <a:gd name="T118" fmla="*/ 0 h 457"/>
                <a:gd name="T119" fmla="*/ 297 w 297"/>
                <a:gd name="T120" fmla="*/ 457 h 45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97" h="457">
                  <a:moveTo>
                    <a:pt x="6" y="149"/>
                  </a:moveTo>
                  <a:cubicBezTo>
                    <a:pt x="6" y="149"/>
                    <a:pt x="7" y="139"/>
                    <a:pt x="5" y="136"/>
                  </a:cubicBezTo>
                  <a:cubicBezTo>
                    <a:pt x="4" y="132"/>
                    <a:pt x="0" y="132"/>
                    <a:pt x="8" y="125"/>
                  </a:cubicBezTo>
                  <a:cubicBezTo>
                    <a:pt x="16" y="119"/>
                    <a:pt x="82" y="103"/>
                    <a:pt x="83" y="98"/>
                  </a:cubicBezTo>
                  <a:cubicBezTo>
                    <a:pt x="83" y="98"/>
                    <a:pt x="88" y="99"/>
                    <a:pt x="90" y="103"/>
                  </a:cubicBezTo>
                  <a:cubicBezTo>
                    <a:pt x="92" y="107"/>
                    <a:pt x="94" y="114"/>
                    <a:pt x="102" y="114"/>
                  </a:cubicBezTo>
                  <a:cubicBezTo>
                    <a:pt x="110" y="113"/>
                    <a:pt x="117" y="112"/>
                    <a:pt x="119" y="114"/>
                  </a:cubicBezTo>
                  <a:cubicBezTo>
                    <a:pt x="121" y="117"/>
                    <a:pt x="130" y="123"/>
                    <a:pt x="122" y="136"/>
                  </a:cubicBezTo>
                  <a:cubicBezTo>
                    <a:pt x="114" y="148"/>
                    <a:pt x="108" y="148"/>
                    <a:pt x="118" y="161"/>
                  </a:cubicBezTo>
                  <a:cubicBezTo>
                    <a:pt x="128" y="174"/>
                    <a:pt x="127" y="168"/>
                    <a:pt x="130" y="176"/>
                  </a:cubicBezTo>
                  <a:cubicBezTo>
                    <a:pt x="133" y="184"/>
                    <a:pt x="140" y="191"/>
                    <a:pt x="140" y="191"/>
                  </a:cubicBezTo>
                  <a:cubicBezTo>
                    <a:pt x="140" y="191"/>
                    <a:pt x="142" y="182"/>
                    <a:pt x="139" y="177"/>
                  </a:cubicBezTo>
                  <a:cubicBezTo>
                    <a:pt x="136" y="171"/>
                    <a:pt x="135" y="169"/>
                    <a:pt x="140" y="166"/>
                  </a:cubicBezTo>
                  <a:cubicBezTo>
                    <a:pt x="144" y="162"/>
                    <a:pt x="156" y="160"/>
                    <a:pt x="157" y="154"/>
                  </a:cubicBezTo>
                  <a:cubicBezTo>
                    <a:pt x="158" y="148"/>
                    <a:pt x="160" y="122"/>
                    <a:pt x="151" y="109"/>
                  </a:cubicBezTo>
                  <a:cubicBezTo>
                    <a:pt x="142" y="95"/>
                    <a:pt x="140" y="93"/>
                    <a:pt x="140" y="93"/>
                  </a:cubicBezTo>
                  <a:cubicBezTo>
                    <a:pt x="140" y="93"/>
                    <a:pt x="134" y="92"/>
                    <a:pt x="130" y="82"/>
                  </a:cubicBezTo>
                  <a:cubicBezTo>
                    <a:pt x="127" y="72"/>
                    <a:pt x="127" y="61"/>
                    <a:pt x="127" y="57"/>
                  </a:cubicBezTo>
                  <a:cubicBezTo>
                    <a:pt x="127" y="52"/>
                    <a:pt x="134" y="33"/>
                    <a:pt x="138" y="31"/>
                  </a:cubicBezTo>
                  <a:cubicBezTo>
                    <a:pt x="158" y="32"/>
                    <a:pt x="158" y="32"/>
                    <a:pt x="158" y="32"/>
                  </a:cubicBezTo>
                  <a:cubicBezTo>
                    <a:pt x="158" y="32"/>
                    <a:pt x="166" y="22"/>
                    <a:pt x="169" y="27"/>
                  </a:cubicBezTo>
                  <a:cubicBezTo>
                    <a:pt x="172" y="32"/>
                    <a:pt x="178" y="35"/>
                    <a:pt x="182" y="35"/>
                  </a:cubicBezTo>
                  <a:cubicBezTo>
                    <a:pt x="187" y="34"/>
                    <a:pt x="184" y="29"/>
                    <a:pt x="193" y="29"/>
                  </a:cubicBezTo>
                  <a:cubicBezTo>
                    <a:pt x="203" y="30"/>
                    <a:pt x="203" y="35"/>
                    <a:pt x="209" y="34"/>
                  </a:cubicBezTo>
                  <a:cubicBezTo>
                    <a:pt x="215" y="33"/>
                    <a:pt x="223" y="27"/>
                    <a:pt x="223" y="27"/>
                  </a:cubicBezTo>
                  <a:cubicBezTo>
                    <a:pt x="223" y="27"/>
                    <a:pt x="220" y="21"/>
                    <a:pt x="224" y="19"/>
                  </a:cubicBezTo>
                  <a:cubicBezTo>
                    <a:pt x="228" y="18"/>
                    <a:pt x="229" y="11"/>
                    <a:pt x="237" y="17"/>
                  </a:cubicBezTo>
                  <a:cubicBezTo>
                    <a:pt x="244" y="23"/>
                    <a:pt x="245" y="18"/>
                    <a:pt x="253" y="17"/>
                  </a:cubicBezTo>
                  <a:cubicBezTo>
                    <a:pt x="260" y="16"/>
                    <a:pt x="285" y="0"/>
                    <a:pt x="291" y="2"/>
                  </a:cubicBezTo>
                  <a:cubicBezTo>
                    <a:pt x="291" y="2"/>
                    <a:pt x="297" y="14"/>
                    <a:pt x="293" y="19"/>
                  </a:cubicBezTo>
                  <a:cubicBezTo>
                    <a:pt x="288" y="25"/>
                    <a:pt x="286" y="26"/>
                    <a:pt x="287" y="38"/>
                  </a:cubicBezTo>
                  <a:cubicBezTo>
                    <a:pt x="288" y="50"/>
                    <a:pt x="287" y="53"/>
                    <a:pt x="288" y="69"/>
                  </a:cubicBezTo>
                  <a:cubicBezTo>
                    <a:pt x="289" y="85"/>
                    <a:pt x="291" y="94"/>
                    <a:pt x="291" y="98"/>
                  </a:cubicBezTo>
                  <a:cubicBezTo>
                    <a:pt x="291" y="102"/>
                    <a:pt x="291" y="104"/>
                    <a:pt x="292" y="107"/>
                  </a:cubicBezTo>
                  <a:cubicBezTo>
                    <a:pt x="293" y="110"/>
                    <a:pt x="285" y="123"/>
                    <a:pt x="287" y="127"/>
                  </a:cubicBezTo>
                  <a:cubicBezTo>
                    <a:pt x="289" y="132"/>
                    <a:pt x="291" y="136"/>
                    <a:pt x="289" y="138"/>
                  </a:cubicBezTo>
                  <a:cubicBezTo>
                    <a:pt x="287" y="141"/>
                    <a:pt x="281" y="145"/>
                    <a:pt x="278" y="149"/>
                  </a:cubicBezTo>
                  <a:cubicBezTo>
                    <a:pt x="274" y="153"/>
                    <a:pt x="262" y="173"/>
                    <a:pt x="246" y="181"/>
                  </a:cubicBezTo>
                  <a:cubicBezTo>
                    <a:pt x="230" y="189"/>
                    <a:pt x="218" y="194"/>
                    <a:pt x="207" y="200"/>
                  </a:cubicBezTo>
                  <a:cubicBezTo>
                    <a:pt x="196" y="205"/>
                    <a:pt x="184" y="208"/>
                    <a:pt x="179" y="216"/>
                  </a:cubicBezTo>
                  <a:cubicBezTo>
                    <a:pt x="173" y="225"/>
                    <a:pt x="165" y="234"/>
                    <a:pt x="160" y="235"/>
                  </a:cubicBezTo>
                  <a:cubicBezTo>
                    <a:pt x="155" y="236"/>
                    <a:pt x="149" y="238"/>
                    <a:pt x="143" y="248"/>
                  </a:cubicBezTo>
                  <a:cubicBezTo>
                    <a:pt x="137" y="258"/>
                    <a:pt x="126" y="265"/>
                    <a:pt x="121" y="260"/>
                  </a:cubicBezTo>
                  <a:cubicBezTo>
                    <a:pt x="121" y="260"/>
                    <a:pt x="120" y="259"/>
                    <a:pt x="118" y="269"/>
                  </a:cubicBezTo>
                  <a:cubicBezTo>
                    <a:pt x="117" y="278"/>
                    <a:pt x="117" y="283"/>
                    <a:pt x="122" y="288"/>
                  </a:cubicBezTo>
                  <a:cubicBezTo>
                    <a:pt x="126" y="292"/>
                    <a:pt x="124" y="294"/>
                    <a:pt x="123" y="304"/>
                  </a:cubicBezTo>
                  <a:cubicBezTo>
                    <a:pt x="123" y="314"/>
                    <a:pt x="126" y="311"/>
                    <a:pt x="128" y="324"/>
                  </a:cubicBezTo>
                  <a:cubicBezTo>
                    <a:pt x="131" y="337"/>
                    <a:pt x="136" y="332"/>
                    <a:pt x="136" y="337"/>
                  </a:cubicBezTo>
                  <a:cubicBezTo>
                    <a:pt x="136" y="342"/>
                    <a:pt x="131" y="345"/>
                    <a:pt x="131" y="350"/>
                  </a:cubicBezTo>
                  <a:cubicBezTo>
                    <a:pt x="131" y="355"/>
                    <a:pt x="127" y="360"/>
                    <a:pt x="127" y="367"/>
                  </a:cubicBezTo>
                  <a:cubicBezTo>
                    <a:pt x="128" y="375"/>
                    <a:pt x="130" y="378"/>
                    <a:pt x="130" y="381"/>
                  </a:cubicBezTo>
                  <a:cubicBezTo>
                    <a:pt x="130" y="383"/>
                    <a:pt x="123" y="385"/>
                    <a:pt x="120" y="390"/>
                  </a:cubicBezTo>
                  <a:cubicBezTo>
                    <a:pt x="117" y="396"/>
                    <a:pt x="111" y="399"/>
                    <a:pt x="104" y="400"/>
                  </a:cubicBezTo>
                  <a:cubicBezTo>
                    <a:pt x="97" y="401"/>
                    <a:pt x="95" y="403"/>
                    <a:pt x="94" y="405"/>
                  </a:cubicBezTo>
                  <a:cubicBezTo>
                    <a:pt x="92" y="406"/>
                    <a:pt x="85" y="409"/>
                    <a:pt x="78" y="409"/>
                  </a:cubicBezTo>
                  <a:cubicBezTo>
                    <a:pt x="71" y="410"/>
                    <a:pt x="68" y="411"/>
                    <a:pt x="64" y="416"/>
                  </a:cubicBezTo>
                  <a:cubicBezTo>
                    <a:pt x="60" y="421"/>
                    <a:pt x="58" y="420"/>
                    <a:pt x="55" y="424"/>
                  </a:cubicBezTo>
                  <a:cubicBezTo>
                    <a:pt x="51" y="428"/>
                    <a:pt x="48" y="427"/>
                    <a:pt x="52" y="433"/>
                  </a:cubicBezTo>
                  <a:cubicBezTo>
                    <a:pt x="56" y="440"/>
                    <a:pt x="59" y="439"/>
                    <a:pt x="55" y="448"/>
                  </a:cubicBezTo>
                  <a:cubicBezTo>
                    <a:pt x="51" y="457"/>
                    <a:pt x="51" y="456"/>
                    <a:pt x="46" y="455"/>
                  </a:cubicBezTo>
                  <a:cubicBezTo>
                    <a:pt x="41" y="453"/>
                    <a:pt x="33" y="455"/>
                    <a:pt x="33" y="455"/>
                  </a:cubicBezTo>
                  <a:cubicBezTo>
                    <a:pt x="31" y="432"/>
                    <a:pt x="31" y="432"/>
                    <a:pt x="31" y="432"/>
                  </a:cubicBezTo>
                  <a:cubicBezTo>
                    <a:pt x="31" y="432"/>
                    <a:pt x="33" y="410"/>
                    <a:pt x="34" y="397"/>
                  </a:cubicBezTo>
                  <a:cubicBezTo>
                    <a:pt x="34" y="384"/>
                    <a:pt x="35" y="379"/>
                    <a:pt x="29" y="367"/>
                  </a:cubicBezTo>
                  <a:cubicBezTo>
                    <a:pt x="24" y="355"/>
                    <a:pt x="23" y="332"/>
                    <a:pt x="23" y="332"/>
                  </a:cubicBezTo>
                  <a:cubicBezTo>
                    <a:pt x="23" y="332"/>
                    <a:pt x="33" y="323"/>
                    <a:pt x="42" y="315"/>
                  </a:cubicBezTo>
                  <a:cubicBezTo>
                    <a:pt x="50" y="306"/>
                    <a:pt x="53" y="299"/>
                    <a:pt x="55" y="291"/>
                  </a:cubicBezTo>
                  <a:cubicBezTo>
                    <a:pt x="56" y="283"/>
                    <a:pt x="62" y="283"/>
                    <a:pt x="66" y="276"/>
                  </a:cubicBezTo>
                  <a:cubicBezTo>
                    <a:pt x="71" y="268"/>
                    <a:pt x="70" y="259"/>
                    <a:pt x="67" y="250"/>
                  </a:cubicBezTo>
                  <a:cubicBezTo>
                    <a:pt x="64" y="241"/>
                    <a:pt x="61" y="236"/>
                    <a:pt x="66" y="233"/>
                  </a:cubicBezTo>
                  <a:cubicBezTo>
                    <a:pt x="70" y="230"/>
                    <a:pt x="64" y="229"/>
                    <a:pt x="68" y="226"/>
                  </a:cubicBezTo>
                  <a:cubicBezTo>
                    <a:pt x="73" y="222"/>
                    <a:pt x="74" y="208"/>
                    <a:pt x="75" y="205"/>
                  </a:cubicBezTo>
                  <a:cubicBezTo>
                    <a:pt x="75" y="202"/>
                    <a:pt x="78" y="206"/>
                    <a:pt x="75" y="191"/>
                  </a:cubicBezTo>
                  <a:cubicBezTo>
                    <a:pt x="72" y="176"/>
                    <a:pt x="68" y="170"/>
                    <a:pt x="65" y="170"/>
                  </a:cubicBezTo>
                  <a:cubicBezTo>
                    <a:pt x="61" y="169"/>
                    <a:pt x="58" y="170"/>
                    <a:pt x="53" y="166"/>
                  </a:cubicBezTo>
                  <a:cubicBezTo>
                    <a:pt x="47" y="162"/>
                    <a:pt x="44" y="158"/>
                    <a:pt x="39" y="157"/>
                  </a:cubicBezTo>
                  <a:cubicBezTo>
                    <a:pt x="33" y="156"/>
                    <a:pt x="29" y="155"/>
                    <a:pt x="26" y="154"/>
                  </a:cubicBezTo>
                  <a:cubicBezTo>
                    <a:pt x="23" y="154"/>
                    <a:pt x="19" y="153"/>
                    <a:pt x="16" y="154"/>
                  </a:cubicBezTo>
                  <a:cubicBezTo>
                    <a:pt x="12" y="154"/>
                    <a:pt x="6" y="149"/>
                    <a:pt x="6" y="149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8" name="Freeform 342">
              <a:extLst>
                <a:ext uri="{FF2B5EF4-FFF2-40B4-BE49-F238E27FC236}">
                  <a16:creationId xmlns:a16="http://schemas.microsoft.com/office/drawing/2014/main" id="{70A2D583-BFB0-4730-BB83-582682CF0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117" y="4789722"/>
              <a:ext cx="157173" cy="121125"/>
            </a:xfrm>
            <a:custGeom>
              <a:avLst/>
              <a:gdLst>
                <a:gd name="T0" fmla="*/ 2147483647 w 217"/>
                <a:gd name="T1" fmla="*/ 2147483647 h 190"/>
                <a:gd name="T2" fmla="*/ 2147483647 w 217"/>
                <a:gd name="T3" fmla="*/ 2147483647 h 190"/>
                <a:gd name="T4" fmla="*/ 2147483647 w 217"/>
                <a:gd name="T5" fmla="*/ 2147483647 h 190"/>
                <a:gd name="T6" fmla="*/ 2147483647 w 217"/>
                <a:gd name="T7" fmla="*/ 2147483647 h 190"/>
                <a:gd name="T8" fmla="*/ 2147483647 w 217"/>
                <a:gd name="T9" fmla="*/ 2147483647 h 190"/>
                <a:gd name="T10" fmla="*/ 2147483647 w 217"/>
                <a:gd name="T11" fmla="*/ 2147483647 h 190"/>
                <a:gd name="T12" fmla="*/ 2147483647 w 217"/>
                <a:gd name="T13" fmla="*/ 2147483647 h 190"/>
                <a:gd name="T14" fmla="*/ 2147483647 w 217"/>
                <a:gd name="T15" fmla="*/ 2147483647 h 190"/>
                <a:gd name="T16" fmla="*/ 2147483647 w 217"/>
                <a:gd name="T17" fmla="*/ 2147483647 h 190"/>
                <a:gd name="T18" fmla="*/ 2147483647 w 217"/>
                <a:gd name="T19" fmla="*/ 2147483647 h 190"/>
                <a:gd name="T20" fmla="*/ 2147483647 w 217"/>
                <a:gd name="T21" fmla="*/ 2147483647 h 190"/>
                <a:gd name="T22" fmla="*/ 2147483647 w 217"/>
                <a:gd name="T23" fmla="*/ 2147483647 h 190"/>
                <a:gd name="T24" fmla="*/ 2147483647 w 217"/>
                <a:gd name="T25" fmla="*/ 2147483647 h 190"/>
                <a:gd name="T26" fmla="*/ 2147483647 w 217"/>
                <a:gd name="T27" fmla="*/ 2147483647 h 190"/>
                <a:gd name="T28" fmla="*/ 2147483647 w 217"/>
                <a:gd name="T29" fmla="*/ 2147483647 h 190"/>
                <a:gd name="T30" fmla="*/ 2147483647 w 217"/>
                <a:gd name="T31" fmla="*/ 2147483647 h 190"/>
                <a:gd name="T32" fmla="*/ 2147483647 w 217"/>
                <a:gd name="T33" fmla="*/ 2147483647 h 190"/>
                <a:gd name="T34" fmla="*/ 2147483647 w 217"/>
                <a:gd name="T35" fmla="*/ 2147483647 h 190"/>
                <a:gd name="T36" fmla="*/ 2147483647 w 217"/>
                <a:gd name="T37" fmla="*/ 2147483647 h 190"/>
                <a:gd name="T38" fmla="*/ 2147483647 w 217"/>
                <a:gd name="T39" fmla="*/ 2147483647 h 190"/>
                <a:gd name="T40" fmla="*/ 2147483647 w 217"/>
                <a:gd name="T41" fmla="*/ 2147483647 h 190"/>
                <a:gd name="T42" fmla="*/ 2147483647 w 217"/>
                <a:gd name="T43" fmla="*/ 2147483647 h 190"/>
                <a:gd name="T44" fmla="*/ 2147483647 w 217"/>
                <a:gd name="T45" fmla="*/ 2147483647 h 190"/>
                <a:gd name="T46" fmla="*/ 2147483647 w 217"/>
                <a:gd name="T47" fmla="*/ 2147483647 h 190"/>
                <a:gd name="T48" fmla="*/ 2147483647 w 217"/>
                <a:gd name="T49" fmla="*/ 2147483647 h 190"/>
                <a:gd name="T50" fmla="*/ 2147483647 w 217"/>
                <a:gd name="T51" fmla="*/ 2147483647 h 190"/>
                <a:gd name="T52" fmla="*/ 2147483647 w 217"/>
                <a:gd name="T53" fmla="*/ 2147483647 h 190"/>
                <a:gd name="T54" fmla="*/ 2147483647 w 217"/>
                <a:gd name="T55" fmla="*/ 2147483647 h 190"/>
                <a:gd name="T56" fmla="*/ 2147483647 w 217"/>
                <a:gd name="T57" fmla="*/ 2147483647 h 190"/>
                <a:gd name="T58" fmla="*/ 2147483647 w 217"/>
                <a:gd name="T59" fmla="*/ 2147483647 h 190"/>
                <a:gd name="T60" fmla="*/ 2147483647 w 217"/>
                <a:gd name="T61" fmla="*/ 2147483647 h 190"/>
                <a:gd name="T62" fmla="*/ 2147483647 w 217"/>
                <a:gd name="T63" fmla="*/ 2147483647 h 190"/>
                <a:gd name="T64" fmla="*/ 2147483647 w 217"/>
                <a:gd name="T65" fmla="*/ 2147483647 h 190"/>
                <a:gd name="T66" fmla="*/ 2147483647 w 217"/>
                <a:gd name="T67" fmla="*/ 2147483647 h 190"/>
                <a:gd name="T68" fmla="*/ 2147483647 w 217"/>
                <a:gd name="T69" fmla="*/ 2147483647 h 190"/>
                <a:gd name="T70" fmla="*/ 2147483647 w 217"/>
                <a:gd name="T71" fmla="*/ 2147483647 h 190"/>
                <a:gd name="T72" fmla="*/ 2147483647 w 217"/>
                <a:gd name="T73" fmla="*/ 2147483647 h 190"/>
                <a:gd name="T74" fmla="*/ 2147483647 w 217"/>
                <a:gd name="T75" fmla="*/ 2147483647 h 1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17"/>
                <a:gd name="T115" fmla="*/ 0 h 190"/>
                <a:gd name="T116" fmla="*/ 217 w 217"/>
                <a:gd name="T117" fmla="*/ 190 h 1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17" h="190">
                  <a:moveTo>
                    <a:pt x="162" y="190"/>
                  </a:moveTo>
                  <a:cubicBezTo>
                    <a:pt x="162" y="190"/>
                    <a:pt x="172" y="181"/>
                    <a:pt x="181" y="173"/>
                  </a:cubicBezTo>
                  <a:cubicBezTo>
                    <a:pt x="189" y="164"/>
                    <a:pt x="192" y="157"/>
                    <a:pt x="194" y="149"/>
                  </a:cubicBezTo>
                  <a:cubicBezTo>
                    <a:pt x="195" y="141"/>
                    <a:pt x="201" y="141"/>
                    <a:pt x="205" y="134"/>
                  </a:cubicBezTo>
                  <a:cubicBezTo>
                    <a:pt x="210" y="126"/>
                    <a:pt x="209" y="117"/>
                    <a:pt x="206" y="108"/>
                  </a:cubicBezTo>
                  <a:cubicBezTo>
                    <a:pt x="203" y="99"/>
                    <a:pt x="200" y="94"/>
                    <a:pt x="205" y="91"/>
                  </a:cubicBezTo>
                  <a:cubicBezTo>
                    <a:pt x="209" y="88"/>
                    <a:pt x="203" y="87"/>
                    <a:pt x="207" y="84"/>
                  </a:cubicBezTo>
                  <a:cubicBezTo>
                    <a:pt x="212" y="80"/>
                    <a:pt x="213" y="66"/>
                    <a:pt x="214" y="63"/>
                  </a:cubicBezTo>
                  <a:cubicBezTo>
                    <a:pt x="214" y="60"/>
                    <a:pt x="217" y="64"/>
                    <a:pt x="214" y="49"/>
                  </a:cubicBezTo>
                  <a:cubicBezTo>
                    <a:pt x="211" y="34"/>
                    <a:pt x="207" y="28"/>
                    <a:pt x="204" y="28"/>
                  </a:cubicBezTo>
                  <a:cubicBezTo>
                    <a:pt x="200" y="27"/>
                    <a:pt x="197" y="28"/>
                    <a:pt x="192" y="24"/>
                  </a:cubicBezTo>
                  <a:cubicBezTo>
                    <a:pt x="186" y="20"/>
                    <a:pt x="183" y="16"/>
                    <a:pt x="178" y="15"/>
                  </a:cubicBezTo>
                  <a:cubicBezTo>
                    <a:pt x="172" y="14"/>
                    <a:pt x="168" y="13"/>
                    <a:pt x="165" y="12"/>
                  </a:cubicBezTo>
                  <a:cubicBezTo>
                    <a:pt x="162" y="12"/>
                    <a:pt x="158" y="11"/>
                    <a:pt x="155" y="12"/>
                  </a:cubicBezTo>
                  <a:cubicBezTo>
                    <a:pt x="151" y="12"/>
                    <a:pt x="145" y="7"/>
                    <a:pt x="145" y="7"/>
                  </a:cubicBezTo>
                  <a:cubicBezTo>
                    <a:pt x="145" y="7"/>
                    <a:pt x="123" y="0"/>
                    <a:pt x="116" y="6"/>
                  </a:cubicBezTo>
                  <a:cubicBezTo>
                    <a:pt x="108" y="12"/>
                    <a:pt x="101" y="13"/>
                    <a:pt x="103" y="22"/>
                  </a:cubicBezTo>
                  <a:cubicBezTo>
                    <a:pt x="105" y="31"/>
                    <a:pt x="95" y="32"/>
                    <a:pt x="91" y="32"/>
                  </a:cubicBezTo>
                  <a:cubicBezTo>
                    <a:pt x="87" y="32"/>
                    <a:pt x="69" y="36"/>
                    <a:pt x="68" y="45"/>
                  </a:cubicBezTo>
                  <a:cubicBezTo>
                    <a:pt x="67" y="54"/>
                    <a:pt x="67" y="54"/>
                    <a:pt x="60" y="61"/>
                  </a:cubicBezTo>
                  <a:cubicBezTo>
                    <a:pt x="53" y="68"/>
                    <a:pt x="47" y="73"/>
                    <a:pt x="44" y="69"/>
                  </a:cubicBezTo>
                  <a:cubicBezTo>
                    <a:pt x="41" y="64"/>
                    <a:pt x="37" y="58"/>
                    <a:pt x="35" y="64"/>
                  </a:cubicBezTo>
                  <a:cubicBezTo>
                    <a:pt x="33" y="69"/>
                    <a:pt x="28" y="67"/>
                    <a:pt x="28" y="67"/>
                  </a:cubicBezTo>
                  <a:cubicBezTo>
                    <a:pt x="28" y="67"/>
                    <a:pt x="24" y="61"/>
                    <a:pt x="23" y="64"/>
                  </a:cubicBezTo>
                  <a:cubicBezTo>
                    <a:pt x="22" y="68"/>
                    <a:pt x="16" y="64"/>
                    <a:pt x="16" y="64"/>
                  </a:cubicBezTo>
                  <a:cubicBezTo>
                    <a:pt x="16" y="64"/>
                    <a:pt x="7" y="61"/>
                    <a:pt x="5" y="62"/>
                  </a:cubicBezTo>
                  <a:cubicBezTo>
                    <a:pt x="5" y="62"/>
                    <a:pt x="0" y="73"/>
                    <a:pt x="8" y="79"/>
                  </a:cubicBezTo>
                  <a:cubicBezTo>
                    <a:pt x="15" y="85"/>
                    <a:pt x="28" y="95"/>
                    <a:pt x="30" y="109"/>
                  </a:cubicBezTo>
                  <a:cubicBezTo>
                    <a:pt x="32" y="123"/>
                    <a:pt x="43" y="126"/>
                    <a:pt x="48" y="128"/>
                  </a:cubicBezTo>
                  <a:cubicBezTo>
                    <a:pt x="53" y="131"/>
                    <a:pt x="60" y="133"/>
                    <a:pt x="61" y="136"/>
                  </a:cubicBezTo>
                  <a:cubicBezTo>
                    <a:pt x="61" y="139"/>
                    <a:pt x="65" y="128"/>
                    <a:pt x="66" y="133"/>
                  </a:cubicBezTo>
                  <a:cubicBezTo>
                    <a:pt x="67" y="139"/>
                    <a:pt x="62" y="140"/>
                    <a:pt x="63" y="144"/>
                  </a:cubicBezTo>
                  <a:cubicBezTo>
                    <a:pt x="63" y="149"/>
                    <a:pt x="70" y="148"/>
                    <a:pt x="71" y="151"/>
                  </a:cubicBezTo>
                  <a:cubicBezTo>
                    <a:pt x="71" y="154"/>
                    <a:pt x="63" y="159"/>
                    <a:pt x="66" y="162"/>
                  </a:cubicBezTo>
                  <a:cubicBezTo>
                    <a:pt x="70" y="164"/>
                    <a:pt x="72" y="163"/>
                    <a:pt x="76" y="164"/>
                  </a:cubicBezTo>
                  <a:cubicBezTo>
                    <a:pt x="80" y="164"/>
                    <a:pt x="80" y="164"/>
                    <a:pt x="83" y="167"/>
                  </a:cubicBezTo>
                  <a:cubicBezTo>
                    <a:pt x="86" y="171"/>
                    <a:pt x="102" y="175"/>
                    <a:pt x="103" y="183"/>
                  </a:cubicBezTo>
                  <a:cubicBezTo>
                    <a:pt x="103" y="183"/>
                    <a:pt x="153" y="185"/>
                    <a:pt x="162" y="190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29" name="Freeform 343">
              <a:extLst>
                <a:ext uri="{FF2B5EF4-FFF2-40B4-BE49-F238E27FC236}">
                  <a16:creationId xmlns:a16="http://schemas.microsoft.com/office/drawing/2014/main" id="{963A0A4D-219D-491A-92A8-7916D3CC2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6303" y="4811433"/>
              <a:ext cx="272434" cy="211397"/>
            </a:xfrm>
            <a:custGeom>
              <a:avLst/>
              <a:gdLst>
                <a:gd name="T0" fmla="*/ 2147483647 w 375"/>
                <a:gd name="T1" fmla="*/ 2147483647 h 332"/>
                <a:gd name="T2" fmla="*/ 2147483647 w 375"/>
                <a:gd name="T3" fmla="*/ 2147483647 h 332"/>
                <a:gd name="T4" fmla="*/ 2147483647 w 375"/>
                <a:gd name="T5" fmla="*/ 2147483647 h 332"/>
                <a:gd name="T6" fmla="*/ 2147483647 w 375"/>
                <a:gd name="T7" fmla="*/ 2147483647 h 332"/>
                <a:gd name="T8" fmla="*/ 2147483647 w 375"/>
                <a:gd name="T9" fmla="*/ 2147483647 h 332"/>
                <a:gd name="T10" fmla="*/ 2147483647 w 375"/>
                <a:gd name="T11" fmla="*/ 2147483647 h 332"/>
                <a:gd name="T12" fmla="*/ 2147483647 w 375"/>
                <a:gd name="T13" fmla="*/ 2147483647 h 332"/>
                <a:gd name="T14" fmla="*/ 2147483647 w 375"/>
                <a:gd name="T15" fmla="*/ 2147483647 h 332"/>
                <a:gd name="T16" fmla="*/ 2147483647 w 375"/>
                <a:gd name="T17" fmla="*/ 2147483647 h 332"/>
                <a:gd name="T18" fmla="*/ 2147483647 w 375"/>
                <a:gd name="T19" fmla="*/ 2147483647 h 332"/>
                <a:gd name="T20" fmla="*/ 2147483647 w 375"/>
                <a:gd name="T21" fmla="*/ 2147483647 h 332"/>
                <a:gd name="T22" fmla="*/ 2147483647 w 375"/>
                <a:gd name="T23" fmla="*/ 2147483647 h 332"/>
                <a:gd name="T24" fmla="*/ 2147483647 w 375"/>
                <a:gd name="T25" fmla="*/ 2147483647 h 332"/>
                <a:gd name="T26" fmla="*/ 2147483647 w 375"/>
                <a:gd name="T27" fmla="*/ 2147483647 h 332"/>
                <a:gd name="T28" fmla="*/ 2147483647 w 375"/>
                <a:gd name="T29" fmla="*/ 2147483647 h 332"/>
                <a:gd name="T30" fmla="*/ 2147483647 w 375"/>
                <a:gd name="T31" fmla="*/ 2147483647 h 332"/>
                <a:gd name="T32" fmla="*/ 2147483647 w 375"/>
                <a:gd name="T33" fmla="*/ 2147483647 h 332"/>
                <a:gd name="T34" fmla="*/ 2147483647 w 375"/>
                <a:gd name="T35" fmla="*/ 2147483647 h 332"/>
                <a:gd name="T36" fmla="*/ 2147483647 w 375"/>
                <a:gd name="T37" fmla="*/ 2147483647 h 332"/>
                <a:gd name="T38" fmla="*/ 2147483647 w 375"/>
                <a:gd name="T39" fmla="*/ 2147483647 h 332"/>
                <a:gd name="T40" fmla="*/ 2147483647 w 375"/>
                <a:gd name="T41" fmla="*/ 2147483647 h 332"/>
                <a:gd name="T42" fmla="*/ 2147483647 w 375"/>
                <a:gd name="T43" fmla="*/ 2147483647 h 332"/>
                <a:gd name="T44" fmla="*/ 2147483647 w 375"/>
                <a:gd name="T45" fmla="*/ 2147483647 h 332"/>
                <a:gd name="T46" fmla="*/ 2147483647 w 375"/>
                <a:gd name="T47" fmla="*/ 2147483647 h 332"/>
                <a:gd name="T48" fmla="*/ 2147483647 w 375"/>
                <a:gd name="T49" fmla="*/ 2147483647 h 332"/>
                <a:gd name="T50" fmla="*/ 2147483647 w 375"/>
                <a:gd name="T51" fmla="*/ 2147483647 h 332"/>
                <a:gd name="T52" fmla="*/ 2147483647 w 375"/>
                <a:gd name="T53" fmla="*/ 2147483647 h 332"/>
                <a:gd name="T54" fmla="*/ 2147483647 w 375"/>
                <a:gd name="T55" fmla="*/ 2147483647 h 332"/>
                <a:gd name="T56" fmla="*/ 2147483647 w 375"/>
                <a:gd name="T57" fmla="*/ 2147483647 h 332"/>
                <a:gd name="T58" fmla="*/ 2147483647 w 375"/>
                <a:gd name="T59" fmla="*/ 2147483647 h 332"/>
                <a:gd name="T60" fmla="*/ 2147483647 w 375"/>
                <a:gd name="T61" fmla="*/ 2147483647 h 332"/>
                <a:gd name="T62" fmla="*/ 2147483647 w 375"/>
                <a:gd name="T63" fmla="*/ 2147483647 h 332"/>
                <a:gd name="T64" fmla="*/ 2147483647 w 375"/>
                <a:gd name="T65" fmla="*/ 2147483647 h 332"/>
                <a:gd name="T66" fmla="*/ 2147483647 w 375"/>
                <a:gd name="T67" fmla="*/ 2147483647 h 332"/>
                <a:gd name="T68" fmla="*/ 2147483647 w 375"/>
                <a:gd name="T69" fmla="*/ 2147483647 h 332"/>
                <a:gd name="T70" fmla="*/ 2147483647 w 375"/>
                <a:gd name="T71" fmla="*/ 2147483647 h 332"/>
                <a:gd name="T72" fmla="*/ 2147483647 w 375"/>
                <a:gd name="T73" fmla="*/ 2147483647 h 3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75"/>
                <a:gd name="T112" fmla="*/ 0 h 332"/>
                <a:gd name="T113" fmla="*/ 375 w 375"/>
                <a:gd name="T114" fmla="*/ 332 h 3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75" h="332">
                  <a:moveTo>
                    <a:pt x="4" y="11"/>
                  </a:moveTo>
                  <a:cubicBezTo>
                    <a:pt x="4" y="9"/>
                    <a:pt x="17" y="9"/>
                    <a:pt x="24" y="10"/>
                  </a:cubicBezTo>
                  <a:cubicBezTo>
                    <a:pt x="32" y="11"/>
                    <a:pt x="35" y="5"/>
                    <a:pt x="44" y="3"/>
                  </a:cubicBezTo>
                  <a:cubicBezTo>
                    <a:pt x="52" y="0"/>
                    <a:pt x="66" y="14"/>
                    <a:pt x="66" y="14"/>
                  </a:cubicBezTo>
                  <a:cubicBezTo>
                    <a:pt x="189" y="16"/>
                    <a:pt x="189" y="16"/>
                    <a:pt x="189" y="16"/>
                  </a:cubicBezTo>
                  <a:cubicBezTo>
                    <a:pt x="188" y="24"/>
                    <a:pt x="199" y="27"/>
                    <a:pt x="206" y="28"/>
                  </a:cubicBezTo>
                  <a:cubicBezTo>
                    <a:pt x="213" y="29"/>
                    <a:pt x="228" y="26"/>
                    <a:pt x="247" y="34"/>
                  </a:cubicBezTo>
                  <a:cubicBezTo>
                    <a:pt x="266" y="42"/>
                    <a:pt x="322" y="23"/>
                    <a:pt x="322" y="23"/>
                  </a:cubicBezTo>
                  <a:cubicBezTo>
                    <a:pt x="325" y="18"/>
                    <a:pt x="353" y="18"/>
                    <a:pt x="364" y="19"/>
                  </a:cubicBezTo>
                  <a:cubicBezTo>
                    <a:pt x="374" y="20"/>
                    <a:pt x="375" y="27"/>
                    <a:pt x="375" y="27"/>
                  </a:cubicBezTo>
                  <a:cubicBezTo>
                    <a:pt x="375" y="27"/>
                    <a:pt x="374" y="27"/>
                    <a:pt x="368" y="28"/>
                  </a:cubicBezTo>
                  <a:cubicBezTo>
                    <a:pt x="361" y="30"/>
                    <a:pt x="361" y="38"/>
                    <a:pt x="355" y="35"/>
                  </a:cubicBezTo>
                  <a:cubicBezTo>
                    <a:pt x="349" y="33"/>
                    <a:pt x="347" y="28"/>
                    <a:pt x="341" y="34"/>
                  </a:cubicBezTo>
                  <a:cubicBezTo>
                    <a:pt x="335" y="40"/>
                    <a:pt x="328" y="43"/>
                    <a:pt x="328" y="43"/>
                  </a:cubicBezTo>
                  <a:cubicBezTo>
                    <a:pt x="320" y="34"/>
                    <a:pt x="320" y="34"/>
                    <a:pt x="320" y="34"/>
                  </a:cubicBezTo>
                  <a:cubicBezTo>
                    <a:pt x="320" y="34"/>
                    <a:pt x="268" y="45"/>
                    <a:pt x="259" y="43"/>
                  </a:cubicBezTo>
                  <a:cubicBezTo>
                    <a:pt x="254" y="142"/>
                    <a:pt x="254" y="142"/>
                    <a:pt x="254" y="142"/>
                  </a:cubicBezTo>
                  <a:cubicBezTo>
                    <a:pt x="229" y="144"/>
                    <a:pt x="229" y="144"/>
                    <a:pt x="229" y="144"/>
                  </a:cubicBezTo>
                  <a:cubicBezTo>
                    <a:pt x="227" y="315"/>
                    <a:pt x="227" y="315"/>
                    <a:pt x="227" y="315"/>
                  </a:cubicBezTo>
                  <a:cubicBezTo>
                    <a:pt x="227" y="315"/>
                    <a:pt x="212" y="320"/>
                    <a:pt x="210" y="325"/>
                  </a:cubicBezTo>
                  <a:cubicBezTo>
                    <a:pt x="208" y="330"/>
                    <a:pt x="204" y="331"/>
                    <a:pt x="199" y="329"/>
                  </a:cubicBezTo>
                  <a:cubicBezTo>
                    <a:pt x="193" y="328"/>
                    <a:pt x="189" y="325"/>
                    <a:pt x="186" y="328"/>
                  </a:cubicBezTo>
                  <a:cubicBezTo>
                    <a:pt x="183" y="330"/>
                    <a:pt x="177" y="332"/>
                    <a:pt x="174" y="330"/>
                  </a:cubicBezTo>
                  <a:cubicBezTo>
                    <a:pt x="171" y="328"/>
                    <a:pt x="169" y="321"/>
                    <a:pt x="166" y="323"/>
                  </a:cubicBezTo>
                  <a:cubicBezTo>
                    <a:pt x="163" y="325"/>
                    <a:pt x="157" y="323"/>
                    <a:pt x="156" y="320"/>
                  </a:cubicBezTo>
                  <a:cubicBezTo>
                    <a:pt x="155" y="318"/>
                    <a:pt x="152" y="305"/>
                    <a:pt x="149" y="306"/>
                  </a:cubicBezTo>
                  <a:cubicBezTo>
                    <a:pt x="147" y="308"/>
                    <a:pt x="136" y="325"/>
                    <a:pt x="136" y="325"/>
                  </a:cubicBezTo>
                  <a:cubicBezTo>
                    <a:pt x="136" y="325"/>
                    <a:pt x="103" y="304"/>
                    <a:pt x="101" y="284"/>
                  </a:cubicBezTo>
                  <a:cubicBezTo>
                    <a:pt x="100" y="265"/>
                    <a:pt x="99" y="259"/>
                    <a:pt x="95" y="251"/>
                  </a:cubicBezTo>
                  <a:cubicBezTo>
                    <a:pt x="92" y="243"/>
                    <a:pt x="91" y="234"/>
                    <a:pt x="92" y="227"/>
                  </a:cubicBezTo>
                  <a:cubicBezTo>
                    <a:pt x="92" y="221"/>
                    <a:pt x="95" y="213"/>
                    <a:pt x="90" y="211"/>
                  </a:cubicBezTo>
                  <a:cubicBezTo>
                    <a:pt x="86" y="210"/>
                    <a:pt x="78" y="224"/>
                    <a:pt x="81" y="202"/>
                  </a:cubicBezTo>
                  <a:cubicBezTo>
                    <a:pt x="84" y="179"/>
                    <a:pt x="91" y="171"/>
                    <a:pt x="80" y="155"/>
                  </a:cubicBezTo>
                  <a:cubicBezTo>
                    <a:pt x="69" y="139"/>
                    <a:pt x="64" y="127"/>
                    <a:pt x="54" y="111"/>
                  </a:cubicBezTo>
                  <a:cubicBezTo>
                    <a:pt x="43" y="95"/>
                    <a:pt x="32" y="91"/>
                    <a:pt x="30" y="74"/>
                  </a:cubicBezTo>
                  <a:cubicBezTo>
                    <a:pt x="28" y="56"/>
                    <a:pt x="27" y="64"/>
                    <a:pt x="16" y="51"/>
                  </a:cubicBezTo>
                  <a:cubicBezTo>
                    <a:pt x="5" y="38"/>
                    <a:pt x="0" y="25"/>
                    <a:pt x="4" y="11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30" name="Freeform 344">
              <a:extLst>
                <a:ext uri="{FF2B5EF4-FFF2-40B4-BE49-F238E27FC236}">
                  <a16:creationId xmlns:a16="http://schemas.microsoft.com/office/drawing/2014/main" id="{18D551B9-E089-4F8E-ABFF-1C7E0AA17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645" y="4828573"/>
              <a:ext cx="179439" cy="161119"/>
            </a:xfrm>
            <a:custGeom>
              <a:avLst/>
              <a:gdLst>
                <a:gd name="T0" fmla="*/ 0 w 246"/>
                <a:gd name="T1" fmla="*/ 2147483647 h 253"/>
                <a:gd name="T2" fmla="*/ 2147483647 w 246"/>
                <a:gd name="T3" fmla="*/ 2147483647 h 253"/>
                <a:gd name="T4" fmla="*/ 2147483647 w 246"/>
                <a:gd name="T5" fmla="*/ 2147483647 h 253"/>
                <a:gd name="T6" fmla="*/ 2147483647 w 246"/>
                <a:gd name="T7" fmla="*/ 2147483647 h 253"/>
                <a:gd name="T8" fmla="*/ 2147483647 w 246"/>
                <a:gd name="T9" fmla="*/ 2147483647 h 253"/>
                <a:gd name="T10" fmla="*/ 2147483647 w 246"/>
                <a:gd name="T11" fmla="*/ 2147483647 h 253"/>
                <a:gd name="T12" fmla="*/ 2147483647 w 246"/>
                <a:gd name="T13" fmla="*/ 2147483647 h 253"/>
                <a:gd name="T14" fmla="*/ 2147483647 w 246"/>
                <a:gd name="T15" fmla="*/ 2147483647 h 253"/>
                <a:gd name="T16" fmla="*/ 2147483647 w 246"/>
                <a:gd name="T17" fmla="*/ 2147483647 h 253"/>
                <a:gd name="T18" fmla="*/ 2147483647 w 246"/>
                <a:gd name="T19" fmla="*/ 0 h 253"/>
                <a:gd name="T20" fmla="*/ 2147483647 w 246"/>
                <a:gd name="T21" fmla="*/ 2147483647 h 253"/>
                <a:gd name="T22" fmla="*/ 2147483647 w 246"/>
                <a:gd name="T23" fmla="*/ 2147483647 h 253"/>
                <a:gd name="T24" fmla="*/ 2147483647 w 246"/>
                <a:gd name="T25" fmla="*/ 2147483647 h 253"/>
                <a:gd name="T26" fmla="*/ 2147483647 w 246"/>
                <a:gd name="T27" fmla="*/ 2147483647 h 253"/>
                <a:gd name="T28" fmla="*/ 2147483647 w 246"/>
                <a:gd name="T29" fmla="*/ 2147483647 h 253"/>
                <a:gd name="T30" fmla="*/ 2147483647 w 246"/>
                <a:gd name="T31" fmla="*/ 2147483647 h 253"/>
                <a:gd name="T32" fmla="*/ 2147483647 w 246"/>
                <a:gd name="T33" fmla="*/ 2147483647 h 253"/>
                <a:gd name="T34" fmla="*/ 2147483647 w 246"/>
                <a:gd name="T35" fmla="*/ 2147483647 h 253"/>
                <a:gd name="T36" fmla="*/ 2147483647 w 246"/>
                <a:gd name="T37" fmla="*/ 2147483647 h 253"/>
                <a:gd name="T38" fmla="*/ 2147483647 w 246"/>
                <a:gd name="T39" fmla="*/ 2147483647 h 253"/>
                <a:gd name="T40" fmla="*/ 2147483647 w 246"/>
                <a:gd name="T41" fmla="*/ 2147483647 h 253"/>
                <a:gd name="T42" fmla="*/ 2147483647 w 246"/>
                <a:gd name="T43" fmla="*/ 2147483647 h 253"/>
                <a:gd name="T44" fmla="*/ 2147483647 w 246"/>
                <a:gd name="T45" fmla="*/ 2147483647 h 253"/>
                <a:gd name="T46" fmla="*/ 2147483647 w 246"/>
                <a:gd name="T47" fmla="*/ 2147483647 h 253"/>
                <a:gd name="T48" fmla="*/ 2147483647 w 246"/>
                <a:gd name="T49" fmla="*/ 2147483647 h 253"/>
                <a:gd name="T50" fmla="*/ 2147483647 w 246"/>
                <a:gd name="T51" fmla="*/ 2147483647 h 253"/>
                <a:gd name="T52" fmla="*/ 2147483647 w 246"/>
                <a:gd name="T53" fmla="*/ 2147483647 h 253"/>
                <a:gd name="T54" fmla="*/ 2147483647 w 246"/>
                <a:gd name="T55" fmla="*/ 2147483647 h 253"/>
                <a:gd name="T56" fmla="*/ 2147483647 w 246"/>
                <a:gd name="T57" fmla="*/ 2147483647 h 253"/>
                <a:gd name="T58" fmla="*/ 2147483647 w 246"/>
                <a:gd name="T59" fmla="*/ 2147483647 h 253"/>
                <a:gd name="T60" fmla="*/ 2147483647 w 246"/>
                <a:gd name="T61" fmla="*/ 2147483647 h 253"/>
                <a:gd name="T62" fmla="*/ 2147483647 w 246"/>
                <a:gd name="T63" fmla="*/ 2147483647 h 253"/>
                <a:gd name="T64" fmla="*/ 2147483647 w 246"/>
                <a:gd name="T65" fmla="*/ 2147483647 h 253"/>
                <a:gd name="T66" fmla="*/ 2147483647 w 246"/>
                <a:gd name="T67" fmla="*/ 2147483647 h 253"/>
                <a:gd name="T68" fmla="*/ 2147483647 w 246"/>
                <a:gd name="T69" fmla="*/ 2147483647 h 253"/>
                <a:gd name="T70" fmla="*/ 2147483647 w 246"/>
                <a:gd name="T71" fmla="*/ 2147483647 h 253"/>
                <a:gd name="T72" fmla="*/ 2147483647 w 246"/>
                <a:gd name="T73" fmla="*/ 2147483647 h 253"/>
                <a:gd name="T74" fmla="*/ 2147483647 w 246"/>
                <a:gd name="T75" fmla="*/ 2147483647 h 253"/>
                <a:gd name="T76" fmla="*/ 2147483647 w 246"/>
                <a:gd name="T77" fmla="*/ 2147483647 h 253"/>
                <a:gd name="T78" fmla="*/ 0 w 246"/>
                <a:gd name="T79" fmla="*/ 2147483647 h 25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46"/>
                <a:gd name="T121" fmla="*/ 0 h 253"/>
                <a:gd name="T122" fmla="*/ 246 w 246"/>
                <a:gd name="T123" fmla="*/ 253 h 25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46" h="253">
                  <a:moveTo>
                    <a:pt x="0" y="193"/>
                  </a:moveTo>
                  <a:cubicBezTo>
                    <a:pt x="1" y="117"/>
                    <a:pt x="1" y="117"/>
                    <a:pt x="1" y="117"/>
                  </a:cubicBezTo>
                  <a:cubicBezTo>
                    <a:pt x="26" y="115"/>
                    <a:pt x="26" y="115"/>
                    <a:pt x="26" y="115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40" y="18"/>
                    <a:pt x="92" y="7"/>
                    <a:pt x="92" y="7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100" y="16"/>
                    <a:pt x="107" y="13"/>
                    <a:pt x="113" y="7"/>
                  </a:cubicBezTo>
                  <a:cubicBezTo>
                    <a:pt x="119" y="1"/>
                    <a:pt x="121" y="6"/>
                    <a:pt x="127" y="8"/>
                  </a:cubicBezTo>
                  <a:cubicBezTo>
                    <a:pt x="133" y="11"/>
                    <a:pt x="133" y="3"/>
                    <a:pt x="140" y="1"/>
                  </a:cubicBezTo>
                  <a:cubicBezTo>
                    <a:pt x="142" y="1"/>
                    <a:pt x="144" y="0"/>
                    <a:pt x="145" y="0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47" y="1"/>
                    <a:pt x="142" y="11"/>
                    <a:pt x="150" y="17"/>
                  </a:cubicBezTo>
                  <a:cubicBezTo>
                    <a:pt x="157" y="23"/>
                    <a:pt x="170" y="33"/>
                    <a:pt x="172" y="47"/>
                  </a:cubicBezTo>
                  <a:cubicBezTo>
                    <a:pt x="174" y="61"/>
                    <a:pt x="185" y="64"/>
                    <a:pt x="190" y="66"/>
                  </a:cubicBezTo>
                  <a:cubicBezTo>
                    <a:pt x="195" y="69"/>
                    <a:pt x="202" y="71"/>
                    <a:pt x="203" y="74"/>
                  </a:cubicBezTo>
                  <a:cubicBezTo>
                    <a:pt x="203" y="77"/>
                    <a:pt x="207" y="66"/>
                    <a:pt x="208" y="71"/>
                  </a:cubicBezTo>
                  <a:cubicBezTo>
                    <a:pt x="209" y="77"/>
                    <a:pt x="204" y="78"/>
                    <a:pt x="205" y="82"/>
                  </a:cubicBezTo>
                  <a:cubicBezTo>
                    <a:pt x="205" y="87"/>
                    <a:pt x="212" y="86"/>
                    <a:pt x="213" y="89"/>
                  </a:cubicBezTo>
                  <a:cubicBezTo>
                    <a:pt x="213" y="92"/>
                    <a:pt x="205" y="97"/>
                    <a:pt x="208" y="100"/>
                  </a:cubicBezTo>
                  <a:cubicBezTo>
                    <a:pt x="212" y="102"/>
                    <a:pt x="214" y="101"/>
                    <a:pt x="218" y="102"/>
                  </a:cubicBezTo>
                  <a:cubicBezTo>
                    <a:pt x="222" y="102"/>
                    <a:pt x="222" y="102"/>
                    <a:pt x="225" y="105"/>
                  </a:cubicBezTo>
                  <a:cubicBezTo>
                    <a:pt x="228" y="109"/>
                    <a:pt x="244" y="113"/>
                    <a:pt x="245" y="121"/>
                  </a:cubicBezTo>
                  <a:cubicBezTo>
                    <a:pt x="245" y="121"/>
                    <a:pt x="246" y="122"/>
                    <a:pt x="241" y="124"/>
                  </a:cubicBezTo>
                  <a:cubicBezTo>
                    <a:pt x="236" y="125"/>
                    <a:pt x="235" y="129"/>
                    <a:pt x="231" y="133"/>
                  </a:cubicBezTo>
                  <a:cubicBezTo>
                    <a:pt x="227" y="136"/>
                    <a:pt x="219" y="133"/>
                    <a:pt x="217" y="134"/>
                  </a:cubicBezTo>
                  <a:cubicBezTo>
                    <a:pt x="214" y="135"/>
                    <a:pt x="212" y="135"/>
                    <a:pt x="210" y="141"/>
                  </a:cubicBezTo>
                  <a:cubicBezTo>
                    <a:pt x="207" y="148"/>
                    <a:pt x="198" y="153"/>
                    <a:pt x="194" y="155"/>
                  </a:cubicBezTo>
                  <a:cubicBezTo>
                    <a:pt x="190" y="157"/>
                    <a:pt x="182" y="164"/>
                    <a:pt x="180" y="168"/>
                  </a:cubicBezTo>
                  <a:cubicBezTo>
                    <a:pt x="178" y="172"/>
                    <a:pt x="181" y="183"/>
                    <a:pt x="170" y="185"/>
                  </a:cubicBezTo>
                  <a:cubicBezTo>
                    <a:pt x="160" y="188"/>
                    <a:pt x="157" y="181"/>
                    <a:pt x="153" y="189"/>
                  </a:cubicBezTo>
                  <a:cubicBezTo>
                    <a:pt x="149" y="198"/>
                    <a:pt x="152" y="209"/>
                    <a:pt x="146" y="212"/>
                  </a:cubicBezTo>
                  <a:cubicBezTo>
                    <a:pt x="141" y="215"/>
                    <a:pt x="147" y="217"/>
                    <a:pt x="136" y="217"/>
                  </a:cubicBezTo>
                  <a:cubicBezTo>
                    <a:pt x="125" y="218"/>
                    <a:pt x="103" y="225"/>
                    <a:pt x="96" y="211"/>
                  </a:cubicBezTo>
                  <a:cubicBezTo>
                    <a:pt x="90" y="196"/>
                    <a:pt x="76" y="203"/>
                    <a:pt x="72" y="216"/>
                  </a:cubicBezTo>
                  <a:cubicBezTo>
                    <a:pt x="67" y="229"/>
                    <a:pt x="58" y="235"/>
                    <a:pt x="55" y="236"/>
                  </a:cubicBezTo>
                  <a:cubicBezTo>
                    <a:pt x="51" y="238"/>
                    <a:pt x="51" y="240"/>
                    <a:pt x="44" y="246"/>
                  </a:cubicBezTo>
                  <a:cubicBezTo>
                    <a:pt x="36" y="253"/>
                    <a:pt x="19" y="252"/>
                    <a:pt x="16" y="248"/>
                  </a:cubicBezTo>
                  <a:cubicBezTo>
                    <a:pt x="13" y="244"/>
                    <a:pt x="16" y="239"/>
                    <a:pt x="19" y="233"/>
                  </a:cubicBezTo>
                  <a:cubicBezTo>
                    <a:pt x="23" y="227"/>
                    <a:pt x="25" y="222"/>
                    <a:pt x="19" y="214"/>
                  </a:cubicBezTo>
                  <a:cubicBezTo>
                    <a:pt x="14" y="207"/>
                    <a:pt x="9" y="193"/>
                    <a:pt x="0" y="193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31" name="Freeform 345">
              <a:extLst>
                <a:ext uri="{FF2B5EF4-FFF2-40B4-BE49-F238E27FC236}">
                  <a16:creationId xmlns:a16="http://schemas.microsoft.com/office/drawing/2014/main" id="{7426D104-0B11-4867-85ED-E769C1DFF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537" y="4906276"/>
              <a:ext cx="307798" cy="225110"/>
            </a:xfrm>
            <a:custGeom>
              <a:avLst/>
              <a:gdLst>
                <a:gd name="T0" fmla="*/ 0 w 422"/>
                <a:gd name="T1" fmla="*/ 2147483647 h 355"/>
                <a:gd name="T2" fmla="*/ 2147483647 w 422"/>
                <a:gd name="T3" fmla="*/ 2147483647 h 355"/>
                <a:gd name="T4" fmla="*/ 2147483647 w 422"/>
                <a:gd name="T5" fmla="*/ 2147483647 h 355"/>
                <a:gd name="T6" fmla="*/ 2147483647 w 422"/>
                <a:gd name="T7" fmla="*/ 2147483647 h 355"/>
                <a:gd name="T8" fmla="*/ 2147483647 w 422"/>
                <a:gd name="T9" fmla="*/ 2147483647 h 355"/>
                <a:gd name="T10" fmla="*/ 2147483647 w 422"/>
                <a:gd name="T11" fmla="*/ 2147483647 h 355"/>
                <a:gd name="T12" fmla="*/ 2147483647 w 422"/>
                <a:gd name="T13" fmla="*/ 2147483647 h 355"/>
                <a:gd name="T14" fmla="*/ 2147483647 w 422"/>
                <a:gd name="T15" fmla="*/ 2147483647 h 355"/>
                <a:gd name="T16" fmla="*/ 2147483647 w 422"/>
                <a:gd name="T17" fmla="*/ 2147483647 h 355"/>
                <a:gd name="T18" fmla="*/ 2147483647 w 422"/>
                <a:gd name="T19" fmla="*/ 2147483647 h 355"/>
                <a:gd name="T20" fmla="*/ 2147483647 w 422"/>
                <a:gd name="T21" fmla="*/ 2147483647 h 355"/>
                <a:gd name="T22" fmla="*/ 2147483647 w 422"/>
                <a:gd name="T23" fmla="*/ 2147483647 h 355"/>
                <a:gd name="T24" fmla="*/ 2147483647 w 422"/>
                <a:gd name="T25" fmla="*/ 2147483647 h 355"/>
                <a:gd name="T26" fmla="*/ 2147483647 w 422"/>
                <a:gd name="T27" fmla="*/ 2147483647 h 355"/>
                <a:gd name="T28" fmla="*/ 2147483647 w 422"/>
                <a:gd name="T29" fmla="*/ 2147483647 h 355"/>
                <a:gd name="T30" fmla="*/ 2147483647 w 422"/>
                <a:gd name="T31" fmla="*/ 2147483647 h 355"/>
                <a:gd name="T32" fmla="*/ 2147483647 w 422"/>
                <a:gd name="T33" fmla="*/ 2147483647 h 355"/>
                <a:gd name="T34" fmla="*/ 2147483647 w 422"/>
                <a:gd name="T35" fmla="*/ 2147483647 h 355"/>
                <a:gd name="T36" fmla="*/ 2147483647 w 422"/>
                <a:gd name="T37" fmla="*/ 2147483647 h 355"/>
                <a:gd name="T38" fmla="*/ 2147483647 w 422"/>
                <a:gd name="T39" fmla="*/ 2147483647 h 355"/>
                <a:gd name="T40" fmla="*/ 2147483647 w 422"/>
                <a:gd name="T41" fmla="*/ 2147483647 h 355"/>
                <a:gd name="T42" fmla="*/ 2147483647 w 422"/>
                <a:gd name="T43" fmla="*/ 2147483647 h 355"/>
                <a:gd name="T44" fmla="*/ 2147483647 w 422"/>
                <a:gd name="T45" fmla="*/ 2147483647 h 355"/>
                <a:gd name="T46" fmla="*/ 2147483647 w 422"/>
                <a:gd name="T47" fmla="*/ 2147483647 h 355"/>
                <a:gd name="T48" fmla="*/ 2147483647 w 422"/>
                <a:gd name="T49" fmla="*/ 2147483647 h 355"/>
                <a:gd name="T50" fmla="*/ 2147483647 w 422"/>
                <a:gd name="T51" fmla="*/ 2147483647 h 355"/>
                <a:gd name="T52" fmla="*/ 2147483647 w 422"/>
                <a:gd name="T53" fmla="*/ 2147483647 h 355"/>
                <a:gd name="T54" fmla="*/ 2147483647 w 422"/>
                <a:gd name="T55" fmla="*/ 2147483647 h 355"/>
                <a:gd name="T56" fmla="*/ 2147483647 w 422"/>
                <a:gd name="T57" fmla="*/ 0 h 355"/>
                <a:gd name="T58" fmla="*/ 2147483647 w 422"/>
                <a:gd name="T59" fmla="*/ 2147483647 h 355"/>
                <a:gd name="T60" fmla="*/ 2147483647 w 422"/>
                <a:gd name="T61" fmla="*/ 2147483647 h 355"/>
                <a:gd name="T62" fmla="*/ 2147483647 w 422"/>
                <a:gd name="T63" fmla="*/ 2147483647 h 355"/>
                <a:gd name="T64" fmla="*/ 2147483647 w 422"/>
                <a:gd name="T65" fmla="*/ 2147483647 h 355"/>
                <a:gd name="T66" fmla="*/ 2147483647 w 422"/>
                <a:gd name="T67" fmla="*/ 2147483647 h 355"/>
                <a:gd name="T68" fmla="*/ 2147483647 w 422"/>
                <a:gd name="T69" fmla="*/ 2147483647 h 355"/>
                <a:gd name="T70" fmla="*/ 2147483647 w 422"/>
                <a:gd name="T71" fmla="*/ 2147483647 h 355"/>
                <a:gd name="T72" fmla="*/ 2147483647 w 422"/>
                <a:gd name="T73" fmla="*/ 2147483647 h 355"/>
                <a:gd name="T74" fmla="*/ 2147483647 w 422"/>
                <a:gd name="T75" fmla="*/ 2147483647 h 355"/>
                <a:gd name="T76" fmla="*/ 2147483647 w 422"/>
                <a:gd name="T77" fmla="*/ 2147483647 h 355"/>
                <a:gd name="T78" fmla="*/ 2147483647 w 422"/>
                <a:gd name="T79" fmla="*/ 2147483647 h 355"/>
                <a:gd name="T80" fmla="*/ 2147483647 w 422"/>
                <a:gd name="T81" fmla="*/ 2147483647 h 355"/>
                <a:gd name="T82" fmla="*/ 2147483647 w 422"/>
                <a:gd name="T83" fmla="*/ 2147483647 h 355"/>
                <a:gd name="T84" fmla="*/ 2147483647 w 422"/>
                <a:gd name="T85" fmla="*/ 2147483647 h 355"/>
                <a:gd name="T86" fmla="*/ 2147483647 w 422"/>
                <a:gd name="T87" fmla="*/ 2147483647 h 355"/>
                <a:gd name="T88" fmla="*/ 2147483647 w 422"/>
                <a:gd name="T89" fmla="*/ 2147483647 h 355"/>
                <a:gd name="T90" fmla="*/ 2147483647 w 422"/>
                <a:gd name="T91" fmla="*/ 2147483647 h 355"/>
                <a:gd name="T92" fmla="*/ 2147483647 w 422"/>
                <a:gd name="T93" fmla="*/ 2147483647 h 355"/>
                <a:gd name="T94" fmla="*/ 2147483647 w 422"/>
                <a:gd name="T95" fmla="*/ 2147483647 h 355"/>
                <a:gd name="T96" fmla="*/ 2147483647 w 422"/>
                <a:gd name="T97" fmla="*/ 2147483647 h 355"/>
                <a:gd name="T98" fmla="*/ 2147483647 w 422"/>
                <a:gd name="T99" fmla="*/ 2147483647 h 355"/>
                <a:gd name="T100" fmla="*/ 2147483647 w 422"/>
                <a:gd name="T101" fmla="*/ 2147483647 h 355"/>
                <a:gd name="T102" fmla="*/ 2147483647 w 422"/>
                <a:gd name="T103" fmla="*/ 2147483647 h 355"/>
                <a:gd name="T104" fmla="*/ 2147483647 w 422"/>
                <a:gd name="T105" fmla="*/ 2147483647 h 355"/>
                <a:gd name="T106" fmla="*/ 2147483647 w 422"/>
                <a:gd name="T107" fmla="*/ 2147483647 h 355"/>
                <a:gd name="T108" fmla="*/ 2147483647 w 422"/>
                <a:gd name="T109" fmla="*/ 2147483647 h 355"/>
                <a:gd name="T110" fmla="*/ 2147483647 w 422"/>
                <a:gd name="T111" fmla="*/ 2147483647 h 355"/>
                <a:gd name="T112" fmla="*/ 2147483647 w 422"/>
                <a:gd name="T113" fmla="*/ 2147483647 h 355"/>
                <a:gd name="T114" fmla="*/ 2147483647 w 422"/>
                <a:gd name="T115" fmla="*/ 2147483647 h 355"/>
                <a:gd name="T116" fmla="*/ 2147483647 w 422"/>
                <a:gd name="T117" fmla="*/ 2147483647 h 355"/>
                <a:gd name="T118" fmla="*/ 2147483647 w 422"/>
                <a:gd name="T119" fmla="*/ 2147483647 h 355"/>
                <a:gd name="T120" fmla="*/ 2147483647 w 422"/>
                <a:gd name="T121" fmla="*/ 2147483647 h 355"/>
                <a:gd name="T122" fmla="*/ 2147483647 w 422"/>
                <a:gd name="T123" fmla="*/ 2147483647 h 355"/>
                <a:gd name="T124" fmla="*/ 0 w 422"/>
                <a:gd name="T125" fmla="*/ 2147483647 h 3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2"/>
                <a:gd name="T190" fmla="*/ 0 h 355"/>
                <a:gd name="T191" fmla="*/ 422 w 422"/>
                <a:gd name="T192" fmla="*/ 355 h 35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2" h="355">
                  <a:moveTo>
                    <a:pt x="0" y="177"/>
                  </a:moveTo>
                  <a:cubicBezTo>
                    <a:pt x="0" y="177"/>
                    <a:pt x="11" y="160"/>
                    <a:pt x="13" y="158"/>
                  </a:cubicBezTo>
                  <a:cubicBezTo>
                    <a:pt x="16" y="157"/>
                    <a:pt x="19" y="170"/>
                    <a:pt x="20" y="172"/>
                  </a:cubicBezTo>
                  <a:cubicBezTo>
                    <a:pt x="21" y="175"/>
                    <a:pt x="27" y="177"/>
                    <a:pt x="30" y="175"/>
                  </a:cubicBezTo>
                  <a:cubicBezTo>
                    <a:pt x="33" y="173"/>
                    <a:pt x="35" y="180"/>
                    <a:pt x="38" y="182"/>
                  </a:cubicBezTo>
                  <a:cubicBezTo>
                    <a:pt x="41" y="184"/>
                    <a:pt x="47" y="182"/>
                    <a:pt x="50" y="180"/>
                  </a:cubicBezTo>
                  <a:cubicBezTo>
                    <a:pt x="53" y="177"/>
                    <a:pt x="57" y="180"/>
                    <a:pt x="63" y="181"/>
                  </a:cubicBezTo>
                  <a:cubicBezTo>
                    <a:pt x="68" y="183"/>
                    <a:pt x="72" y="182"/>
                    <a:pt x="74" y="177"/>
                  </a:cubicBezTo>
                  <a:cubicBezTo>
                    <a:pt x="76" y="172"/>
                    <a:pt x="91" y="167"/>
                    <a:pt x="91" y="167"/>
                  </a:cubicBezTo>
                  <a:cubicBezTo>
                    <a:pt x="92" y="77"/>
                    <a:pt x="92" y="77"/>
                    <a:pt x="92" y="77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101" y="72"/>
                    <a:pt x="106" y="86"/>
                    <a:pt x="111" y="93"/>
                  </a:cubicBezTo>
                  <a:cubicBezTo>
                    <a:pt x="117" y="101"/>
                    <a:pt x="115" y="106"/>
                    <a:pt x="111" y="112"/>
                  </a:cubicBezTo>
                  <a:cubicBezTo>
                    <a:pt x="108" y="118"/>
                    <a:pt x="105" y="123"/>
                    <a:pt x="108" y="127"/>
                  </a:cubicBezTo>
                  <a:cubicBezTo>
                    <a:pt x="111" y="131"/>
                    <a:pt x="128" y="132"/>
                    <a:pt x="136" y="125"/>
                  </a:cubicBezTo>
                  <a:cubicBezTo>
                    <a:pt x="143" y="119"/>
                    <a:pt x="143" y="117"/>
                    <a:pt x="147" y="115"/>
                  </a:cubicBezTo>
                  <a:cubicBezTo>
                    <a:pt x="150" y="114"/>
                    <a:pt x="159" y="108"/>
                    <a:pt x="164" y="95"/>
                  </a:cubicBezTo>
                  <a:cubicBezTo>
                    <a:pt x="168" y="82"/>
                    <a:pt x="182" y="75"/>
                    <a:pt x="188" y="90"/>
                  </a:cubicBezTo>
                  <a:cubicBezTo>
                    <a:pt x="195" y="104"/>
                    <a:pt x="217" y="97"/>
                    <a:pt x="228" y="96"/>
                  </a:cubicBezTo>
                  <a:cubicBezTo>
                    <a:pt x="239" y="96"/>
                    <a:pt x="233" y="94"/>
                    <a:pt x="238" y="91"/>
                  </a:cubicBezTo>
                  <a:cubicBezTo>
                    <a:pt x="244" y="88"/>
                    <a:pt x="241" y="77"/>
                    <a:pt x="245" y="68"/>
                  </a:cubicBezTo>
                  <a:cubicBezTo>
                    <a:pt x="249" y="60"/>
                    <a:pt x="252" y="67"/>
                    <a:pt x="262" y="64"/>
                  </a:cubicBezTo>
                  <a:cubicBezTo>
                    <a:pt x="273" y="62"/>
                    <a:pt x="270" y="51"/>
                    <a:pt x="272" y="47"/>
                  </a:cubicBezTo>
                  <a:cubicBezTo>
                    <a:pt x="274" y="43"/>
                    <a:pt x="282" y="36"/>
                    <a:pt x="286" y="34"/>
                  </a:cubicBezTo>
                  <a:cubicBezTo>
                    <a:pt x="290" y="32"/>
                    <a:pt x="299" y="27"/>
                    <a:pt x="302" y="20"/>
                  </a:cubicBezTo>
                  <a:cubicBezTo>
                    <a:pt x="304" y="14"/>
                    <a:pt x="306" y="14"/>
                    <a:pt x="309" y="13"/>
                  </a:cubicBezTo>
                  <a:cubicBezTo>
                    <a:pt x="311" y="12"/>
                    <a:pt x="319" y="15"/>
                    <a:pt x="323" y="12"/>
                  </a:cubicBezTo>
                  <a:cubicBezTo>
                    <a:pt x="327" y="8"/>
                    <a:pt x="328" y="4"/>
                    <a:pt x="333" y="3"/>
                  </a:cubicBezTo>
                  <a:cubicBezTo>
                    <a:pt x="338" y="1"/>
                    <a:pt x="337" y="0"/>
                    <a:pt x="337" y="0"/>
                  </a:cubicBezTo>
                  <a:cubicBezTo>
                    <a:pt x="337" y="0"/>
                    <a:pt x="387" y="2"/>
                    <a:pt x="396" y="7"/>
                  </a:cubicBezTo>
                  <a:cubicBezTo>
                    <a:pt x="396" y="7"/>
                    <a:pt x="397" y="30"/>
                    <a:pt x="402" y="42"/>
                  </a:cubicBezTo>
                  <a:cubicBezTo>
                    <a:pt x="408" y="54"/>
                    <a:pt x="407" y="59"/>
                    <a:pt x="407" y="72"/>
                  </a:cubicBezTo>
                  <a:cubicBezTo>
                    <a:pt x="406" y="85"/>
                    <a:pt x="404" y="107"/>
                    <a:pt x="404" y="107"/>
                  </a:cubicBezTo>
                  <a:cubicBezTo>
                    <a:pt x="404" y="107"/>
                    <a:pt x="397" y="106"/>
                    <a:pt x="395" y="104"/>
                  </a:cubicBezTo>
                  <a:cubicBezTo>
                    <a:pt x="393" y="102"/>
                    <a:pt x="387" y="97"/>
                    <a:pt x="385" y="99"/>
                  </a:cubicBezTo>
                  <a:cubicBezTo>
                    <a:pt x="382" y="101"/>
                    <a:pt x="379" y="99"/>
                    <a:pt x="378" y="106"/>
                  </a:cubicBezTo>
                  <a:cubicBezTo>
                    <a:pt x="378" y="112"/>
                    <a:pt x="380" y="113"/>
                    <a:pt x="379" y="116"/>
                  </a:cubicBezTo>
                  <a:cubicBezTo>
                    <a:pt x="378" y="119"/>
                    <a:pt x="371" y="121"/>
                    <a:pt x="372" y="123"/>
                  </a:cubicBezTo>
                  <a:cubicBezTo>
                    <a:pt x="374" y="126"/>
                    <a:pt x="378" y="130"/>
                    <a:pt x="381" y="133"/>
                  </a:cubicBezTo>
                  <a:cubicBezTo>
                    <a:pt x="384" y="136"/>
                    <a:pt x="388" y="141"/>
                    <a:pt x="392" y="142"/>
                  </a:cubicBezTo>
                  <a:cubicBezTo>
                    <a:pt x="397" y="144"/>
                    <a:pt x="400" y="139"/>
                    <a:pt x="402" y="136"/>
                  </a:cubicBezTo>
                  <a:cubicBezTo>
                    <a:pt x="403" y="134"/>
                    <a:pt x="406" y="130"/>
                    <a:pt x="406" y="130"/>
                  </a:cubicBezTo>
                  <a:cubicBezTo>
                    <a:pt x="406" y="130"/>
                    <a:pt x="415" y="127"/>
                    <a:pt x="422" y="131"/>
                  </a:cubicBezTo>
                  <a:cubicBezTo>
                    <a:pt x="422" y="131"/>
                    <a:pt x="421" y="135"/>
                    <a:pt x="418" y="147"/>
                  </a:cubicBezTo>
                  <a:cubicBezTo>
                    <a:pt x="416" y="160"/>
                    <a:pt x="419" y="178"/>
                    <a:pt x="399" y="188"/>
                  </a:cubicBezTo>
                  <a:cubicBezTo>
                    <a:pt x="380" y="197"/>
                    <a:pt x="377" y="205"/>
                    <a:pt x="362" y="224"/>
                  </a:cubicBezTo>
                  <a:cubicBezTo>
                    <a:pt x="347" y="243"/>
                    <a:pt x="328" y="258"/>
                    <a:pt x="311" y="274"/>
                  </a:cubicBezTo>
                  <a:cubicBezTo>
                    <a:pt x="295" y="290"/>
                    <a:pt x="261" y="317"/>
                    <a:pt x="240" y="314"/>
                  </a:cubicBezTo>
                  <a:cubicBezTo>
                    <a:pt x="218" y="311"/>
                    <a:pt x="224" y="322"/>
                    <a:pt x="214" y="323"/>
                  </a:cubicBezTo>
                  <a:cubicBezTo>
                    <a:pt x="204" y="325"/>
                    <a:pt x="199" y="329"/>
                    <a:pt x="194" y="324"/>
                  </a:cubicBezTo>
                  <a:cubicBezTo>
                    <a:pt x="188" y="319"/>
                    <a:pt x="186" y="317"/>
                    <a:pt x="180" y="321"/>
                  </a:cubicBezTo>
                  <a:cubicBezTo>
                    <a:pt x="175" y="325"/>
                    <a:pt x="173" y="325"/>
                    <a:pt x="166" y="322"/>
                  </a:cubicBezTo>
                  <a:cubicBezTo>
                    <a:pt x="158" y="320"/>
                    <a:pt x="156" y="319"/>
                    <a:pt x="151" y="322"/>
                  </a:cubicBezTo>
                  <a:cubicBezTo>
                    <a:pt x="147" y="325"/>
                    <a:pt x="143" y="316"/>
                    <a:pt x="139" y="319"/>
                  </a:cubicBezTo>
                  <a:cubicBezTo>
                    <a:pt x="136" y="322"/>
                    <a:pt x="137" y="322"/>
                    <a:pt x="134" y="326"/>
                  </a:cubicBezTo>
                  <a:cubicBezTo>
                    <a:pt x="130" y="330"/>
                    <a:pt x="126" y="333"/>
                    <a:pt x="112" y="332"/>
                  </a:cubicBezTo>
                  <a:cubicBezTo>
                    <a:pt x="97" y="331"/>
                    <a:pt x="93" y="355"/>
                    <a:pt x="79" y="342"/>
                  </a:cubicBezTo>
                  <a:cubicBezTo>
                    <a:pt x="64" y="328"/>
                    <a:pt x="57" y="327"/>
                    <a:pt x="49" y="319"/>
                  </a:cubicBezTo>
                  <a:cubicBezTo>
                    <a:pt x="40" y="311"/>
                    <a:pt x="27" y="284"/>
                    <a:pt x="36" y="284"/>
                  </a:cubicBezTo>
                  <a:cubicBezTo>
                    <a:pt x="46" y="285"/>
                    <a:pt x="49" y="276"/>
                    <a:pt x="42" y="263"/>
                  </a:cubicBezTo>
                  <a:cubicBezTo>
                    <a:pt x="35" y="250"/>
                    <a:pt x="23" y="240"/>
                    <a:pt x="17" y="220"/>
                  </a:cubicBezTo>
                  <a:cubicBezTo>
                    <a:pt x="11" y="200"/>
                    <a:pt x="12" y="194"/>
                    <a:pt x="6" y="187"/>
                  </a:cubicBezTo>
                  <a:lnTo>
                    <a:pt x="0" y="177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32" name="Freeform 346">
              <a:extLst>
                <a:ext uri="{FF2B5EF4-FFF2-40B4-BE49-F238E27FC236}">
                  <a16:creationId xmlns:a16="http://schemas.microsoft.com/office/drawing/2014/main" id="{2D92B8D7-2CE4-47C2-8FF2-CA0B7BDF2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660" y="4967981"/>
              <a:ext cx="24886" cy="29710"/>
            </a:xfrm>
            <a:custGeom>
              <a:avLst/>
              <a:gdLst>
                <a:gd name="T0" fmla="*/ 2147483647 w 35"/>
                <a:gd name="T1" fmla="*/ 2147483647 h 47"/>
                <a:gd name="T2" fmla="*/ 2147483647 w 35"/>
                <a:gd name="T3" fmla="*/ 2147483647 h 47"/>
                <a:gd name="T4" fmla="*/ 2147483647 w 35"/>
                <a:gd name="T5" fmla="*/ 2147483647 h 47"/>
                <a:gd name="T6" fmla="*/ 2147483647 w 35"/>
                <a:gd name="T7" fmla="*/ 2147483647 h 47"/>
                <a:gd name="T8" fmla="*/ 2147483647 w 35"/>
                <a:gd name="T9" fmla="*/ 2147483647 h 47"/>
                <a:gd name="T10" fmla="*/ 2147483647 w 35"/>
                <a:gd name="T11" fmla="*/ 2147483647 h 47"/>
                <a:gd name="T12" fmla="*/ 2147483647 w 35"/>
                <a:gd name="T13" fmla="*/ 2147483647 h 47"/>
                <a:gd name="T14" fmla="*/ 2147483647 w 35"/>
                <a:gd name="T15" fmla="*/ 2147483647 h 47"/>
                <a:gd name="T16" fmla="*/ 2147483647 w 35"/>
                <a:gd name="T17" fmla="*/ 2147483647 h 47"/>
                <a:gd name="T18" fmla="*/ 2147483647 w 35"/>
                <a:gd name="T19" fmla="*/ 2147483647 h 47"/>
                <a:gd name="T20" fmla="*/ 2147483647 w 35"/>
                <a:gd name="T21" fmla="*/ 2147483647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"/>
                <a:gd name="T34" fmla="*/ 0 h 47"/>
                <a:gd name="T35" fmla="*/ 35 w 35"/>
                <a:gd name="T36" fmla="*/ 47 h 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" h="47">
                  <a:moveTo>
                    <a:pt x="35" y="33"/>
                  </a:move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26" y="9"/>
                    <a:pt x="24" y="7"/>
                  </a:cubicBezTo>
                  <a:cubicBezTo>
                    <a:pt x="22" y="5"/>
                    <a:pt x="16" y="0"/>
                    <a:pt x="14" y="2"/>
                  </a:cubicBezTo>
                  <a:cubicBezTo>
                    <a:pt x="11" y="4"/>
                    <a:pt x="8" y="2"/>
                    <a:pt x="7" y="9"/>
                  </a:cubicBezTo>
                  <a:cubicBezTo>
                    <a:pt x="7" y="15"/>
                    <a:pt x="9" y="16"/>
                    <a:pt x="8" y="19"/>
                  </a:cubicBezTo>
                  <a:cubicBezTo>
                    <a:pt x="7" y="22"/>
                    <a:pt x="0" y="24"/>
                    <a:pt x="1" y="26"/>
                  </a:cubicBezTo>
                  <a:cubicBezTo>
                    <a:pt x="3" y="29"/>
                    <a:pt x="7" y="33"/>
                    <a:pt x="10" y="36"/>
                  </a:cubicBezTo>
                  <a:cubicBezTo>
                    <a:pt x="13" y="39"/>
                    <a:pt x="17" y="44"/>
                    <a:pt x="21" y="45"/>
                  </a:cubicBezTo>
                  <a:cubicBezTo>
                    <a:pt x="26" y="47"/>
                    <a:pt x="29" y="42"/>
                    <a:pt x="31" y="39"/>
                  </a:cubicBezTo>
                  <a:cubicBezTo>
                    <a:pt x="32" y="37"/>
                    <a:pt x="35" y="33"/>
                    <a:pt x="35" y="33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33" name="Freeform 347">
              <a:extLst>
                <a:ext uri="{FF2B5EF4-FFF2-40B4-BE49-F238E27FC236}">
                  <a16:creationId xmlns:a16="http://schemas.microsoft.com/office/drawing/2014/main" id="{FB759C14-F7A3-43B1-9F93-E649D352A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7969" y="4724588"/>
              <a:ext cx="159793" cy="250249"/>
            </a:xfrm>
            <a:custGeom>
              <a:avLst/>
              <a:gdLst>
                <a:gd name="T0" fmla="*/ 2147483647 w 219"/>
                <a:gd name="T1" fmla="*/ 2147483647 h 392"/>
                <a:gd name="T2" fmla="*/ 2147483647 w 219"/>
                <a:gd name="T3" fmla="*/ 2147483647 h 392"/>
                <a:gd name="T4" fmla="*/ 2147483647 w 219"/>
                <a:gd name="T5" fmla="*/ 2147483647 h 392"/>
                <a:gd name="T6" fmla="*/ 2147483647 w 219"/>
                <a:gd name="T7" fmla="*/ 2147483647 h 392"/>
                <a:gd name="T8" fmla="*/ 2147483647 w 219"/>
                <a:gd name="T9" fmla="*/ 2147483647 h 392"/>
                <a:gd name="T10" fmla="*/ 2147483647 w 219"/>
                <a:gd name="T11" fmla="*/ 2147483647 h 392"/>
                <a:gd name="T12" fmla="*/ 2147483647 w 219"/>
                <a:gd name="T13" fmla="*/ 2147483647 h 392"/>
                <a:gd name="T14" fmla="*/ 2147483647 w 219"/>
                <a:gd name="T15" fmla="*/ 2147483647 h 392"/>
                <a:gd name="T16" fmla="*/ 2147483647 w 219"/>
                <a:gd name="T17" fmla="*/ 2147483647 h 392"/>
                <a:gd name="T18" fmla="*/ 2147483647 w 219"/>
                <a:gd name="T19" fmla="*/ 2147483647 h 392"/>
                <a:gd name="T20" fmla="*/ 2147483647 w 219"/>
                <a:gd name="T21" fmla="*/ 2147483647 h 392"/>
                <a:gd name="T22" fmla="*/ 2147483647 w 219"/>
                <a:gd name="T23" fmla="*/ 2147483647 h 392"/>
                <a:gd name="T24" fmla="*/ 2147483647 w 219"/>
                <a:gd name="T25" fmla="*/ 2147483647 h 392"/>
                <a:gd name="T26" fmla="*/ 2147483647 w 219"/>
                <a:gd name="T27" fmla="*/ 2147483647 h 392"/>
                <a:gd name="T28" fmla="*/ 2147483647 w 219"/>
                <a:gd name="T29" fmla="*/ 2147483647 h 392"/>
                <a:gd name="T30" fmla="*/ 2147483647 w 219"/>
                <a:gd name="T31" fmla="*/ 2147483647 h 392"/>
                <a:gd name="T32" fmla="*/ 2147483647 w 219"/>
                <a:gd name="T33" fmla="*/ 2147483647 h 392"/>
                <a:gd name="T34" fmla="*/ 2147483647 w 219"/>
                <a:gd name="T35" fmla="*/ 2147483647 h 392"/>
                <a:gd name="T36" fmla="*/ 2147483647 w 219"/>
                <a:gd name="T37" fmla="*/ 2147483647 h 392"/>
                <a:gd name="T38" fmla="*/ 2147483647 w 219"/>
                <a:gd name="T39" fmla="*/ 2147483647 h 392"/>
                <a:gd name="T40" fmla="*/ 2147483647 w 219"/>
                <a:gd name="T41" fmla="*/ 2147483647 h 392"/>
                <a:gd name="T42" fmla="*/ 2147483647 w 219"/>
                <a:gd name="T43" fmla="*/ 2147483647 h 392"/>
                <a:gd name="T44" fmla="*/ 2147483647 w 219"/>
                <a:gd name="T45" fmla="*/ 2147483647 h 392"/>
                <a:gd name="T46" fmla="*/ 2147483647 w 219"/>
                <a:gd name="T47" fmla="*/ 2147483647 h 392"/>
                <a:gd name="T48" fmla="*/ 2147483647 w 219"/>
                <a:gd name="T49" fmla="*/ 2147483647 h 392"/>
                <a:gd name="T50" fmla="*/ 2147483647 w 219"/>
                <a:gd name="T51" fmla="*/ 2147483647 h 392"/>
                <a:gd name="T52" fmla="*/ 2147483647 w 219"/>
                <a:gd name="T53" fmla="*/ 2147483647 h 392"/>
                <a:gd name="T54" fmla="*/ 2147483647 w 219"/>
                <a:gd name="T55" fmla="*/ 2147483647 h 392"/>
                <a:gd name="T56" fmla="*/ 2147483647 w 219"/>
                <a:gd name="T57" fmla="*/ 2147483647 h 392"/>
                <a:gd name="T58" fmla="*/ 2147483647 w 219"/>
                <a:gd name="T59" fmla="*/ 0 h 392"/>
                <a:gd name="T60" fmla="*/ 2147483647 w 219"/>
                <a:gd name="T61" fmla="*/ 2147483647 h 392"/>
                <a:gd name="T62" fmla="*/ 2147483647 w 219"/>
                <a:gd name="T63" fmla="*/ 2147483647 h 392"/>
                <a:gd name="T64" fmla="*/ 2147483647 w 219"/>
                <a:gd name="T65" fmla="*/ 2147483647 h 392"/>
                <a:gd name="T66" fmla="*/ 2147483647 w 219"/>
                <a:gd name="T67" fmla="*/ 2147483647 h 392"/>
                <a:gd name="T68" fmla="*/ 2147483647 w 219"/>
                <a:gd name="T69" fmla="*/ 2147483647 h 392"/>
                <a:gd name="T70" fmla="*/ 2147483647 w 219"/>
                <a:gd name="T71" fmla="*/ 2147483647 h 392"/>
                <a:gd name="T72" fmla="*/ 2147483647 w 219"/>
                <a:gd name="T73" fmla="*/ 2147483647 h 392"/>
                <a:gd name="T74" fmla="*/ 2147483647 w 219"/>
                <a:gd name="T75" fmla="*/ 2147483647 h 392"/>
                <a:gd name="T76" fmla="*/ 2147483647 w 219"/>
                <a:gd name="T77" fmla="*/ 2147483647 h 392"/>
                <a:gd name="T78" fmla="*/ 2147483647 w 219"/>
                <a:gd name="T79" fmla="*/ 2147483647 h 392"/>
                <a:gd name="T80" fmla="*/ 2147483647 w 219"/>
                <a:gd name="T81" fmla="*/ 2147483647 h 392"/>
                <a:gd name="T82" fmla="*/ 2147483647 w 219"/>
                <a:gd name="T83" fmla="*/ 2147483647 h 392"/>
                <a:gd name="T84" fmla="*/ 2147483647 w 219"/>
                <a:gd name="T85" fmla="*/ 2147483647 h 392"/>
                <a:gd name="T86" fmla="*/ 2147483647 w 219"/>
                <a:gd name="T87" fmla="*/ 2147483647 h 392"/>
                <a:gd name="T88" fmla="*/ 2147483647 w 219"/>
                <a:gd name="T89" fmla="*/ 2147483647 h 392"/>
                <a:gd name="T90" fmla="*/ 2147483647 w 219"/>
                <a:gd name="T91" fmla="*/ 2147483647 h 392"/>
                <a:gd name="T92" fmla="*/ 2147483647 w 219"/>
                <a:gd name="T93" fmla="*/ 2147483647 h 392"/>
                <a:gd name="T94" fmla="*/ 2147483647 w 219"/>
                <a:gd name="T95" fmla="*/ 2147483647 h 392"/>
                <a:gd name="T96" fmla="*/ 2147483647 w 219"/>
                <a:gd name="T97" fmla="*/ 2147483647 h 392"/>
                <a:gd name="T98" fmla="*/ 2147483647 w 219"/>
                <a:gd name="T99" fmla="*/ 2147483647 h 392"/>
                <a:gd name="T100" fmla="*/ 2147483647 w 219"/>
                <a:gd name="T101" fmla="*/ 2147483647 h 392"/>
                <a:gd name="T102" fmla="*/ 2147483647 w 219"/>
                <a:gd name="T103" fmla="*/ 2147483647 h 392"/>
                <a:gd name="T104" fmla="*/ 2147483647 w 219"/>
                <a:gd name="T105" fmla="*/ 2147483647 h 392"/>
                <a:gd name="T106" fmla="*/ 2147483647 w 219"/>
                <a:gd name="T107" fmla="*/ 2147483647 h 392"/>
                <a:gd name="T108" fmla="*/ 2147483647 w 219"/>
                <a:gd name="T109" fmla="*/ 2147483647 h 392"/>
                <a:gd name="T110" fmla="*/ 2147483647 w 219"/>
                <a:gd name="T111" fmla="*/ 2147483647 h 3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9"/>
                <a:gd name="T169" fmla="*/ 0 h 392"/>
                <a:gd name="T170" fmla="*/ 219 w 219"/>
                <a:gd name="T171" fmla="*/ 392 h 3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9" h="392">
                  <a:moveTo>
                    <a:pt x="63" y="122"/>
                  </a:moveTo>
                  <a:cubicBezTo>
                    <a:pt x="63" y="122"/>
                    <a:pt x="53" y="118"/>
                    <a:pt x="53" y="126"/>
                  </a:cubicBezTo>
                  <a:cubicBezTo>
                    <a:pt x="54" y="134"/>
                    <a:pt x="46" y="140"/>
                    <a:pt x="43" y="145"/>
                  </a:cubicBezTo>
                  <a:cubicBezTo>
                    <a:pt x="39" y="151"/>
                    <a:pt x="33" y="164"/>
                    <a:pt x="37" y="173"/>
                  </a:cubicBezTo>
                  <a:cubicBezTo>
                    <a:pt x="40" y="182"/>
                    <a:pt x="43" y="193"/>
                    <a:pt x="43" y="202"/>
                  </a:cubicBezTo>
                  <a:cubicBezTo>
                    <a:pt x="43" y="212"/>
                    <a:pt x="39" y="215"/>
                    <a:pt x="43" y="217"/>
                  </a:cubicBezTo>
                  <a:cubicBezTo>
                    <a:pt x="46" y="220"/>
                    <a:pt x="39" y="231"/>
                    <a:pt x="37" y="240"/>
                  </a:cubicBezTo>
                  <a:cubicBezTo>
                    <a:pt x="34" y="249"/>
                    <a:pt x="24" y="252"/>
                    <a:pt x="21" y="260"/>
                  </a:cubicBezTo>
                  <a:cubicBezTo>
                    <a:pt x="19" y="268"/>
                    <a:pt x="20" y="273"/>
                    <a:pt x="15" y="275"/>
                  </a:cubicBezTo>
                  <a:cubicBezTo>
                    <a:pt x="11" y="277"/>
                    <a:pt x="8" y="275"/>
                    <a:pt x="6" y="281"/>
                  </a:cubicBezTo>
                  <a:cubicBezTo>
                    <a:pt x="5" y="288"/>
                    <a:pt x="0" y="301"/>
                    <a:pt x="5" y="307"/>
                  </a:cubicBezTo>
                  <a:cubicBezTo>
                    <a:pt x="9" y="314"/>
                    <a:pt x="10" y="316"/>
                    <a:pt x="13" y="322"/>
                  </a:cubicBezTo>
                  <a:cubicBezTo>
                    <a:pt x="15" y="327"/>
                    <a:pt x="23" y="322"/>
                    <a:pt x="14" y="336"/>
                  </a:cubicBezTo>
                  <a:cubicBezTo>
                    <a:pt x="5" y="350"/>
                    <a:pt x="6" y="350"/>
                    <a:pt x="10" y="360"/>
                  </a:cubicBezTo>
                  <a:cubicBezTo>
                    <a:pt x="13" y="370"/>
                    <a:pt x="11" y="372"/>
                    <a:pt x="19" y="378"/>
                  </a:cubicBezTo>
                  <a:cubicBezTo>
                    <a:pt x="27" y="383"/>
                    <a:pt x="40" y="385"/>
                    <a:pt x="43" y="388"/>
                  </a:cubicBezTo>
                  <a:cubicBezTo>
                    <a:pt x="45" y="392"/>
                    <a:pt x="52" y="392"/>
                    <a:pt x="56" y="387"/>
                  </a:cubicBezTo>
                  <a:cubicBezTo>
                    <a:pt x="61" y="383"/>
                    <a:pt x="67" y="377"/>
                    <a:pt x="75" y="377"/>
                  </a:cubicBezTo>
                  <a:cubicBezTo>
                    <a:pt x="83" y="377"/>
                    <a:pt x="88" y="381"/>
                    <a:pt x="93" y="376"/>
                  </a:cubicBezTo>
                  <a:cubicBezTo>
                    <a:pt x="97" y="370"/>
                    <a:pt x="167" y="215"/>
                    <a:pt x="180" y="195"/>
                  </a:cubicBezTo>
                  <a:cubicBezTo>
                    <a:pt x="192" y="176"/>
                    <a:pt x="186" y="165"/>
                    <a:pt x="188" y="156"/>
                  </a:cubicBezTo>
                  <a:cubicBezTo>
                    <a:pt x="190" y="147"/>
                    <a:pt x="202" y="132"/>
                    <a:pt x="198" y="123"/>
                  </a:cubicBezTo>
                  <a:cubicBezTo>
                    <a:pt x="195" y="114"/>
                    <a:pt x="195" y="106"/>
                    <a:pt x="199" y="105"/>
                  </a:cubicBezTo>
                  <a:cubicBezTo>
                    <a:pt x="204" y="105"/>
                    <a:pt x="208" y="109"/>
                    <a:pt x="209" y="116"/>
                  </a:cubicBezTo>
                  <a:cubicBezTo>
                    <a:pt x="210" y="123"/>
                    <a:pt x="215" y="120"/>
                    <a:pt x="217" y="108"/>
                  </a:cubicBezTo>
                  <a:cubicBezTo>
                    <a:pt x="219" y="97"/>
                    <a:pt x="218" y="102"/>
                    <a:pt x="216" y="81"/>
                  </a:cubicBezTo>
                  <a:cubicBezTo>
                    <a:pt x="214" y="61"/>
                    <a:pt x="214" y="52"/>
                    <a:pt x="214" y="46"/>
                  </a:cubicBezTo>
                  <a:cubicBezTo>
                    <a:pt x="213" y="40"/>
                    <a:pt x="213" y="34"/>
                    <a:pt x="207" y="29"/>
                  </a:cubicBezTo>
                  <a:cubicBezTo>
                    <a:pt x="202" y="24"/>
                    <a:pt x="199" y="22"/>
                    <a:pt x="198" y="13"/>
                  </a:cubicBezTo>
                  <a:cubicBezTo>
                    <a:pt x="198" y="4"/>
                    <a:pt x="194" y="0"/>
                    <a:pt x="194" y="0"/>
                  </a:cubicBezTo>
                  <a:cubicBezTo>
                    <a:pt x="194" y="0"/>
                    <a:pt x="191" y="9"/>
                    <a:pt x="189" y="12"/>
                  </a:cubicBezTo>
                  <a:cubicBezTo>
                    <a:pt x="186" y="15"/>
                    <a:pt x="180" y="10"/>
                    <a:pt x="180" y="16"/>
                  </a:cubicBezTo>
                  <a:cubicBezTo>
                    <a:pt x="180" y="23"/>
                    <a:pt x="183" y="24"/>
                    <a:pt x="183" y="30"/>
                  </a:cubicBezTo>
                  <a:cubicBezTo>
                    <a:pt x="183" y="36"/>
                    <a:pt x="181" y="34"/>
                    <a:pt x="179" y="40"/>
                  </a:cubicBezTo>
                  <a:cubicBezTo>
                    <a:pt x="177" y="47"/>
                    <a:pt x="168" y="48"/>
                    <a:pt x="168" y="48"/>
                  </a:cubicBezTo>
                  <a:cubicBezTo>
                    <a:pt x="168" y="48"/>
                    <a:pt x="168" y="60"/>
                    <a:pt x="165" y="57"/>
                  </a:cubicBezTo>
                  <a:cubicBezTo>
                    <a:pt x="161" y="55"/>
                    <a:pt x="163" y="47"/>
                    <a:pt x="158" y="48"/>
                  </a:cubicBezTo>
                  <a:cubicBezTo>
                    <a:pt x="154" y="50"/>
                    <a:pt x="149" y="54"/>
                    <a:pt x="152" y="57"/>
                  </a:cubicBezTo>
                  <a:cubicBezTo>
                    <a:pt x="155" y="61"/>
                    <a:pt x="161" y="69"/>
                    <a:pt x="157" y="69"/>
                  </a:cubicBezTo>
                  <a:cubicBezTo>
                    <a:pt x="152" y="69"/>
                    <a:pt x="147" y="61"/>
                    <a:pt x="146" y="67"/>
                  </a:cubicBezTo>
                  <a:cubicBezTo>
                    <a:pt x="145" y="73"/>
                    <a:pt x="154" y="75"/>
                    <a:pt x="156" y="79"/>
                  </a:cubicBezTo>
                  <a:cubicBezTo>
                    <a:pt x="157" y="82"/>
                    <a:pt x="156" y="90"/>
                    <a:pt x="151" y="90"/>
                  </a:cubicBezTo>
                  <a:cubicBezTo>
                    <a:pt x="147" y="90"/>
                    <a:pt x="148" y="81"/>
                    <a:pt x="143" y="82"/>
                  </a:cubicBezTo>
                  <a:cubicBezTo>
                    <a:pt x="139" y="83"/>
                    <a:pt x="138" y="82"/>
                    <a:pt x="136" y="88"/>
                  </a:cubicBezTo>
                  <a:cubicBezTo>
                    <a:pt x="134" y="93"/>
                    <a:pt x="133" y="93"/>
                    <a:pt x="133" y="97"/>
                  </a:cubicBezTo>
                  <a:cubicBezTo>
                    <a:pt x="132" y="102"/>
                    <a:pt x="126" y="107"/>
                    <a:pt x="124" y="105"/>
                  </a:cubicBezTo>
                  <a:cubicBezTo>
                    <a:pt x="121" y="102"/>
                    <a:pt x="125" y="94"/>
                    <a:pt x="121" y="96"/>
                  </a:cubicBezTo>
                  <a:cubicBezTo>
                    <a:pt x="117" y="97"/>
                    <a:pt x="113" y="94"/>
                    <a:pt x="112" y="100"/>
                  </a:cubicBezTo>
                  <a:cubicBezTo>
                    <a:pt x="111" y="106"/>
                    <a:pt x="105" y="108"/>
                    <a:pt x="105" y="108"/>
                  </a:cubicBezTo>
                  <a:cubicBezTo>
                    <a:pt x="102" y="118"/>
                    <a:pt x="102" y="118"/>
                    <a:pt x="102" y="118"/>
                  </a:cubicBezTo>
                  <a:cubicBezTo>
                    <a:pt x="102" y="118"/>
                    <a:pt x="100" y="113"/>
                    <a:pt x="97" y="112"/>
                  </a:cubicBezTo>
                  <a:cubicBezTo>
                    <a:pt x="94" y="110"/>
                    <a:pt x="91" y="104"/>
                    <a:pt x="89" y="108"/>
                  </a:cubicBezTo>
                  <a:cubicBezTo>
                    <a:pt x="87" y="113"/>
                    <a:pt x="85" y="120"/>
                    <a:pt x="82" y="120"/>
                  </a:cubicBezTo>
                  <a:cubicBezTo>
                    <a:pt x="79" y="120"/>
                    <a:pt x="80" y="114"/>
                    <a:pt x="76" y="117"/>
                  </a:cubicBezTo>
                  <a:cubicBezTo>
                    <a:pt x="71" y="120"/>
                    <a:pt x="69" y="118"/>
                    <a:pt x="69" y="121"/>
                  </a:cubicBezTo>
                  <a:cubicBezTo>
                    <a:pt x="69" y="125"/>
                    <a:pt x="63" y="122"/>
                    <a:pt x="63" y="122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34" name="Freeform 348">
              <a:extLst>
                <a:ext uri="{FF2B5EF4-FFF2-40B4-BE49-F238E27FC236}">
                  <a16:creationId xmlns:a16="http://schemas.microsoft.com/office/drawing/2014/main" id="{3E41F68E-0706-4A30-808A-FC8590857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5578" y="4613748"/>
              <a:ext cx="13098" cy="12570"/>
            </a:xfrm>
            <a:custGeom>
              <a:avLst/>
              <a:gdLst>
                <a:gd name="T0" fmla="*/ 2147483647 w 18"/>
                <a:gd name="T1" fmla="*/ 0 h 19"/>
                <a:gd name="T2" fmla="*/ 2147483647 w 18"/>
                <a:gd name="T3" fmla="*/ 2147483647 h 19"/>
                <a:gd name="T4" fmla="*/ 2147483647 w 18"/>
                <a:gd name="T5" fmla="*/ 2147483647 h 19"/>
                <a:gd name="T6" fmla="*/ 2147483647 w 18"/>
                <a:gd name="T7" fmla="*/ 2147483647 h 19"/>
                <a:gd name="T8" fmla="*/ 2147483647 w 18"/>
                <a:gd name="T9" fmla="*/ 2147483647 h 19"/>
                <a:gd name="T10" fmla="*/ 2147483647 w 18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9"/>
                <a:gd name="T20" fmla="*/ 18 w 18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9">
                  <a:moveTo>
                    <a:pt x="5" y="0"/>
                  </a:moveTo>
                  <a:cubicBezTo>
                    <a:pt x="0" y="3"/>
                    <a:pt x="0" y="9"/>
                    <a:pt x="3" y="12"/>
                  </a:cubicBezTo>
                  <a:cubicBezTo>
                    <a:pt x="5" y="15"/>
                    <a:pt x="8" y="19"/>
                    <a:pt x="11" y="18"/>
                  </a:cubicBezTo>
                  <a:cubicBezTo>
                    <a:pt x="15" y="18"/>
                    <a:pt x="18" y="12"/>
                    <a:pt x="18" y="10"/>
                  </a:cubicBezTo>
                  <a:cubicBezTo>
                    <a:pt x="18" y="9"/>
                    <a:pt x="17" y="4"/>
                    <a:pt x="14" y="4"/>
                  </a:cubicBezTo>
                  <a:cubicBezTo>
                    <a:pt x="11" y="4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35" name="Freeform 349">
              <a:extLst>
                <a:ext uri="{FF2B5EF4-FFF2-40B4-BE49-F238E27FC236}">
                  <a16:creationId xmlns:a16="http://schemas.microsoft.com/office/drawing/2014/main" id="{68E9904B-DB55-4F8A-A805-654C2281F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746" y="4596607"/>
              <a:ext cx="10478" cy="10284"/>
            </a:xfrm>
            <a:custGeom>
              <a:avLst/>
              <a:gdLst>
                <a:gd name="T0" fmla="*/ 2147483647 w 13"/>
                <a:gd name="T1" fmla="*/ 0 h 16"/>
                <a:gd name="T2" fmla="*/ 2147483647 w 13"/>
                <a:gd name="T3" fmla="*/ 2147483647 h 16"/>
                <a:gd name="T4" fmla="*/ 2147483647 w 13"/>
                <a:gd name="T5" fmla="*/ 2147483647 h 16"/>
                <a:gd name="T6" fmla="*/ 2147483647 w 13"/>
                <a:gd name="T7" fmla="*/ 2147483647 h 16"/>
                <a:gd name="T8" fmla="*/ 2147483647 w 13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6"/>
                <a:gd name="T17" fmla="*/ 13 w 13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6">
                  <a:moveTo>
                    <a:pt x="8" y="0"/>
                  </a:moveTo>
                  <a:cubicBezTo>
                    <a:pt x="4" y="1"/>
                    <a:pt x="0" y="8"/>
                    <a:pt x="2" y="12"/>
                  </a:cubicBezTo>
                  <a:cubicBezTo>
                    <a:pt x="5" y="16"/>
                    <a:pt x="9" y="16"/>
                    <a:pt x="10" y="14"/>
                  </a:cubicBezTo>
                  <a:cubicBezTo>
                    <a:pt x="10" y="11"/>
                    <a:pt x="13" y="6"/>
                    <a:pt x="12" y="4"/>
                  </a:cubicBezTo>
                  <a:cubicBezTo>
                    <a:pt x="11" y="3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36" name="Freeform 350">
              <a:extLst>
                <a:ext uri="{FF2B5EF4-FFF2-40B4-BE49-F238E27FC236}">
                  <a16:creationId xmlns:a16="http://schemas.microsoft.com/office/drawing/2014/main" id="{373B686D-0DF5-482E-9CC4-8307F3639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419" y="4890278"/>
              <a:ext cx="10478" cy="12570"/>
            </a:xfrm>
            <a:custGeom>
              <a:avLst/>
              <a:gdLst>
                <a:gd name="T0" fmla="*/ 2147483647 w 15"/>
                <a:gd name="T1" fmla="*/ 2147483647 h 19"/>
                <a:gd name="T2" fmla="*/ 0 w 15"/>
                <a:gd name="T3" fmla="*/ 2147483647 h 19"/>
                <a:gd name="T4" fmla="*/ 2147483647 w 15"/>
                <a:gd name="T5" fmla="*/ 2147483647 h 19"/>
                <a:gd name="T6" fmla="*/ 2147483647 w 15"/>
                <a:gd name="T7" fmla="*/ 2147483647 h 19"/>
                <a:gd name="T8" fmla="*/ 2147483647 w 15"/>
                <a:gd name="T9" fmla="*/ 2147483647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9"/>
                <a:gd name="T17" fmla="*/ 15 w 15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9">
                  <a:moveTo>
                    <a:pt x="9" y="1"/>
                  </a:moveTo>
                  <a:cubicBezTo>
                    <a:pt x="5" y="2"/>
                    <a:pt x="0" y="0"/>
                    <a:pt x="0" y="7"/>
                  </a:cubicBezTo>
                  <a:cubicBezTo>
                    <a:pt x="0" y="14"/>
                    <a:pt x="3" y="17"/>
                    <a:pt x="5" y="18"/>
                  </a:cubicBezTo>
                  <a:cubicBezTo>
                    <a:pt x="8" y="19"/>
                    <a:pt x="13" y="16"/>
                    <a:pt x="14" y="13"/>
                  </a:cubicBezTo>
                  <a:cubicBezTo>
                    <a:pt x="15" y="11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37" name="Freeform 351">
              <a:extLst>
                <a:ext uri="{FF2B5EF4-FFF2-40B4-BE49-F238E27FC236}">
                  <a16:creationId xmlns:a16="http://schemas.microsoft.com/office/drawing/2014/main" id="{C2844F1B-D4CC-43F9-955E-31A1A9792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712" y="4879994"/>
              <a:ext cx="9168" cy="9142"/>
            </a:xfrm>
            <a:custGeom>
              <a:avLst/>
              <a:gdLst>
                <a:gd name="T0" fmla="*/ 2147483647 w 12"/>
                <a:gd name="T1" fmla="*/ 0 h 13"/>
                <a:gd name="T2" fmla="*/ 0 w 12"/>
                <a:gd name="T3" fmla="*/ 2147483647 h 13"/>
                <a:gd name="T4" fmla="*/ 2147483647 w 12"/>
                <a:gd name="T5" fmla="*/ 2147483647 h 13"/>
                <a:gd name="T6" fmla="*/ 2147483647 w 12"/>
                <a:gd name="T7" fmla="*/ 2147483647 h 13"/>
                <a:gd name="T8" fmla="*/ 2147483647 w 12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3"/>
                <a:gd name="T17" fmla="*/ 12 w 12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3">
                  <a:moveTo>
                    <a:pt x="5" y="0"/>
                  </a:moveTo>
                  <a:cubicBezTo>
                    <a:pt x="2" y="0"/>
                    <a:pt x="0" y="0"/>
                    <a:pt x="0" y="6"/>
                  </a:cubicBezTo>
                  <a:cubicBezTo>
                    <a:pt x="1" y="11"/>
                    <a:pt x="5" y="13"/>
                    <a:pt x="7" y="13"/>
                  </a:cubicBezTo>
                  <a:cubicBezTo>
                    <a:pt x="9" y="12"/>
                    <a:pt x="12" y="6"/>
                    <a:pt x="12" y="6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38" name="Freeform 352">
              <a:extLst>
                <a:ext uri="{FF2B5EF4-FFF2-40B4-BE49-F238E27FC236}">
                  <a16:creationId xmlns:a16="http://schemas.microsoft.com/office/drawing/2014/main" id="{0D8291C1-E369-447B-8B6E-B994A0C1D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192" y="4176098"/>
              <a:ext cx="11788" cy="7999"/>
            </a:xfrm>
            <a:custGeom>
              <a:avLst/>
              <a:gdLst>
                <a:gd name="T0" fmla="*/ 2147483647 w 17"/>
                <a:gd name="T1" fmla="*/ 0 h 12"/>
                <a:gd name="T2" fmla="*/ 2147483647 w 17"/>
                <a:gd name="T3" fmla="*/ 2147483647 h 12"/>
                <a:gd name="T4" fmla="*/ 2147483647 w 17"/>
                <a:gd name="T5" fmla="*/ 2147483647 h 12"/>
                <a:gd name="T6" fmla="*/ 2147483647 w 17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2"/>
                <a:gd name="T14" fmla="*/ 17 w 17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2">
                  <a:moveTo>
                    <a:pt x="11" y="0"/>
                  </a:moveTo>
                  <a:cubicBezTo>
                    <a:pt x="7" y="1"/>
                    <a:pt x="0" y="5"/>
                    <a:pt x="6" y="9"/>
                  </a:cubicBezTo>
                  <a:cubicBezTo>
                    <a:pt x="12" y="12"/>
                    <a:pt x="17" y="6"/>
                    <a:pt x="17" y="6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39" name="Freeform 353">
              <a:extLst>
                <a:ext uri="{FF2B5EF4-FFF2-40B4-BE49-F238E27FC236}">
                  <a16:creationId xmlns:a16="http://schemas.microsoft.com/office/drawing/2014/main" id="{7C08E1CE-65BA-48CD-AE54-4442A513A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698" y="4188668"/>
              <a:ext cx="7859" cy="5713"/>
            </a:xfrm>
            <a:custGeom>
              <a:avLst/>
              <a:gdLst>
                <a:gd name="T0" fmla="*/ 2147483647 w 11"/>
                <a:gd name="T1" fmla="*/ 0 h 8"/>
                <a:gd name="T2" fmla="*/ 2147483647 w 11"/>
                <a:gd name="T3" fmla="*/ 2147483647 h 8"/>
                <a:gd name="T4" fmla="*/ 2147483647 w 11"/>
                <a:gd name="T5" fmla="*/ 2147483647 h 8"/>
                <a:gd name="T6" fmla="*/ 2147483647 w 11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8"/>
                <a:gd name="T14" fmla="*/ 11 w 11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8">
                  <a:moveTo>
                    <a:pt x="8" y="0"/>
                  </a:moveTo>
                  <a:cubicBezTo>
                    <a:pt x="6" y="0"/>
                    <a:pt x="0" y="4"/>
                    <a:pt x="4" y="6"/>
                  </a:cubicBezTo>
                  <a:cubicBezTo>
                    <a:pt x="8" y="8"/>
                    <a:pt x="11" y="4"/>
                    <a:pt x="11" y="4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40" name="Freeform 354">
              <a:extLst>
                <a:ext uri="{FF2B5EF4-FFF2-40B4-BE49-F238E27FC236}">
                  <a16:creationId xmlns:a16="http://schemas.microsoft.com/office/drawing/2014/main" id="{3EB25C9B-2246-487B-B3B2-70650BD21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9693" y="5017117"/>
              <a:ext cx="49772" cy="38851"/>
            </a:xfrm>
            <a:custGeom>
              <a:avLst/>
              <a:gdLst>
                <a:gd name="T0" fmla="*/ 2147483647 w 69"/>
                <a:gd name="T1" fmla="*/ 2147483647 h 62"/>
                <a:gd name="T2" fmla="*/ 2147483647 w 69"/>
                <a:gd name="T3" fmla="*/ 2147483647 h 62"/>
                <a:gd name="T4" fmla="*/ 2147483647 w 69"/>
                <a:gd name="T5" fmla="*/ 2147483647 h 62"/>
                <a:gd name="T6" fmla="*/ 2147483647 w 69"/>
                <a:gd name="T7" fmla="*/ 2147483647 h 62"/>
                <a:gd name="T8" fmla="*/ 2147483647 w 69"/>
                <a:gd name="T9" fmla="*/ 2147483647 h 62"/>
                <a:gd name="T10" fmla="*/ 2147483647 w 69"/>
                <a:gd name="T11" fmla="*/ 2147483647 h 62"/>
                <a:gd name="T12" fmla="*/ 2147483647 w 69"/>
                <a:gd name="T13" fmla="*/ 2147483647 h 62"/>
                <a:gd name="T14" fmla="*/ 2147483647 w 69"/>
                <a:gd name="T15" fmla="*/ 2147483647 h 62"/>
                <a:gd name="T16" fmla="*/ 2147483647 w 69"/>
                <a:gd name="T17" fmla="*/ 2147483647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62"/>
                <a:gd name="T29" fmla="*/ 69 w 69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62">
                  <a:moveTo>
                    <a:pt x="52" y="10"/>
                  </a:moveTo>
                  <a:cubicBezTo>
                    <a:pt x="48" y="3"/>
                    <a:pt x="48" y="0"/>
                    <a:pt x="36" y="3"/>
                  </a:cubicBezTo>
                  <a:cubicBezTo>
                    <a:pt x="25" y="6"/>
                    <a:pt x="6" y="16"/>
                    <a:pt x="7" y="20"/>
                  </a:cubicBezTo>
                  <a:cubicBezTo>
                    <a:pt x="8" y="24"/>
                    <a:pt x="2" y="29"/>
                    <a:pt x="1" y="32"/>
                  </a:cubicBezTo>
                  <a:cubicBezTo>
                    <a:pt x="0" y="35"/>
                    <a:pt x="3" y="48"/>
                    <a:pt x="8" y="55"/>
                  </a:cubicBezTo>
                  <a:cubicBezTo>
                    <a:pt x="14" y="61"/>
                    <a:pt x="23" y="62"/>
                    <a:pt x="31" y="53"/>
                  </a:cubicBezTo>
                  <a:cubicBezTo>
                    <a:pt x="38" y="44"/>
                    <a:pt x="45" y="49"/>
                    <a:pt x="52" y="44"/>
                  </a:cubicBezTo>
                  <a:cubicBezTo>
                    <a:pt x="59" y="39"/>
                    <a:pt x="69" y="30"/>
                    <a:pt x="66" y="26"/>
                  </a:cubicBezTo>
                  <a:cubicBezTo>
                    <a:pt x="64" y="22"/>
                    <a:pt x="52" y="10"/>
                    <a:pt x="52" y="10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41" name="Freeform 355">
              <a:extLst>
                <a:ext uri="{FF2B5EF4-FFF2-40B4-BE49-F238E27FC236}">
                  <a16:creationId xmlns:a16="http://schemas.microsoft.com/office/drawing/2014/main" id="{21B58625-8133-4439-B40C-21577ED4C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573" y="3850432"/>
              <a:ext cx="47152" cy="31995"/>
            </a:xfrm>
            <a:custGeom>
              <a:avLst/>
              <a:gdLst>
                <a:gd name="T0" fmla="*/ 2147483647 w 66"/>
                <a:gd name="T1" fmla="*/ 2147483647 h 49"/>
                <a:gd name="T2" fmla="*/ 2147483647 w 66"/>
                <a:gd name="T3" fmla="*/ 2147483647 h 49"/>
                <a:gd name="T4" fmla="*/ 2147483647 w 66"/>
                <a:gd name="T5" fmla="*/ 2147483647 h 49"/>
                <a:gd name="T6" fmla="*/ 2147483647 w 66"/>
                <a:gd name="T7" fmla="*/ 2147483647 h 49"/>
                <a:gd name="T8" fmla="*/ 2147483647 w 66"/>
                <a:gd name="T9" fmla="*/ 2147483647 h 49"/>
                <a:gd name="T10" fmla="*/ 2147483647 w 66"/>
                <a:gd name="T11" fmla="*/ 2147483647 h 49"/>
                <a:gd name="T12" fmla="*/ 2147483647 w 66"/>
                <a:gd name="T13" fmla="*/ 2147483647 h 49"/>
                <a:gd name="T14" fmla="*/ 2147483647 w 66"/>
                <a:gd name="T15" fmla="*/ 2147483647 h 49"/>
                <a:gd name="T16" fmla="*/ 2147483647 w 66"/>
                <a:gd name="T17" fmla="*/ 2147483647 h 49"/>
                <a:gd name="T18" fmla="*/ 2147483647 w 66"/>
                <a:gd name="T19" fmla="*/ 2147483647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"/>
                <a:gd name="T31" fmla="*/ 0 h 49"/>
                <a:gd name="T32" fmla="*/ 66 w 66"/>
                <a:gd name="T33" fmla="*/ 49 h 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" h="49">
                  <a:moveTo>
                    <a:pt x="25" y="21"/>
                  </a:moveTo>
                  <a:cubicBezTo>
                    <a:pt x="21" y="21"/>
                    <a:pt x="20" y="24"/>
                    <a:pt x="16" y="24"/>
                  </a:cubicBezTo>
                  <a:cubicBezTo>
                    <a:pt x="11" y="24"/>
                    <a:pt x="7" y="20"/>
                    <a:pt x="5" y="26"/>
                  </a:cubicBezTo>
                  <a:cubicBezTo>
                    <a:pt x="3" y="33"/>
                    <a:pt x="0" y="34"/>
                    <a:pt x="5" y="37"/>
                  </a:cubicBezTo>
                  <a:cubicBezTo>
                    <a:pt x="11" y="40"/>
                    <a:pt x="14" y="49"/>
                    <a:pt x="20" y="44"/>
                  </a:cubicBezTo>
                  <a:cubicBezTo>
                    <a:pt x="27" y="38"/>
                    <a:pt x="41" y="30"/>
                    <a:pt x="44" y="31"/>
                  </a:cubicBezTo>
                  <a:cubicBezTo>
                    <a:pt x="53" y="34"/>
                    <a:pt x="48" y="21"/>
                    <a:pt x="48" y="21"/>
                  </a:cubicBezTo>
                  <a:cubicBezTo>
                    <a:pt x="48" y="21"/>
                    <a:pt x="66" y="10"/>
                    <a:pt x="64" y="5"/>
                  </a:cubicBezTo>
                  <a:cubicBezTo>
                    <a:pt x="62" y="0"/>
                    <a:pt x="52" y="14"/>
                    <a:pt x="43" y="15"/>
                  </a:cubicBezTo>
                  <a:cubicBezTo>
                    <a:pt x="35" y="16"/>
                    <a:pt x="25" y="21"/>
                    <a:pt x="25" y="21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42" name="Freeform 356">
              <a:extLst>
                <a:ext uri="{FF2B5EF4-FFF2-40B4-BE49-F238E27FC236}">
                  <a16:creationId xmlns:a16="http://schemas.microsoft.com/office/drawing/2014/main" id="{69D0436A-A6CA-4D78-A417-5AE80E078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199" y="2356938"/>
              <a:ext cx="3059638" cy="1390652"/>
            </a:xfrm>
            <a:custGeom>
              <a:avLst/>
              <a:gdLst>
                <a:gd name="T0" fmla="*/ 2147483647 w 4194"/>
                <a:gd name="T1" fmla="*/ 2147483647 h 2184"/>
                <a:gd name="T2" fmla="*/ 2147483647 w 4194"/>
                <a:gd name="T3" fmla="*/ 2147483647 h 2184"/>
                <a:gd name="T4" fmla="*/ 2147483647 w 4194"/>
                <a:gd name="T5" fmla="*/ 2147483647 h 2184"/>
                <a:gd name="T6" fmla="*/ 2147483647 w 4194"/>
                <a:gd name="T7" fmla="*/ 2147483647 h 2184"/>
                <a:gd name="T8" fmla="*/ 2147483647 w 4194"/>
                <a:gd name="T9" fmla="*/ 2147483647 h 2184"/>
                <a:gd name="T10" fmla="*/ 2147483647 w 4194"/>
                <a:gd name="T11" fmla="*/ 2147483647 h 2184"/>
                <a:gd name="T12" fmla="*/ 2147483647 w 4194"/>
                <a:gd name="T13" fmla="*/ 2147483647 h 2184"/>
                <a:gd name="T14" fmla="*/ 2147483647 w 4194"/>
                <a:gd name="T15" fmla="*/ 2147483647 h 2184"/>
                <a:gd name="T16" fmla="*/ 2147483647 w 4194"/>
                <a:gd name="T17" fmla="*/ 2147483647 h 2184"/>
                <a:gd name="T18" fmla="*/ 2147483647 w 4194"/>
                <a:gd name="T19" fmla="*/ 2147483647 h 2184"/>
                <a:gd name="T20" fmla="*/ 2147483647 w 4194"/>
                <a:gd name="T21" fmla="*/ 2147483647 h 2184"/>
                <a:gd name="T22" fmla="*/ 2147483647 w 4194"/>
                <a:gd name="T23" fmla="*/ 2147483647 h 2184"/>
                <a:gd name="T24" fmla="*/ 2147483647 w 4194"/>
                <a:gd name="T25" fmla="*/ 2147483647 h 2184"/>
                <a:gd name="T26" fmla="*/ 2147483647 w 4194"/>
                <a:gd name="T27" fmla="*/ 2147483647 h 2184"/>
                <a:gd name="T28" fmla="*/ 2147483647 w 4194"/>
                <a:gd name="T29" fmla="*/ 2147483647 h 2184"/>
                <a:gd name="T30" fmla="*/ 2147483647 w 4194"/>
                <a:gd name="T31" fmla="*/ 2147483647 h 2184"/>
                <a:gd name="T32" fmla="*/ 2147483647 w 4194"/>
                <a:gd name="T33" fmla="*/ 2147483647 h 2184"/>
                <a:gd name="T34" fmla="*/ 2147483647 w 4194"/>
                <a:gd name="T35" fmla="*/ 2147483647 h 2184"/>
                <a:gd name="T36" fmla="*/ 2147483647 w 4194"/>
                <a:gd name="T37" fmla="*/ 2147483647 h 2184"/>
                <a:gd name="T38" fmla="*/ 2147483647 w 4194"/>
                <a:gd name="T39" fmla="*/ 2147483647 h 2184"/>
                <a:gd name="T40" fmla="*/ 2147483647 w 4194"/>
                <a:gd name="T41" fmla="*/ 2147483647 h 2184"/>
                <a:gd name="T42" fmla="*/ 2147483647 w 4194"/>
                <a:gd name="T43" fmla="*/ 2147483647 h 2184"/>
                <a:gd name="T44" fmla="*/ 2147483647 w 4194"/>
                <a:gd name="T45" fmla="*/ 2147483647 h 2184"/>
                <a:gd name="T46" fmla="*/ 2147483647 w 4194"/>
                <a:gd name="T47" fmla="*/ 2147483647 h 2184"/>
                <a:gd name="T48" fmla="*/ 2147483647 w 4194"/>
                <a:gd name="T49" fmla="*/ 2147483647 h 2184"/>
                <a:gd name="T50" fmla="*/ 2147483647 w 4194"/>
                <a:gd name="T51" fmla="*/ 2147483647 h 2184"/>
                <a:gd name="T52" fmla="*/ 2147483647 w 4194"/>
                <a:gd name="T53" fmla="*/ 2147483647 h 2184"/>
                <a:gd name="T54" fmla="*/ 2147483647 w 4194"/>
                <a:gd name="T55" fmla="*/ 2147483647 h 2184"/>
                <a:gd name="T56" fmla="*/ 2147483647 w 4194"/>
                <a:gd name="T57" fmla="*/ 2147483647 h 2184"/>
                <a:gd name="T58" fmla="*/ 2147483647 w 4194"/>
                <a:gd name="T59" fmla="*/ 2147483647 h 2184"/>
                <a:gd name="T60" fmla="*/ 2147483647 w 4194"/>
                <a:gd name="T61" fmla="*/ 2147483647 h 2184"/>
                <a:gd name="T62" fmla="*/ 2147483647 w 4194"/>
                <a:gd name="T63" fmla="*/ 2147483647 h 2184"/>
                <a:gd name="T64" fmla="*/ 2147483647 w 4194"/>
                <a:gd name="T65" fmla="*/ 2147483647 h 2184"/>
                <a:gd name="T66" fmla="*/ 2147483647 w 4194"/>
                <a:gd name="T67" fmla="*/ 2147483647 h 2184"/>
                <a:gd name="T68" fmla="*/ 2147483647 w 4194"/>
                <a:gd name="T69" fmla="*/ 2147483647 h 2184"/>
                <a:gd name="T70" fmla="*/ 2147483647 w 4194"/>
                <a:gd name="T71" fmla="*/ 2147483647 h 2184"/>
                <a:gd name="T72" fmla="*/ 2147483647 w 4194"/>
                <a:gd name="T73" fmla="*/ 2147483647 h 2184"/>
                <a:gd name="T74" fmla="*/ 2147483647 w 4194"/>
                <a:gd name="T75" fmla="*/ 2147483647 h 2184"/>
                <a:gd name="T76" fmla="*/ 2147483647 w 4194"/>
                <a:gd name="T77" fmla="*/ 2147483647 h 2184"/>
                <a:gd name="T78" fmla="*/ 2147483647 w 4194"/>
                <a:gd name="T79" fmla="*/ 2147483647 h 2184"/>
                <a:gd name="T80" fmla="*/ 2147483647 w 4194"/>
                <a:gd name="T81" fmla="*/ 2147483647 h 2184"/>
                <a:gd name="T82" fmla="*/ 2147483647 w 4194"/>
                <a:gd name="T83" fmla="*/ 2147483647 h 2184"/>
                <a:gd name="T84" fmla="*/ 2147483647 w 4194"/>
                <a:gd name="T85" fmla="*/ 2147483647 h 2184"/>
                <a:gd name="T86" fmla="*/ 2147483647 w 4194"/>
                <a:gd name="T87" fmla="*/ 2147483647 h 2184"/>
                <a:gd name="T88" fmla="*/ 2147483647 w 4194"/>
                <a:gd name="T89" fmla="*/ 2147483647 h 2184"/>
                <a:gd name="T90" fmla="*/ 2147483647 w 4194"/>
                <a:gd name="T91" fmla="*/ 2147483647 h 2184"/>
                <a:gd name="T92" fmla="*/ 2147483647 w 4194"/>
                <a:gd name="T93" fmla="*/ 2147483647 h 2184"/>
                <a:gd name="T94" fmla="*/ 2147483647 w 4194"/>
                <a:gd name="T95" fmla="*/ 2147483647 h 2184"/>
                <a:gd name="T96" fmla="*/ 2147483647 w 4194"/>
                <a:gd name="T97" fmla="*/ 2147483647 h 2184"/>
                <a:gd name="T98" fmla="*/ 2147483647 w 4194"/>
                <a:gd name="T99" fmla="*/ 2147483647 h 2184"/>
                <a:gd name="T100" fmla="*/ 2147483647 w 4194"/>
                <a:gd name="T101" fmla="*/ 2147483647 h 2184"/>
                <a:gd name="T102" fmla="*/ 2147483647 w 4194"/>
                <a:gd name="T103" fmla="*/ 2147483647 h 2184"/>
                <a:gd name="T104" fmla="*/ 2147483647 w 4194"/>
                <a:gd name="T105" fmla="*/ 2147483647 h 2184"/>
                <a:gd name="T106" fmla="*/ 2147483647 w 4194"/>
                <a:gd name="T107" fmla="*/ 2147483647 h 2184"/>
                <a:gd name="T108" fmla="*/ 2147483647 w 4194"/>
                <a:gd name="T109" fmla="*/ 2147483647 h 2184"/>
                <a:gd name="T110" fmla="*/ 2147483647 w 4194"/>
                <a:gd name="T111" fmla="*/ 2147483647 h 2184"/>
                <a:gd name="T112" fmla="*/ 2147483647 w 4194"/>
                <a:gd name="T113" fmla="*/ 2147483647 h 2184"/>
                <a:gd name="T114" fmla="*/ 2147483647 w 4194"/>
                <a:gd name="T115" fmla="*/ 2147483647 h 2184"/>
                <a:gd name="T116" fmla="*/ 2147483647 w 4194"/>
                <a:gd name="T117" fmla="*/ 2147483647 h 2184"/>
                <a:gd name="T118" fmla="*/ 2147483647 w 4194"/>
                <a:gd name="T119" fmla="*/ 2147483647 h 21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194"/>
                <a:gd name="T181" fmla="*/ 0 h 2184"/>
                <a:gd name="T182" fmla="*/ 4194 w 4194"/>
                <a:gd name="T183" fmla="*/ 2184 h 21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194" h="2184">
                  <a:moveTo>
                    <a:pt x="328" y="2092"/>
                  </a:moveTo>
                  <a:cubicBezTo>
                    <a:pt x="356" y="2083"/>
                    <a:pt x="394" y="2111"/>
                    <a:pt x="405" y="2112"/>
                  </a:cubicBezTo>
                  <a:cubicBezTo>
                    <a:pt x="417" y="2114"/>
                    <a:pt x="452" y="2122"/>
                    <a:pt x="472" y="2124"/>
                  </a:cubicBezTo>
                  <a:cubicBezTo>
                    <a:pt x="491" y="2125"/>
                    <a:pt x="482" y="2138"/>
                    <a:pt x="508" y="2161"/>
                  </a:cubicBezTo>
                  <a:cubicBezTo>
                    <a:pt x="534" y="2184"/>
                    <a:pt x="548" y="2171"/>
                    <a:pt x="540" y="2161"/>
                  </a:cubicBezTo>
                  <a:cubicBezTo>
                    <a:pt x="532" y="2151"/>
                    <a:pt x="534" y="2124"/>
                    <a:pt x="534" y="2124"/>
                  </a:cubicBezTo>
                  <a:cubicBezTo>
                    <a:pt x="534" y="2124"/>
                    <a:pt x="539" y="2104"/>
                    <a:pt x="527" y="2093"/>
                  </a:cubicBezTo>
                  <a:cubicBezTo>
                    <a:pt x="516" y="2081"/>
                    <a:pt x="517" y="2067"/>
                    <a:pt x="508" y="2049"/>
                  </a:cubicBezTo>
                  <a:cubicBezTo>
                    <a:pt x="498" y="2031"/>
                    <a:pt x="517" y="2013"/>
                    <a:pt x="521" y="1997"/>
                  </a:cubicBezTo>
                  <a:cubicBezTo>
                    <a:pt x="524" y="1980"/>
                    <a:pt x="532" y="2008"/>
                    <a:pt x="532" y="2008"/>
                  </a:cubicBezTo>
                  <a:cubicBezTo>
                    <a:pt x="532" y="2008"/>
                    <a:pt x="545" y="2008"/>
                    <a:pt x="552" y="1979"/>
                  </a:cubicBezTo>
                  <a:cubicBezTo>
                    <a:pt x="558" y="1950"/>
                    <a:pt x="550" y="1956"/>
                    <a:pt x="550" y="1956"/>
                  </a:cubicBezTo>
                  <a:cubicBezTo>
                    <a:pt x="550" y="1956"/>
                    <a:pt x="542" y="1946"/>
                    <a:pt x="527" y="1933"/>
                  </a:cubicBezTo>
                  <a:cubicBezTo>
                    <a:pt x="513" y="1920"/>
                    <a:pt x="501" y="1889"/>
                    <a:pt x="501" y="1889"/>
                  </a:cubicBezTo>
                  <a:cubicBezTo>
                    <a:pt x="501" y="1889"/>
                    <a:pt x="503" y="1871"/>
                    <a:pt x="527" y="1854"/>
                  </a:cubicBezTo>
                  <a:cubicBezTo>
                    <a:pt x="552" y="1836"/>
                    <a:pt x="558" y="1875"/>
                    <a:pt x="558" y="1875"/>
                  </a:cubicBezTo>
                  <a:cubicBezTo>
                    <a:pt x="558" y="1875"/>
                    <a:pt x="563" y="1870"/>
                    <a:pt x="555" y="1849"/>
                  </a:cubicBezTo>
                  <a:cubicBezTo>
                    <a:pt x="547" y="1828"/>
                    <a:pt x="574" y="1824"/>
                    <a:pt x="591" y="1811"/>
                  </a:cubicBezTo>
                  <a:cubicBezTo>
                    <a:pt x="607" y="1798"/>
                    <a:pt x="628" y="1787"/>
                    <a:pt x="654" y="1787"/>
                  </a:cubicBezTo>
                  <a:cubicBezTo>
                    <a:pt x="680" y="1787"/>
                    <a:pt x="674" y="1800"/>
                    <a:pt x="692" y="1810"/>
                  </a:cubicBezTo>
                  <a:cubicBezTo>
                    <a:pt x="709" y="1819"/>
                    <a:pt x="724" y="1829"/>
                    <a:pt x="724" y="1829"/>
                  </a:cubicBezTo>
                  <a:cubicBezTo>
                    <a:pt x="724" y="1829"/>
                    <a:pt x="742" y="1821"/>
                    <a:pt x="760" y="1800"/>
                  </a:cubicBezTo>
                  <a:cubicBezTo>
                    <a:pt x="778" y="1779"/>
                    <a:pt x="773" y="1813"/>
                    <a:pt x="779" y="1819"/>
                  </a:cubicBezTo>
                  <a:cubicBezTo>
                    <a:pt x="786" y="1826"/>
                    <a:pt x="802" y="1823"/>
                    <a:pt x="814" y="1810"/>
                  </a:cubicBezTo>
                  <a:cubicBezTo>
                    <a:pt x="825" y="1797"/>
                    <a:pt x="835" y="1813"/>
                    <a:pt x="835" y="1813"/>
                  </a:cubicBezTo>
                  <a:cubicBezTo>
                    <a:pt x="835" y="1813"/>
                    <a:pt x="857" y="1816"/>
                    <a:pt x="869" y="1815"/>
                  </a:cubicBezTo>
                  <a:cubicBezTo>
                    <a:pt x="880" y="1813"/>
                    <a:pt x="879" y="1808"/>
                    <a:pt x="879" y="1792"/>
                  </a:cubicBezTo>
                  <a:cubicBezTo>
                    <a:pt x="879" y="1775"/>
                    <a:pt x="857" y="1779"/>
                    <a:pt x="857" y="1779"/>
                  </a:cubicBezTo>
                  <a:cubicBezTo>
                    <a:pt x="857" y="1779"/>
                    <a:pt x="849" y="1751"/>
                    <a:pt x="853" y="1740"/>
                  </a:cubicBezTo>
                  <a:cubicBezTo>
                    <a:pt x="856" y="1728"/>
                    <a:pt x="879" y="1735"/>
                    <a:pt x="879" y="1735"/>
                  </a:cubicBezTo>
                  <a:cubicBezTo>
                    <a:pt x="884" y="1719"/>
                    <a:pt x="884" y="1719"/>
                    <a:pt x="884" y="1719"/>
                  </a:cubicBezTo>
                  <a:cubicBezTo>
                    <a:pt x="884" y="1719"/>
                    <a:pt x="884" y="1719"/>
                    <a:pt x="875" y="1686"/>
                  </a:cubicBezTo>
                  <a:cubicBezTo>
                    <a:pt x="867" y="1653"/>
                    <a:pt x="897" y="1679"/>
                    <a:pt x="923" y="1673"/>
                  </a:cubicBezTo>
                  <a:cubicBezTo>
                    <a:pt x="949" y="1666"/>
                    <a:pt x="963" y="1665"/>
                    <a:pt x="989" y="1662"/>
                  </a:cubicBezTo>
                  <a:cubicBezTo>
                    <a:pt x="1015" y="1658"/>
                    <a:pt x="1032" y="1657"/>
                    <a:pt x="1045" y="1644"/>
                  </a:cubicBezTo>
                  <a:cubicBezTo>
                    <a:pt x="1058" y="1631"/>
                    <a:pt x="1067" y="1640"/>
                    <a:pt x="1084" y="1637"/>
                  </a:cubicBezTo>
                  <a:cubicBezTo>
                    <a:pt x="1100" y="1634"/>
                    <a:pt x="1113" y="1631"/>
                    <a:pt x="1119" y="1652"/>
                  </a:cubicBezTo>
                  <a:cubicBezTo>
                    <a:pt x="1126" y="1673"/>
                    <a:pt x="1132" y="1666"/>
                    <a:pt x="1146" y="1665"/>
                  </a:cubicBezTo>
                  <a:cubicBezTo>
                    <a:pt x="1159" y="1663"/>
                    <a:pt x="1175" y="1675"/>
                    <a:pt x="1189" y="1684"/>
                  </a:cubicBezTo>
                  <a:cubicBezTo>
                    <a:pt x="1204" y="1694"/>
                    <a:pt x="1209" y="1694"/>
                    <a:pt x="1219" y="1694"/>
                  </a:cubicBezTo>
                  <a:cubicBezTo>
                    <a:pt x="1228" y="1694"/>
                    <a:pt x="1238" y="1679"/>
                    <a:pt x="1255" y="1663"/>
                  </a:cubicBezTo>
                  <a:cubicBezTo>
                    <a:pt x="1271" y="1647"/>
                    <a:pt x="1269" y="1662"/>
                    <a:pt x="1282" y="1662"/>
                  </a:cubicBezTo>
                  <a:cubicBezTo>
                    <a:pt x="1295" y="1662"/>
                    <a:pt x="1279" y="1684"/>
                    <a:pt x="1290" y="1704"/>
                  </a:cubicBezTo>
                  <a:cubicBezTo>
                    <a:pt x="1302" y="1723"/>
                    <a:pt x="1368" y="1826"/>
                    <a:pt x="1385" y="1826"/>
                  </a:cubicBezTo>
                  <a:cubicBezTo>
                    <a:pt x="1401" y="1826"/>
                    <a:pt x="1435" y="1823"/>
                    <a:pt x="1456" y="1826"/>
                  </a:cubicBezTo>
                  <a:cubicBezTo>
                    <a:pt x="1477" y="1829"/>
                    <a:pt x="1481" y="1854"/>
                    <a:pt x="1494" y="1860"/>
                  </a:cubicBezTo>
                  <a:cubicBezTo>
                    <a:pt x="1507" y="1867"/>
                    <a:pt x="1551" y="1871"/>
                    <a:pt x="1551" y="1871"/>
                  </a:cubicBezTo>
                  <a:cubicBezTo>
                    <a:pt x="1573" y="1852"/>
                    <a:pt x="1573" y="1852"/>
                    <a:pt x="1573" y="1852"/>
                  </a:cubicBezTo>
                  <a:cubicBezTo>
                    <a:pt x="1573" y="1852"/>
                    <a:pt x="1599" y="1852"/>
                    <a:pt x="1609" y="1842"/>
                  </a:cubicBezTo>
                  <a:cubicBezTo>
                    <a:pt x="1619" y="1832"/>
                    <a:pt x="1640" y="1811"/>
                    <a:pt x="1640" y="1811"/>
                  </a:cubicBezTo>
                  <a:cubicBezTo>
                    <a:pt x="1640" y="1811"/>
                    <a:pt x="1653" y="1815"/>
                    <a:pt x="1668" y="1823"/>
                  </a:cubicBezTo>
                  <a:cubicBezTo>
                    <a:pt x="1682" y="1831"/>
                    <a:pt x="1691" y="1818"/>
                    <a:pt x="1691" y="1818"/>
                  </a:cubicBezTo>
                  <a:cubicBezTo>
                    <a:pt x="1691" y="1818"/>
                    <a:pt x="1702" y="1821"/>
                    <a:pt x="1708" y="1824"/>
                  </a:cubicBezTo>
                  <a:cubicBezTo>
                    <a:pt x="1715" y="1828"/>
                    <a:pt x="1718" y="1842"/>
                    <a:pt x="1718" y="1842"/>
                  </a:cubicBezTo>
                  <a:cubicBezTo>
                    <a:pt x="1718" y="1842"/>
                    <a:pt x="1733" y="1844"/>
                    <a:pt x="1756" y="1850"/>
                  </a:cubicBezTo>
                  <a:cubicBezTo>
                    <a:pt x="1778" y="1857"/>
                    <a:pt x="1800" y="1858"/>
                    <a:pt x="1800" y="1858"/>
                  </a:cubicBezTo>
                  <a:cubicBezTo>
                    <a:pt x="1800" y="1858"/>
                    <a:pt x="1826" y="1858"/>
                    <a:pt x="1837" y="1847"/>
                  </a:cubicBezTo>
                  <a:cubicBezTo>
                    <a:pt x="1848" y="1836"/>
                    <a:pt x="1834" y="1826"/>
                    <a:pt x="1827" y="1816"/>
                  </a:cubicBezTo>
                  <a:cubicBezTo>
                    <a:pt x="1821" y="1806"/>
                    <a:pt x="1839" y="1764"/>
                    <a:pt x="1839" y="1764"/>
                  </a:cubicBezTo>
                  <a:cubicBezTo>
                    <a:pt x="1839" y="1764"/>
                    <a:pt x="1850" y="1756"/>
                    <a:pt x="1866" y="1761"/>
                  </a:cubicBezTo>
                  <a:cubicBezTo>
                    <a:pt x="1883" y="1766"/>
                    <a:pt x="1892" y="1759"/>
                    <a:pt x="1907" y="1774"/>
                  </a:cubicBezTo>
                  <a:cubicBezTo>
                    <a:pt x="1922" y="1788"/>
                    <a:pt x="1922" y="1813"/>
                    <a:pt x="1922" y="1813"/>
                  </a:cubicBezTo>
                  <a:cubicBezTo>
                    <a:pt x="1922" y="1813"/>
                    <a:pt x="1938" y="1829"/>
                    <a:pt x="1953" y="1837"/>
                  </a:cubicBezTo>
                  <a:cubicBezTo>
                    <a:pt x="1967" y="1845"/>
                    <a:pt x="1977" y="1837"/>
                    <a:pt x="2001" y="1824"/>
                  </a:cubicBezTo>
                  <a:cubicBezTo>
                    <a:pt x="2026" y="1811"/>
                    <a:pt x="2024" y="1824"/>
                    <a:pt x="2036" y="1824"/>
                  </a:cubicBezTo>
                  <a:cubicBezTo>
                    <a:pt x="2047" y="1824"/>
                    <a:pt x="2053" y="1845"/>
                    <a:pt x="2053" y="1845"/>
                  </a:cubicBezTo>
                  <a:cubicBezTo>
                    <a:pt x="2053" y="1845"/>
                    <a:pt x="2076" y="1857"/>
                    <a:pt x="2088" y="1865"/>
                  </a:cubicBezTo>
                  <a:cubicBezTo>
                    <a:pt x="2099" y="1873"/>
                    <a:pt x="2130" y="1868"/>
                    <a:pt x="2145" y="1870"/>
                  </a:cubicBezTo>
                  <a:cubicBezTo>
                    <a:pt x="2159" y="1871"/>
                    <a:pt x="2174" y="1870"/>
                    <a:pt x="2192" y="1860"/>
                  </a:cubicBezTo>
                  <a:cubicBezTo>
                    <a:pt x="2210" y="1850"/>
                    <a:pt x="2215" y="1842"/>
                    <a:pt x="2228" y="1847"/>
                  </a:cubicBezTo>
                  <a:cubicBezTo>
                    <a:pt x="2241" y="1852"/>
                    <a:pt x="2278" y="1850"/>
                    <a:pt x="2278" y="1850"/>
                  </a:cubicBezTo>
                  <a:cubicBezTo>
                    <a:pt x="2278" y="1850"/>
                    <a:pt x="2289" y="1871"/>
                    <a:pt x="2296" y="1876"/>
                  </a:cubicBezTo>
                  <a:cubicBezTo>
                    <a:pt x="2302" y="1881"/>
                    <a:pt x="2315" y="1871"/>
                    <a:pt x="2333" y="1870"/>
                  </a:cubicBezTo>
                  <a:cubicBezTo>
                    <a:pt x="2351" y="1868"/>
                    <a:pt x="2358" y="1831"/>
                    <a:pt x="2358" y="1831"/>
                  </a:cubicBezTo>
                  <a:cubicBezTo>
                    <a:pt x="2358" y="1831"/>
                    <a:pt x="2359" y="1816"/>
                    <a:pt x="2376" y="1802"/>
                  </a:cubicBezTo>
                  <a:cubicBezTo>
                    <a:pt x="2392" y="1787"/>
                    <a:pt x="2397" y="1764"/>
                    <a:pt x="2397" y="1764"/>
                  </a:cubicBezTo>
                  <a:cubicBezTo>
                    <a:pt x="2397" y="1764"/>
                    <a:pt x="2397" y="1745"/>
                    <a:pt x="2392" y="1735"/>
                  </a:cubicBezTo>
                  <a:cubicBezTo>
                    <a:pt x="2387" y="1725"/>
                    <a:pt x="2410" y="1704"/>
                    <a:pt x="2410" y="1704"/>
                  </a:cubicBezTo>
                  <a:cubicBezTo>
                    <a:pt x="2410" y="1704"/>
                    <a:pt x="2429" y="1702"/>
                    <a:pt x="2462" y="1692"/>
                  </a:cubicBezTo>
                  <a:cubicBezTo>
                    <a:pt x="2494" y="1683"/>
                    <a:pt x="2491" y="1704"/>
                    <a:pt x="2525" y="1717"/>
                  </a:cubicBezTo>
                  <a:cubicBezTo>
                    <a:pt x="2559" y="1730"/>
                    <a:pt x="2548" y="1751"/>
                    <a:pt x="2551" y="1771"/>
                  </a:cubicBezTo>
                  <a:cubicBezTo>
                    <a:pt x="2555" y="1790"/>
                    <a:pt x="2571" y="1837"/>
                    <a:pt x="2584" y="1854"/>
                  </a:cubicBezTo>
                  <a:cubicBezTo>
                    <a:pt x="2597" y="1870"/>
                    <a:pt x="2605" y="1865"/>
                    <a:pt x="2610" y="1873"/>
                  </a:cubicBezTo>
                  <a:cubicBezTo>
                    <a:pt x="2615" y="1881"/>
                    <a:pt x="2628" y="1881"/>
                    <a:pt x="2638" y="1876"/>
                  </a:cubicBezTo>
                  <a:cubicBezTo>
                    <a:pt x="2647" y="1871"/>
                    <a:pt x="2667" y="1896"/>
                    <a:pt x="2667" y="1896"/>
                  </a:cubicBezTo>
                  <a:cubicBezTo>
                    <a:pt x="2667" y="1896"/>
                    <a:pt x="2670" y="1924"/>
                    <a:pt x="2678" y="1930"/>
                  </a:cubicBezTo>
                  <a:cubicBezTo>
                    <a:pt x="2686" y="1937"/>
                    <a:pt x="2701" y="1940"/>
                    <a:pt x="2712" y="1935"/>
                  </a:cubicBezTo>
                  <a:cubicBezTo>
                    <a:pt x="2724" y="1930"/>
                    <a:pt x="2751" y="1911"/>
                    <a:pt x="2751" y="1911"/>
                  </a:cubicBezTo>
                  <a:cubicBezTo>
                    <a:pt x="2751" y="1911"/>
                    <a:pt x="2763" y="1920"/>
                    <a:pt x="2766" y="1930"/>
                  </a:cubicBezTo>
                  <a:cubicBezTo>
                    <a:pt x="2769" y="1940"/>
                    <a:pt x="2773" y="1948"/>
                    <a:pt x="2766" y="1956"/>
                  </a:cubicBezTo>
                  <a:cubicBezTo>
                    <a:pt x="2760" y="1964"/>
                    <a:pt x="2751" y="1979"/>
                    <a:pt x="2751" y="1979"/>
                  </a:cubicBezTo>
                  <a:cubicBezTo>
                    <a:pt x="2751" y="1979"/>
                    <a:pt x="2745" y="2007"/>
                    <a:pt x="2734" y="2023"/>
                  </a:cubicBezTo>
                  <a:cubicBezTo>
                    <a:pt x="2722" y="2039"/>
                    <a:pt x="2711" y="2044"/>
                    <a:pt x="2693" y="2033"/>
                  </a:cubicBezTo>
                  <a:cubicBezTo>
                    <a:pt x="2675" y="2021"/>
                    <a:pt x="2670" y="2042"/>
                    <a:pt x="2670" y="2059"/>
                  </a:cubicBezTo>
                  <a:cubicBezTo>
                    <a:pt x="2670" y="2075"/>
                    <a:pt x="2672" y="2101"/>
                    <a:pt x="2662" y="2107"/>
                  </a:cubicBezTo>
                  <a:cubicBezTo>
                    <a:pt x="2652" y="2114"/>
                    <a:pt x="2660" y="2137"/>
                    <a:pt x="2660" y="2132"/>
                  </a:cubicBezTo>
                  <a:cubicBezTo>
                    <a:pt x="2660" y="2127"/>
                    <a:pt x="2668" y="2121"/>
                    <a:pt x="2687" y="2117"/>
                  </a:cubicBezTo>
                  <a:cubicBezTo>
                    <a:pt x="2706" y="2113"/>
                    <a:pt x="2715" y="2128"/>
                    <a:pt x="2739" y="2119"/>
                  </a:cubicBezTo>
                  <a:cubicBezTo>
                    <a:pt x="2763" y="2109"/>
                    <a:pt x="2805" y="2070"/>
                    <a:pt x="2821" y="2040"/>
                  </a:cubicBezTo>
                  <a:cubicBezTo>
                    <a:pt x="2838" y="2011"/>
                    <a:pt x="2872" y="1966"/>
                    <a:pt x="2902" y="1930"/>
                  </a:cubicBezTo>
                  <a:cubicBezTo>
                    <a:pt x="2931" y="1895"/>
                    <a:pt x="2909" y="1878"/>
                    <a:pt x="2909" y="1865"/>
                  </a:cubicBezTo>
                  <a:cubicBezTo>
                    <a:pt x="2909" y="1852"/>
                    <a:pt x="2916" y="1811"/>
                    <a:pt x="2916" y="1811"/>
                  </a:cubicBezTo>
                  <a:cubicBezTo>
                    <a:pt x="2920" y="1762"/>
                    <a:pt x="2920" y="1762"/>
                    <a:pt x="2920" y="1762"/>
                  </a:cubicBezTo>
                  <a:cubicBezTo>
                    <a:pt x="2920" y="1762"/>
                    <a:pt x="2920" y="1749"/>
                    <a:pt x="2926" y="1729"/>
                  </a:cubicBezTo>
                  <a:cubicBezTo>
                    <a:pt x="2931" y="1708"/>
                    <a:pt x="2928" y="1712"/>
                    <a:pt x="2909" y="1692"/>
                  </a:cubicBezTo>
                  <a:cubicBezTo>
                    <a:pt x="2890" y="1671"/>
                    <a:pt x="2902" y="1677"/>
                    <a:pt x="2881" y="1662"/>
                  </a:cubicBezTo>
                  <a:cubicBezTo>
                    <a:pt x="2861" y="1647"/>
                    <a:pt x="2875" y="1669"/>
                    <a:pt x="2862" y="1680"/>
                  </a:cubicBezTo>
                  <a:cubicBezTo>
                    <a:pt x="2849" y="1692"/>
                    <a:pt x="2853" y="1695"/>
                    <a:pt x="2840" y="1695"/>
                  </a:cubicBezTo>
                  <a:cubicBezTo>
                    <a:pt x="2827" y="1695"/>
                    <a:pt x="2827" y="1697"/>
                    <a:pt x="2832" y="1677"/>
                  </a:cubicBezTo>
                  <a:cubicBezTo>
                    <a:pt x="2838" y="1656"/>
                    <a:pt x="2823" y="1637"/>
                    <a:pt x="2812" y="1639"/>
                  </a:cubicBezTo>
                  <a:cubicBezTo>
                    <a:pt x="2801" y="1641"/>
                    <a:pt x="2805" y="1658"/>
                    <a:pt x="2786" y="1645"/>
                  </a:cubicBezTo>
                  <a:cubicBezTo>
                    <a:pt x="2767" y="1632"/>
                    <a:pt x="2851" y="1563"/>
                    <a:pt x="2872" y="1524"/>
                  </a:cubicBezTo>
                  <a:cubicBezTo>
                    <a:pt x="2892" y="1485"/>
                    <a:pt x="2935" y="1462"/>
                    <a:pt x="2952" y="1434"/>
                  </a:cubicBezTo>
                  <a:cubicBezTo>
                    <a:pt x="2969" y="1406"/>
                    <a:pt x="3013" y="1427"/>
                    <a:pt x="3021" y="1425"/>
                  </a:cubicBezTo>
                  <a:cubicBezTo>
                    <a:pt x="3028" y="1423"/>
                    <a:pt x="3026" y="1442"/>
                    <a:pt x="3026" y="1442"/>
                  </a:cubicBezTo>
                  <a:cubicBezTo>
                    <a:pt x="3026" y="1442"/>
                    <a:pt x="3049" y="1451"/>
                    <a:pt x="3056" y="1445"/>
                  </a:cubicBezTo>
                  <a:cubicBezTo>
                    <a:pt x="3064" y="1440"/>
                    <a:pt x="3079" y="1438"/>
                    <a:pt x="3079" y="1438"/>
                  </a:cubicBezTo>
                  <a:cubicBezTo>
                    <a:pt x="3088" y="1447"/>
                    <a:pt x="3095" y="1438"/>
                    <a:pt x="3114" y="1432"/>
                  </a:cubicBezTo>
                  <a:cubicBezTo>
                    <a:pt x="3133" y="1427"/>
                    <a:pt x="3125" y="1425"/>
                    <a:pt x="3127" y="1416"/>
                  </a:cubicBezTo>
                  <a:cubicBezTo>
                    <a:pt x="3129" y="1406"/>
                    <a:pt x="3161" y="1421"/>
                    <a:pt x="3166" y="1419"/>
                  </a:cubicBezTo>
                  <a:cubicBezTo>
                    <a:pt x="3172" y="1417"/>
                    <a:pt x="3185" y="1427"/>
                    <a:pt x="3185" y="1427"/>
                  </a:cubicBezTo>
                  <a:cubicBezTo>
                    <a:pt x="3178" y="1447"/>
                    <a:pt x="3178" y="1447"/>
                    <a:pt x="3178" y="1447"/>
                  </a:cubicBezTo>
                  <a:cubicBezTo>
                    <a:pt x="3207" y="1438"/>
                    <a:pt x="3207" y="1438"/>
                    <a:pt x="3207" y="1438"/>
                  </a:cubicBezTo>
                  <a:cubicBezTo>
                    <a:pt x="3207" y="1438"/>
                    <a:pt x="3224" y="1438"/>
                    <a:pt x="3230" y="1438"/>
                  </a:cubicBezTo>
                  <a:cubicBezTo>
                    <a:pt x="3235" y="1438"/>
                    <a:pt x="3280" y="1440"/>
                    <a:pt x="3280" y="1440"/>
                  </a:cubicBezTo>
                  <a:cubicBezTo>
                    <a:pt x="3278" y="1419"/>
                    <a:pt x="3278" y="1419"/>
                    <a:pt x="3278" y="1419"/>
                  </a:cubicBezTo>
                  <a:cubicBezTo>
                    <a:pt x="3278" y="1419"/>
                    <a:pt x="3263" y="1417"/>
                    <a:pt x="3252" y="1408"/>
                  </a:cubicBezTo>
                  <a:cubicBezTo>
                    <a:pt x="3241" y="1399"/>
                    <a:pt x="3256" y="1391"/>
                    <a:pt x="3273" y="1376"/>
                  </a:cubicBezTo>
                  <a:cubicBezTo>
                    <a:pt x="3289" y="1361"/>
                    <a:pt x="3293" y="1360"/>
                    <a:pt x="3297" y="1341"/>
                  </a:cubicBezTo>
                  <a:cubicBezTo>
                    <a:pt x="3301" y="1322"/>
                    <a:pt x="3327" y="1315"/>
                    <a:pt x="3344" y="1296"/>
                  </a:cubicBezTo>
                  <a:cubicBezTo>
                    <a:pt x="3360" y="1278"/>
                    <a:pt x="3401" y="1287"/>
                    <a:pt x="3422" y="1298"/>
                  </a:cubicBezTo>
                  <a:cubicBezTo>
                    <a:pt x="3422" y="1298"/>
                    <a:pt x="3420" y="1309"/>
                    <a:pt x="3418" y="1315"/>
                  </a:cubicBezTo>
                  <a:cubicBezTo>
                    <a:pt x="3416" y="1320"/>
                    <a:pt x="3405" y="1332"/>
                    <a:pt x="3405" y="1332"/>
                  </a:cubicBezTo>
                  <a:cubicBezTo>
                    <a:pt x="3405" y="1332"/>
                    <a:pt x="3409" y="1343"/>
                    <a:pt x="3414" y="1352"/>
                  </a:cubicBezTo>
                  <a:cubicBezTo>
                    <a:pt x="3420" y="1361"/>
                    <a:pt x="3426" y="1360"/>
                    <a:pt x="3433" y="1358"/>
                  </a:cubicBezTo>
                  <a:cubicBezTo>
                    <a:pt x="3441" y="1356"/>
                    <a:pt x="3444" y="1341"/>
                    <a:pt x="3446" y="1335"/>
                  </a:cubicBezTo>
                  <a:cubicBezTo>
                    <a:pt x="3448" y="1330"/>
                    <a:pt x="3454" y="1313"/>
                    <a:pt x="3454" y="1313"/>
                  </a:cubicBezTo>
                  <a:cubicBezTo>
                    <a:pt x="3470" y="1315"/>
                    <a:pt x="3470" y="1315"/>
                    <a:pt x="3470" y="1315"/>
                  </a:cubicBezTo>
                  <a:cubicBezTo>
                    <a:pt x="3470" y="1315"/>
                    <a:pt x="3487" y="1302"/>
                    <a:pt x="3485" y="1294"/>
                  </a:cubicBezTo>
                  <a:cubicBezTo>
                    <a:pt x="3483" y="1287"/>
                    <a:pt x="3480" y="1279"/>
                    <a:pt x="3476" y="1268"/>
                  </a:cubicBezTo>
                  <a:cubicBezTo>
                    <a:pt x="3472" y="1257"/>
                    <a:pt x="3489" y="1255"/>
                    <a:pt x="3495" y="1248"/>
                  </a:cubicBezTo>
                  <a:cubicBezTo>
                    <a:pt x="3500" y="1240"/>
                    <a:pt x="3519" y="1242"/>
                    <a:pt x="3534" y="1242"/>
                  </a:cubicBezTo>
                  <a:cubicBezTo>
                    <a:pt x="3549" y="1242"/>
                    <a:pt x="3538" y="1259"/>
                    <a:pt x="3524" y="1263"/>
                  </a:cubicBezTo>
                  <a:cubicBezTo>
                    <a:pt x="3511" y="1266"/>
                    <a:pt x="3508" y="1281"/>
                    <a:pt x="3508" y="1307"/>
                  </a:cubicBezTo>
                  <a:cubicBezTo>
                    <a:pt x="3508" y="1333"/>
                    <a:pt x="3511" y="1322"/>
                    <a:pt x="3504" y="1328"/>
                  </a:cubicBezTo>
                  <a:cubicBezTo>
                    <a:pt x="3497" y="1333"/>
                    <a:pt x="3500" y="1335"/>
                    <a:pt x="3467" y="1367"/>
                  </a:cubicBezTo>
                  <a:cubicBezTo>
                    <a:pt x="3433" y="1399"/>
                    <a:pt x="3444" y="1393"/>
                    <a:pt x="3444" y="1393"/>
                  </a:cubicBezTo>
                  <a:cubicBezTo>
                    <a:pt x="3444" y="1393"/>
                    <a:pt x="3427" y="1408"/>
                    <a:pt x="3416" y="1421"/>
                  </a:cubicBezTo>
                  <a:cubicBezTo>
                    <a:pt x="3405" y="1434"/>
                    <a:pt x="3386" y="1449"/>
                    <a:pt x="3386" y="1449"/>
                  </a:cubicBezTo>
                  <a:cubicBezTo>
                    <a:pt x="3379" y="1466"/>
                    <a:pt x="3379" y="1466"/>
                    <a:pt x="3379" y="1466"/>
                  </a:cubicBezTo>
                  <a:cubicBezTo>
                    <a:pt x="3379" y="1466"/>
                    <a:pt x="3373" y="1471"/>
                    <a:pt x="3364" y="1470"/>
                  </a:cubicBezTo>
                  <a:cubicBezTo>
                    <a:pt x="3355" y="1468"/>
                    <a:pt x="3357" y="1483"/>
                    <a:pt x="3357" y="1483"/>
                  </a:cubicBezTo>
                  <a:cubicBezTo>
                    <a:pt x="3357" y="1483"/>
                    <a:pt x="3355" y="1498"/>
                    <a:pt x="3347" y="1496"/>
                  </a:cubicBezTo>
                  <a:cubicBezTo>
                    <a:pt x="3340" y="1494"/>
                    <a:pt x="3342" y="1503"/>
                    <a:pt x="3327" y="1516"/>
                  </a:cubicBezTo>
                  <a:cubicBezTo>
                    <a:pt x="3312" y="1529"/>
                    <a:pt x="3323" y="1529"/>
                    <a:pt x="3312" y="1548"/>
                  </a:cubicBezTo>
                  <a:cubicBezTo>
                    <a:pt x="3301" y="1567"/>
                    <a:pt x="3308" y="1563"/>
                    <a:pt x="3282" y="1589"/>
                  </a:cubicBezTo>
                  <a:cubicBezTo>
                    <a:pt x="3256" y="1615"/>
                    <a:pt x="3282" y="1600"/>
                    <a:pt x="3289" y="1613"/>
                  </a:cubicBezTo>
                  <a:cubicBezTo>
                    <a:pt x="3297" y="1626"/>
                    <a:pt x="3303" y="1671"/>
                    <a:pt x="3303" y="1671"/>
                  </a:cubicBezTo>
                  <a:cubicBezTo>
                    <a:pt x="3303" y="1671"/>
                    <a:pt x="3299" y="1697"/>
                    <a:pt x="3295" y="1712"/>
                  </a:cubicBezTo>
                  <a:cubicBezTo>
                    <a:pt x="3291" y="1727"/>
                    <a:pt x="3299" y="1744"/>
                    <a:pt x="3299" y="1744"/>
                  </a:cubicBezTo>
                  <a:cubicBezTo>
                    <a:pt x="3299" y="1744"/>
                    <a:pt x="3304" y="1762"/>
                    <a:pt x="3304" y="1790"/>
                  </a:cubicBezTo>
                  <a:cubicBezTo>
                    <a:pt x="3304" y="1818"/>
                    <a:pt x="3316" y="1830"/>
                    <a:pt x="3316" y="1830"/>
                  </a:cubicBezTo>
                  <a:cubicBezTo>
                    <a:pt x="3329" y="1820"/>
                    <a:pt x="3329" y="1820"/>
                    <a:pt x="3329" y="1820"/>
                  </a:cubicBezTo>
                  <a:cubicBezTo>
                    <a:pt x="3329" y="1820"/>
                    <a:pt x="3336" y="1817"/>
                    <a:pt x="3340" y="1787"/>
                  </a:cubicBezTo>
                  <a:cubicBezTo>
                    <a:pt x="3344" y="1757"/>
                    <a:pt x="3347" y="1787"/>
                    <a:pt x="3364" y="1777"/>
                  </a:cubicBezTo>
                  <a:cubicBezTo>
                    <a:pt x="3381" y="1768"/>
                    <a:pt x="3366" y="1772"/>
                    <a:pt x="3375" y="1748"/>
                  </a:cubicBezTo>
                  <a:cubicBezTo>
                    <a:pt x="3385" y="1723"/>
                    <a:pt x="3381" y="1721"/>
                    <a:pt x="3381" y="1721"/>
                  </a:cubicBezTo>
                  <a:cubicBezTo>
                    <a:pt x="3381" y="1721"/>
                    <a:pt x="3388" y="1716"/>
                    <a:pt x="3400" y="1718"/>
                  </a:cubicBezTo>
                  <a:cubicBezTo>
                    <a:pt x="3411" y="1720"/>
                    <a:pt x="3420" y="1716"/>
                    <a:pt x="3424" y="1703"/>
                  </a:cubicBezTo>
                  <a:cubicBezTo>
                    <a:pt x="3427" y="1690"/>
                    <a:pt x="3416" y="1692"/>
                    <a:pt x="3416" y="1692"/>
                  </a:cubicBezTo>
                  <a:cubicBezTo>
                    <a:pt x="3416" y="1692"/>
                    <a:pt x="3416" y="1686"/>
                    <a:pt x="3420" y="1673"/>
                  </a:cubicBezTo>
                  <a:cubicBezTo>
                    <a:pt x="3424" y="1660"/>
                    <a:pt x="3435" y="1667"/>
                    <a:pt x="3435" y="1667"/>
                  </a:cubicBezTo>
                  <a:cubicBezTo>
                    <a:pt x="3441" y="1669"/>
                    <a:pt x="3459" y="1665"/>
                    <a:pt x="3459" y="1665"/>
                  </a:cubicBezTo>
                  <a:cubicBezTo>
                    <a:pt x="3459" y="1665"/>
                    <a:pt x="3470" y="1654"/>
                    <a:pt x="3465" y="1649"/>
                  </a:cubicBezTo>
                  <a:cubicBezTo>
                    <a:pt x="3459" y="1643"/>
                    <a:pt x="3457" y="1643"/>
                    <a:pt x="3448" y="1639"/>
                  </a:cubicBezTo>
                  <a:cubicBezTo>
                    <a:pt x="3439" y="1636"/>
                    <a:pt x="3441" y="1630"/>
                    <a:pt x="3442" y="1617"/>
                  </a:cubicBezTo>
                  <a:cubicBezTo>
                    <a:pt x="3444" y="1604"/>
                    <a:pt x="3450" y="1611"/>
                    <a:pt x="3452" y="1602"/>
                  </a:cubicBezTo>
                  <a:cubicBezTo>
                    <a:pt x="3454" y="1593"/>
                    <a:pt x="3459" y="1572"/>
                    <a:pt x="3459" y="1572"/>
                  </a:cubicBezTo>
                  <a:cubicBezTo>
                    <a:pt x="3467" y="1583"/>
                    <a:pt x="3467" y="1583"/>
                    <a:pt x="3467" y="1583"/>
                  </a:cubicBezTo>
                  <a:cubicBezTo>
                    <a:pt x="3467" y="1583"/>
                    <a:pt x="3482" y="1585"/>
                    <a:pt x="3487" y="1572"/>
                  </a:cubicBezTo>
                  <a:cubicBezTo>
                    <a:pt x="3493" y="1559"/>
                    <a:pt x="3487" y="1572"/>
                    <a:pt x="3487" y="1561"/>
                  </a:cubicBezTo>
                  <a:cubicBezTo>
                    <a:pt x="3487" y="1550"/>
                    <a:pt x="3482" y="1552"/>
                    <a:pt x="3472" y="1542"/>
                  </a:cubicBezTo>
                  <a:cubicBezTo>
                    <a:pt x="3463" y="1533"/>
                    <a:pt x="3474" y="1535"/>
                    <a:pt x="3483" y="1518"/>
                  </a:cubicBezTo>
                  <a:cubicBezTo>
                    <a:pt x="3493" y="1501"/>
                    <a:pt x="3461" y="1507"/>
                    <a:pt x="3461" y="1507"/>
                  </a:cubicBezTo>
                  <a:cubicBezTo>
                    <a:pt x="3461" y="1507"/>
                    <a:pt x="3455" y="1505"/>
                    <a:pt x="3469" y="1470"/>
                  </a:cubicBezTo>
                  <a:cubicBezTo>
                    <a:pt x="3482" y="1434"/>
                    <a:pt x="3487" y="1447"/>
                    <a:pt x="3493" y="1427"/>
                  </a:cubicBezTo>
                  <a:cubicBezTo>
                    <a:pt x="3498" y="1406"/>
                    <a:pt x="3511" y="1397"/>
                    <a:pt x="3511" y="1397"/>
                  </a:cubicBezTo>
                  <a:cubicBezTo>
                    <a:pt x="3511" y="1397"/>
                    <a:pt x="3517" y="1401"/>
                    <a:pt x="3524" y="1410"/>
                  </a:cubicBezTo>
                  <a:cubicBezTo>
                    <a:pt x="3532" y="1419"/>
                    <a:pt x="3545" y="1404"/>
                    <a:pt x="3545" y="1404"/>
                  </a:cubicBezTo>
                  <a:cubicBezTo>
                    <a:pt x="3549" y="1384"/>
                    <a:pt x="3549" y="1384"/>
                    <a:pt x="3549" y="1384"/>
                  </a:cubicBezTo>
                  <a:cubicBezTo>
                    <a:pt x="3564" y="1373"/>
                    <a:pt x="3564" y="1373"/>
                    <a:pt x="3564" y="1373"/>
                  </a:cubicBezTo>
                  <a:cubicBezTo>
                    <a:pt x="3564" y="1373"/>
                    <a:pt x="3562" y="1397"/>
                    <a:pt x="3573" y="1406"/>
                  </a:cubicBezTo>
                  <a:cubicBezTo>
                    <a:pt x="3584" y="1416"/>
                    <a:pt x="3580" y="1395"/>
                    <a:pt x="3590" y="1376"/>
                  </a:cubicBezTo>
                  <a:cubicBezTo>
                    <a:pt x="3599" y="1358"/>
                    <a:pt x="3607" y="1367"/>
                    <a:pt x="3631" y="1361"/>
                  </a:cubicBezTo>
                  <a:cubicBezTo>
                    <a:pt x="3655" y="1356"/>
                    <a:pt x="3661" y="1365"/>
                    <a:pt x="3670" y="1384"/>
                  </a:cubicBezTo>
                  <a:cubicBezTo>
                    <a:pt x="3679" y="1402"/>
                    <a:pt x="3676" y="1414"/>
                    <a:pt x="3687" y="1376"/>
                  </a:cubicBezTo>
                  <a:cubicBezTo>
                    <a:pt x="3698" y="1339"/>
                    <a:pt x="3746" y="1322"/>
                    <a:pt x="3763" y="1304"/>
                  </a:cubicBezTo>
                  <a:cubicBezTo>
                    <a:pt x="3780" y="1285"/>
                    <a:pt x="3791" y="1283"/>
                    <a:pt x="3799" y="1274"/>
                  </a:cubicBezTo>
                  <a:cubicBezTo>
                    <a:pt x="3806" y="1264"/>
                    <a:pt x="3838" y="1255"/>
                    <a:pt x="3838" y="1255"/>
                  </a:cubicBezTo>
                  <a:cubicBezTo>
                    <a:pt x="3838" y="1255"/>
                    <a:pt x="3864" y="1259"/>
                    <a:pt x="3877" y="1255"/>
                  </a:cubicBezTo>
                  <a:cubicBezTo>
                    <a:pt x="3890" y="1251"/>
                    <a:pt x="3916" y="1251"/>
                    <a:pt x="3916" y="1251"/>
                  </a:cubicBezTo>
                  <a:cubicBezTo>
                    <a:pt x="3916" y="1251"/>
                    <a:pt x="3916" y="1235"/>
                    <a:pt x="3901" y="1223"/>
                  </a:cubicBezTo>
                  <a:cubicBezTo>
                    <a:pt x="3886" y="1212"/>
                    <a:pt x="3888" y="1223"/>
                    <a:pt x="3870" y="1210"/>
                  </a:cubicBezTo>
                  <a:cubicBezTo>
                    <a:pt x="3851" y="1197"/>
                    <a:pt x="3881" y="1190"/>
                    <a:pt x="3881" y="1190"/>
                  </a:cubicBezTo>
                  <a:cubicBezTo>
                    <a:pt x="3881" y="1190"/>
                    <a:pt x="3883" y="1179"/>
                    <a:pt x="3877" y="1169"/>
                  </a:cubicBezTo>
                  <a:cubicBezTo>
                    <a:pt x="3871" y="1160"/>
                    <a:pt x="3851" y="1147"/>
                    <a:pt x="3851" y="1147"/>
                  </a:cubicBezTo>
                  <a:cubicBezTo>
                    <a:pt x="3851" y="1147"/>
                    <a:pt x="3838" y="1139"/>
                    <a:pt x="3856" y="1112"/>
                  </a:cubicBezTo>
                  <a:cubicBezTo>
                    <a:pt x="3875" y="1084"/>
                    <a:pt x="3873" y="1136"/>
                    <a:pt x="3873" y="1136"/>
                  </a:cubicBezTo>
                  <a:cubicBezTo>
                    <a:pt x="3873" y="1136"/>
                    <a:pt x="3886" y="1134"/>
                    <a:pt x="3901" y="1126"/>
                  </a:cubicBezTo>
                  <a:cubicBezTo>
                    <a:pt x="3916" y="1119"/>
                    <a:pt x="3937" y="1102"/>
                    <a:pt x="3937" y="1102"/>
                  </a:cubicBezTo>
                  <a:cubicBezTo>
                    <a:pt x="3937" y="1070"/>
                    <a:pt x="3937" y="1070"/>
                    <a:pt x="3937" y="1070"/>
                  </a:cubicBezTo>
                  <a:cubicBezTo>
                    <a:pt x="3937" y="1070"/>
                    <a:pt x="3929" y="1054"/>
                    <a:pt x="3929" y="1039"/>
                  </a:cubicBezTo>
                  <a:cubicBezTo>
                    <a:pt x="3929" y="1024"/>
                    <a:pt x="3963" y="1026"/>
                    <a:pt x="3963" y="1026"/>
                  </a:cubicBezTo>
                  <a:cubicBezTo>
                    <a:pt x="3963" y="1026"/>
                    <a:pt x="3961" y="1046"/>
                    <a:pt x="3955" y="1065"/>
                  </a:cubicBezTo>
                  <a:cubicBezTo>
                    <a:pt x="3950" y="1084"/>
                    <a:pt x="3974" y="1080"/>
                    <a:pt x="3974" y="1080"/>
                  </a:cubicBezTo>
                  <a:cubicBezTo>
                    <a:pt x="4022" y="1069"/>
                    <a:pt x="4022" y="1069"/>
                    <a:pt x="4022" y="1069"/>
                  </a:cubicBezTo>
                  <a:cubicBezTo>
                    <a:pt x="4022" y="1085"/>
                    <a:pt x="4022" y="1085"/>
                    <a:pt x="4022" y="1085"/>
                  </a:cubicBezTo>
                  <a:cubicBezTo>
                    <a:pt x="4036" y="1119"/>
                    <a:pt x="4036" y="1119"/>
                    <a:pt x="4036" y="1119"/>
                  </a:cubicBezTo>
                  <a:cubicBezTo>
                    <a:pt x="4036" y="1119"/>
                    <a:pt x="4050" y="1121"/>
                    <a:pt x="4064" y="1115"/>
                  </a:cubicBezTo>
                  <a:cubicBezTo>
                    <a:pt x="4077" y="1110"/>
                    <a:pt x="4075" y="1130"/>
                    <a:pt x="4084" y="1143"/>
                  </a:cubicBezTo>
                  <a:cubicBezTo>
                    <a:pt x="4093" y="1156"/>
                    <a:pt x="4105" y="1151"/>
                    <a:pt x="4114" y="1138"/>
                  </a:cubicBezTo>
                  <a:cubicBezTo>
                    <a:pt x="4123" y="1125"/>
                    <a:pt x="4105" y="1130"/>
                    <a:pt x="4133" y="1110"/>
                  </a:cubicBezTo>
                  <a:cubicBezTo>
                    <a:pt x="4160" y="1089"/>
                    <a:pt x="4134" y="1097"/>
                    <a:pt x="4131" y="1069"/>
                  </a:cubicBezTo>
                  <a:cubicBezTo>
                    <a:pt x="4131" y="1069"/>
                    <a:pt x="4149" y="1082"/>
                    <a:pt x="4162" y="1074"/>
                  </a:cubicBezTo>
                  <a:cubicBezTo>
                    <a:pt x="4175" y="1067"/>
                    <a:pt x="4179" y="1070"/>
                    <a:pt x="4187" y="1050"/>
                  </a:cubicBezTo>
                  <a:cubicBezTo>
                    <a:pt x="4194" y="1029"/>
                    <a:pt x="4172" y="1035"/>
                    <a:pt x="4164" y="1020"/>
                  </a:cubicBezTo>
                  <a:cubicBezTo>
                    <a:pt x="4157" y="1005"/>
                    <a:pt x="4144" y="979"/>
                    <a:pt x="4144" y="979"/>
                  </a:cubicBezTo>
                  <a:cubicBezTo>
                    <a:pt x="4127" y="973"/>
                    <a:pt x="4127" y="973"/>
                    <a:pt x="4127" y="973"/>
                  </a:cubicBezTo>
                  <a:cubicBezTo>
                    <a:pt x="4101" y="966"/>
                    <a:pt x="4101" y="966"/>
                    <a:pt x="4101" y="966"/>
                  </a:cubicBezTo>
                  <a:cubicBezTo>
                    <a:pt x="4101" y="966"/>
                    <a:pt x="4095" y="966"/>
                    <a:pt x="4078" y="973"/>
                  </a:cubicBezTo>
                  <a:cubicBezTo>
                    <a:pt x="4062" y="981"/>
                    <a:pt x="4078" y="985"/>
                    <a:pt x="4082" y="994"/>
                  </a:cubicBezTo>
                  <a:cubicBezTo>
                    <a:pt x="4086" y="1003"/>
                    <a:pt x="4073" y="1007"/>
                    <a:pt x="4073" y="1007"/>
                  </a:cubicBezTo>
                  <a:cubicBezTo>
                    <a:pt x="4073" y="1007"/>
                    <a:pt x="4056" y="1007"/>
                    <a:pt x="4060" y="951"/>
                  </a:cubicBezTo>
                  <a:cubicBezTo>
                    <a:pt x="4064" y="895"/>
                    <a:pt x="4045" y="936"/>
                    <a:pt x="4045" y="936"/>
                  </a:cubicBezTo>
                  <a:cubicBezTo>
                    <a:pt x="4045" y="936"/>
                    <a:pt x="4034" y="929"/>
                    <a:pt x="4019" y="906"/>
                  </a:cubicBezTo>
                  <a:cubicBezTo>
                    <a:pt x="4004" y="884"/>
                    <a:pt x="3981" y="878"/>
                    <a:pt x="3981" y="878"/>
                  </a:cubicBezTo>
                  <a:cubicBezTo>
                    <a:pt x="3981" y="878"/>
                    <a:pt x="3959" y="871"/>
                    <a:pt x="3950" y="856"/>
                  </a:cubicBezTo>
                  <a:cubicBezTo>
                    <a:pt x="3940" y="841"/>
                    <a:pt x="3918" y="822"/>
                    <a:pt x="3918" y="822"/>
                  </a:cubicBezTo>
                  <a:cubicBezTo>
                    <a:pt x="3918" y="822"/>
                    <a:pt x="3899" y="824"/>
                    <a:pt x="3883" y="815"/>
                  </a:cubicBezTo>
                  <a:cubicBezTo>
                    <a:pt x="3866" y="806"/>
                    <a:pt x="3864" y="811"/>
                    <a:pt x="3843" y="787"/>
                  </a:cubicBezTo>
                  <a:cubicBezTo>
                    <a:pt x="3823" y="763"/>
                    <a:pt x="3791" y="776"/>
                    <a:pt x="3791" y="776"/>
                  </a:cubicBezTo>
                  <a:cubicBezTo>
                    <a:pt x="3791" y="776"/>
                    <a:pt x="3767" y="783"/>
                    <a:pt x="3748" y="778"/>
                  </a:cubicBezTo>
                  <a:cubicBezTo>
                    <a:pt x="3730" y="772"/>
                    <a:pt x="3722" y="780"/>
                    <a:pt x="3722" y="780"/>
                  </a:cubicBezTo>
                  <a:cubicBezTo>
                    <a:pt x="3722" y="780"/>
                    <a:pt x="3707" y="780"/>
                    <a:pt x="3694" y="766"/>
                  </a:cubicBezTo>
                  <a:cubicBezTo>
                    <a:pt x="3681" y="753"/>
                    <a:pt x="3681" y="772"/>
                    <a:pt x="3674" y="774"/>
                  </a:cubicBezTo>
                  <a:cubicBezTo>
                    <a:pt x="3666" y="776"/>
                    <a:pt x="3672" y="794"/>
                    <a:pt x="3672" y="794"/>
                  </a:cubicBezTo>
                  <a:cubicBezTo>
                    <a:pt x="3687" y="806"/>
                    <a:pt x="3687" y="806"/>
                    <a:pt x="3687" y="806"/>
                  </a:cubicBezTo>
                  <a:cubicBezTo>
                    <a:pt x="3690" y="837"/>
                    <a:pt x="3690" y="837"/>
                    <a:pt x="3690" y="837"/>
                  </a:cubicBezTo>
                  <a:cubicBezTo>
                    <a:pt x="3690" y="837"/>
                    <a:pt x="3683" y="850"/>
                    <a:pt x="3674" y="856"/>
                  </a:cubicBezTo>
                  <a:cubicBezTo>
                    <a:pt x="3664" y="862"/>
                    <a:pt x="3657" y="865"/>
                    <a:pt x="3648" y="856"/>
                  </a:cubicBezTo>
                  <a:cubicBezTo>
                    <a:pt x="3638" y="847"/>
                    <a:pt x="3636" y="845"/>
                    <a:pt x="3623" y="835"/>
                  </a:cubicBezTo>
                  <a:cubicBezTo>
                    <a:pt x="3610" y="826"/>
                    <a:pt x="3629" y="811"/>
                    <a:pt x="3629" y="811"/>
                  </a:cubicBezTo>
                  <a:cubicBezTo>
                    <a:pt x="3629" y="811"/>
                    <a:pt x="3627" y="793"/>
                    <a:pt x="3612" y="785"/>
                  </a:cubicBezTo>
                  <a:cubicBezTo>
                    <a:pt x="3597" y="778"/>
                    <a:pt x="3605" y="793"/>
                    <a:pt x="3599" y="807"/>
                  </a:cubicBezTo>
                  <a:cubicBezTo>
                    <a:pt x="3593" y="822"/>
                    <a:pt x="3569" y="796"/>
                    <a:pt x="3539" y="798"/>
                  </a:cubicBezTo>
                  <a:cubicBezTo>
                    <a:pt x="3510" y="800"/>
                    <a:pt x="3524" y="806"/>
                    <a:pt x="3510" y="791"/>
                  </a:cubicBezTo>
                  <a:cubicBezTo>
                    <a:pt x="3495" y="776"/>
                    <a:pt x="3502" y="796"/>
                    <a:pt x="3483" y="789"/>
                  </a:cubicBezTo>
                  <a:cubicBezTo>
                    <a:pt x="3465" y="781"/>
                    <a:pt x="3465" y="783"/>
                    <a:pt x="3465" y="783"/>
                  </a:cubicBezTo>
                  <a:cubicBezTo>
                    <a:pt x="3465" y="783"/>
                    <a:pt x="3455" y="789"/>
                    <a:pt x="3450" y="804"/>
                  </a:cubicBezTo>
                  <a:cubicBezTo>
                    <a:pt x="3444" y="819"/>
                    <a:pt x="3459" y="826"/>
                    <a:pt x="3459" y="826"/>
                  </a:cubicBezTo>
                  <a:cubicBezTo>
                    <a:pt x="3448" y="862"/>
                    <a:pt x="3448" y="862"/>
                    <a:pt x="3448" y="862"/>
                  </a:cubicBezTo>
                  <a:cubicBezTo>
                    <a:pt x="3448" y="862"/>
                    <a:pt x="3439" y="860"/>
                    <a:pt x="3429" y="824"/>
                  </a:cubicBezTo>
                  <a:cubicBezTo>
                    <a:pt x="3420" y="789"/>
                    <a:pt x="3422" y="809"/>
                    <a:pt x="3411" y="802"/>
                  </a:cubicBezTo>
                  <a:cubicBezTo>
                    <a:pt x="3400" y="794"/>
                    <a:pt x="3398" y="776"/>
                    <a:pt x="3407" y="748"/>
                  </a:cubicBezTo>
                  <a:cubicBezTo>
                    <a:pt x="3416" y="720"/>
                    <a:pt x="3403" y="718"/>
                    <a:pt x="3394" y="705"/>
                  </a:cubicBezTo>
                  <a:cubicBezTo>
                    <a:pt x="3385" y="692"/>
                    <a:pt x="3377" y="690"/>
                    <a:pt x="3362" y="690"/>
                  </a:cubicBezTo>
                  <a:cubicBezTo>
                    <a:pt x="3347" y="690"/>
                    <a:pt x="3312" y="692"/>
                    <a:pt x="3312" y="692"/>
                  </a:cubicBezTo>
                  <a:cubicBezTo>
                    <a:pt x="3312" y="692"/>
                    <a:pt x="3250" y="701"/>
                    <a:pt x="3235" y="699"/>
                  </a:cubicBezTo>
                  <a:cubicBezTo>
                    <a:pt x="3220" y="697"/>
                    <a:pt x="3204" y="703"/>
                    <a:pt x="3204" y="703"/>
                  </a:cubicBezTo>
                  <a:cubicBezTo>
                    <a:pt x="3204" y="703"/>
                    <a:pt x="3209" y="677"/>
                    <a:pt x="3204" y="669"/>
                  </a:cubicBezTo>
                  <a:cubicBezTo>
                    <a:pt x="3198" y="662"/>
                    <a:pt x="3181" y="664"/>
                    <a:pt x="3179" y="653"/>
                  </a:cubicBezTo>
                  <a:cubicBezTo>
                    <a:pt x="3178" y="641"/>
                    <a:pt x="3163" y="636"/>
                    <a:pt x="3148" y="632"/>
                  </a:cubicBezTo>
                  <a:cubicBezTo>
                    <a:pt x="3133" y="628"/>
                    <a:pt x="3122" y="617"/>
                    <a:pt x="3120" y="608"/>
                  </a:cubicBezTo>
                  <a:cubicBezTo>
                    <a:pt x="3118" y="599"/>
                    <a:pt x="3142" y="612"/>
                    <a:pt x="3142" y="612"/>
                  </a:cubicBezTo>
                  <a:cubicBezTo>
                    <a:pt x="3142" y="612"/>
                    <a:pt x="3144" y="604"/>
                    <a:pt x="3153" y="586"/>
                  </a:cubicBezTo>
                  <a:cubicBezTo>
                    <a:pt x="3163" y="567"/>
                    <a:pt x="3142" y="578"/>
                    <a:pt x="3118" y="561"/>
                  </a:cubicBezTo>
                  <a:cubicBezTo>
                    <a:pt x="3094" y="544"/>
                    <a:pt x="3077" y="584"/>
                    <a:pt x="3077" y="584"/>
                  </a:cubicBezTo>
                  <a:cubicBezTo>
                    <a:pt x="3077" y="584"/>
                    <a:pt x="3073" y="589"/>
                    <a:pt x="3066" y="608"/>
                  </a:cubicBezTo>
                  <a:cubicBezTo>
                    <a:pt x="3058" y="627"/>
                    <a:pt x="3054" y="617"/>
                    <a:pt x="3034" y="621"/>
                  </a:cubicBezTo>
                  <a:cubicBezTo>
                    <a:pt x="3013" y="625"/>
                    <a:pt x="3023" y="628"/>
                    <a:pt x="3010" y="617"/>
                  </a:cubicBezTo>
                  <a:cubicBezTo>
                    <a:pt x="2997" y="606"/>
                    <a:pt x="3021" y="602"/>
                    <a:pt x="3021" y="602"/>
                  </a:cubicBezTo>
                  <a:cubicBezTo>
                    <a:pt x="3038" y="589"/>
                    <a:pt x="3038" y="589"/>
                    <a:pt x="3038" y="589"/>
                  </a:cubicBezTo>
                  <a:cubicBezTo>
                    <a:pt x="3038" y="589"/>
                    <a:pt x="3045" y="576"/>
                    <a:pt x="3010" y="580"/>
                  </a:cubicBezTo>
                  <a:cubicBezTo>
                    <a:pt x="2974" y="584"/>
                    <a:pt x="2997" y="569"/>
                    <a:pt x="2997" y="569"/>
                  </a:cubicBezTo>
                  <a:cubicBezTo>
                    <a:pt x="2997" y="569"/>
                    <a:pt x="3008" y="559"/>
                    <a:pt x="3008" y="541"/>
                  </a:cubicBezTo>
                  <a:cubicBezTo>
                    <a:pt x="3008" y="522"/>
                    <a:pt x="2997" y="544"/>
                    <a:pt x="2991" y="531"/>
                  </a:cubicBezTo>
                  <a:cubicBezTo>
                    <a:pt x="2985" y="518"/>
                    <a:pt x="2972" y="539"/>
                    <a:pt x="2972" y="539"/>
                  </a:cubicBezTo>
                  <a:cubicBezTo>
                    <a:pt x="2972" y="539"/>
                    <a:pt x="2966" y="544"/>
                    <a:pt x="2954" y="533"/>
                  </a:cubicBezTo>
                  <a:cubicBezTo>
                    <a:pt x="2942" y="522"/>
                    <a:pt x="2918" y="522"/>
                    <a:pt x="2918" y="522"/>
                  </a:cubicBezTo>
                  <a:cubicBezTo>
                    <a:pt x="2918" y="522"/>
                    <a:pt x="2918" y="522"/>
                    <a:pt x="2918" y="535"/>
                  </a:cubicBezTo>
                  <a:cubicBezTo>
                    <a:pt x="2918" y="548"/>
                    <a:pt x="2907" y="559"/>
                    <a:pt x="2907" y="559"/>
                  </a:cubicBezTo>
                  <a:cubicBezTo>
                    <a:pt x="2907" y="559"/>
                    <a:pt x="2907" y="559"/>
                    <a:pt x="2903" y="543"/>
                  </a:cubicBezTo>
                  <a:cubicBezTo>
                    <a:pt x="2900" y="526"/>
                    <a:pt x="2881" y="546"/>
                    <a:pt x="2881" y="546"/>
                  </a:cubicBezTo>
                  <a:cubicBezTo>
                    <a:pt x="2881" y="546"/>
                    <a:pt x="2881" y="561"/>
                    <a:pt x="2896" y="572"/>
                  </a:cubicBezTo>
                  <a:cubicBezTo>
                    <a:pt x="2910" y="584"/>
                    <a:pt x="2909" y="576"/>
                    <a:pt x="2909" y="576"/>
                  </a:cubicBezTo>
                  <a:cubicBezTo>
                    <a:pt x="2909" y="576"/>
                    <a:pt x="2907" y="587"/>
                    <a:pt x="2894" y="584"/>
                  </a:cubicBezTo>
                  <a:cubicBezTo>
                    <a:pt x="2881" y="580"/>
                    <a:pt x="2888" y="604"/>
                    <a:pt x="2888" y="604"/>
                  </a:cubicBezTo>
                  <a:cubicBezTo>
                    <a:pt x="2888" y="604"/>
                    <a:pt x="2890" y="612"/>
                    <a:pt x="2898" y="619"/>
                  </a:cubicBezTo>
                  <a:cubicBezTo>
                    <a:pt x="2905" y="627"/>
                    <a:pt x="2894" y="641"/>
                    <a:pt x="2894" y="641"/>
                  </a:cubicBezTo>
                  <a:cubicBezTo>
                    <a:pt x="2894" y="641"/>
                    <a:pt x="2881" y="645"/>
                    <a:pt x="2875" y="628"/>
                  </a:cubicBezTo>
                  <a:cubicBezTo>
                    <a:pt x="2869" y="612"/>
                    <a:pt x="2860" y="623"/>
                    <a:pt x="2860" y="623"/>
                  </a:cubicBezTo>
                  <a:cubicBezTo>
                    <a:pt x="2860" y="623"/>
                    <a:pt x="2851" y="632"/>
                    <a:pt x="2855" y="638"/>
                  </a:cubicBezTo>
                  <a:cubicBezTo>
                    <a:pt x="2859" y="643"/>
                    <a:pt x="2859" y="653"/>
                    <a:pt x="2860" y="666"/>
                  </a:cubicBezTo>
                  <a:cubicBezTo>
                    <a:pt x="2862" y="679"/>
                    <a:pt x="2842" y="662"/>
                    <a:pt x="2827" y="638"/>
                  </a:cubicBezTo>
                  <a:cubicBezTo>
                    <a:pt x="2812" y="614"/>
                    <a:pt x="2803" y="627"/>
                    <a:pt x="2803" y="627"/>
                  </a:cubicBezTo>
                  <a:cubicBezTo>
                    <a:pt x="2777" y="612"/>
                    <a:pt x="2777" y="612"/>
                    <a:pt x="2777" y="612"/>
                  </a:cubicBezTo>
                  <a:cubicBezTo>
                    <a:pt x="2777" y="612"/>
                    <a:pt x="2773" y="623"/>
                    <a:pt x="2771" y="628"/>
                  </a:cubicBezTo>
                  <a:cubicBezTo>
                    <a:pt x="2769" y="634"/>
                    <a:pt x="2752" y="641"/>
                    <a:pt x="2752" y="641"/>
                  </a:cubicBezTo>
                  <a:cubicBezTo>
                    <a:pt x="2752" y="641"/>
                    <a:pt x="2741" y="649"/>
                    <a:pt x="2728" y="632"/>
                  </a:cubicBezTo>
                  <a:cubicBezTo>
                    <a:pt x="2715" y="615"/>
                    <a:pt x="2726" y="625"/>
                    <a:pt x="2721" y="614"/>
                  </a:cubicBezTo>
                  <a:cubicBezTo>
                    <a:pt x="2715" y="602"/>
                    <a:pt x="2717" y="602"/>
                    <a:pt x="2706" y="606"/>
                  </a:cubicBezTo>
                  <a:cubicBezTo>
                    <a:pt x="2694" y="610"/>
                    <a:pt x="2708" y="614"/>
                    <a:pt x="2704" y="621"/>
                  </a:cubicBezTo>
                  <a:cubicBezTo>
                    <a:pt x="2700" y="628"/>
                    <a:pt x="2700" y="640"/>
                    <a:pt x="2700" y="649"/>
                  </a:cubicBezTo>
                  <a:cubicBezTo>
                    <a:pt x="2700" y="658"/>
                    <a:pt x="2696" y="669"/>
                    <a:pt x="2693" y="688"/>
                  </a:cubicBezTo>
                  <a:cubicBezTo>
                    <a:pt x="2689" y="707"/>
                    <a:pt x="2678" y="716"/>
                    <a:pt x="2678" y="716"/>
                  </a:cubicBezTo>
                  <a:cubicBezTo>
                    <a:pt x="2681" y="699"/>
                    <a:pt x="2653" y="684"/>
                    <a:pt x="2637" y="668"/>
                  </a:cubicBezTo>
                  <a:cubicBezTo>
                    <a:pt x="2620" y="651"/>
                    <a:pt x="2629" y="660"/>
                    <a:pt x="2620" y="641"/>
                  </a:cubicBezTo>
                  <a:cubicBezTo>
                    <a:pt x="2611" y="623"/>
                    <a:pt x="2620" y="625"/>
                    <a:pt x="2611" y="614"/>
                  </a:cubicBezTo>
                  <a:cubicBezTo>
                    <a:pt x="2601" y="602"/>
                    <a:pt x="2605" y="612"/>
                    <a:pt x="2592" y="604"/>
                  </a:cubicBezTo>
                  <a:cubicBezTo>
                    <a:pt x="2579" y="597"/>
                    <a:pt x="2597" y="571"/>
                    <a:pt x="2597" y="571"/>
                  </a:cubicBezTo>
                  <a:cubicBezTo>
                    <a:pt x="2616" y="543"/>
                    <a:pt x="2616" y="543"/>
                    <a:pt x="2616" y="543"/>
                  </a:cubicBezTo>
                  <a:cubicBezTo>
                    <a:pt x="2616" y="543"/>
                    <a:pt x="2624" y="531"/>
                    <a:pt x="2618" y="507"/>
                  </a:cubicBezTo>
                  <a:cubicBezTo>
                    <a:pt x="2612" y="483"/>
                    <a:pt x="2603" y="492"/>
                    <a:pt x="2590" y="489"/>
                  </a:cubicBezTo>
                  <a:cubicBezTo>
                    <a:pt x="2577" y="485"/>
                    <a:pt x="2562" y="492"/>
                    <a:pt x="2534" y="464"/>
                  </a:cubicBezTo>
                  <a:cubicBezTo>
                    <a:pt x="2506" y="436"/>
                    <a:pt x="2514" y="438"/>
                    <a:pt x="2514" y="438"/>
                  </a:cubicBezTo>
                  <a:cubicBezTo>
                    <a:pt x="2491" y="431"/>
                    <a:pt x="2491" y="431"/>
                    <a:pt x="2491" y="431"/>
                  </a:cubicBezTo>
                  <a:cubicBezTo>
                    <a:pt x="2461" y="444"/>
                    <a:pt x="2461" y="444"/>
                    <a:pt x="2461" y="444"/>
                  </a:cubicBezTo>
                  <a:cubicBezTo>
                    <a:pt x="2461" y="444"/>
                    <a:pt x="2452" y="457"/>
                    <a:pt x="2458" y="472"/>
                  </a:cubicBezTo>
                  <a:cubicBezTo>
                    <a:pt x="2463" y="487"/>
                    <a:pt x="2458" y="483"/>
                    <a:pt x="2471" y="487"/>
                  </a:cubicBezTo>
                  <a:cubicBezTo>
                    <a:pt x="2484" y="490"/>
                    <a:pt x="2473" y="503"/>
                    <a:pt x="2473" y="503"/>
                  </a:cubicBezTo>
                  <a:cubicBezTo>
                    <a:pt x="2473" y="503"/>
                    <a:pt x="2467" y="513"/>
                    <a:pt x="2452" y="511"/>
                  </a:cubicBezTo>
                  <a:cubicBezTo>
                    <a:pt x="2437" y="509"/>
                    <a:pt x="2452" y="511"/>
                    <a:pt x="2439" y="505"/>
                  </a:cubicBezTo>
                  <a:cubicBezTo>
                    <a:pt x="2426" y="500"/>
                    <a:pt x="2424" y="515"/>
                    <a:pt x="2396" y="500"/>
                  </a:cubicBezTo>
                  <a:cubicBezTo>
                    <a:pt x="2368" y="485"/>
                    <a:pt x="2357" y="500"/>
                    <a:pt x="2357" y="500"/>
                  </a:cubicBezTo>
                  <a:cubicBezTo>
                    <a:pt x="2357" y="500"/>
                    <a:pt x="2338" y="498"/>
                    <a:pt x="2342" y="483"/>
                  </a:cubicBezTo>
                  <a:cubicBezTo>
                    <a:pt x="2346" y="468"/>
                    <a:pt x="2348" y="459"/>
                    <a:pt x="2348" y="459"/>
                  </a:cubicBezTo>
                  <a:cubicBezTo>
                    <a:pt x="2348" y="459"/>
                    <a:pt x="2331" y="461"/>
                    <a:pt x="2323" y="459"/>
                  </a:cubicBezTo>
                  <a:cubicBezTo>
                    <a:pt x="2316" y="457"/>
                    <a:pt x="2299" y="448"/>
                    <a:pt x="2290" y="438"/>
                  </a:cubicBezTo>
                  <a:cubicBezTo>
                    <a:pt x="2280" y="429"/>
                    <a:pt x="2265" y="440"/>
                    <a:pt x="2265" y="440"/>
                  </a:cubicBezTo>
                  <a:cubicBezTo>
                    <a:pt x="2243" y="455"/>
                    <a:pt x="2243" y="455"/>
                    <a:pt x="2243" y="455"/>
                  </a:cubicBezTo>
                  <a:cubicBezTo>
                    <a:pt x="2243" y="455"/>
                    <a:pt x="2232" y="466"/>
                    <a:pt x="2226" y="475"/>
                  </a:cubicBezTo>
                  <a:cubicBezTo>
                    <a:pt x="2221" y="485"/>
                    <a:pt x="2223" y="490"/>
                    <a:pt x="2223" y="490"/>
                  </a:cubicBezTo>
                  <a:cubicBezTo>
                    <a:pt x="2224" y="513"/>
                    <a:pt x="2224" y="513"/>
                    <a:pt x="2224" y="513"/>
                  </a:cubicBezTo>
                  <a:cubicBezTo>
                    <a:pt x="2211" y="515"/>
                    <a:pt x="2211" y="515"/>
                    <a:pt x="2211" y="515"/>
                  </a:cubicBezTo>
                  <a:cubicBezTo>
                    <a:pt x="2211" y="515"/>
                    <a:pt x="2202" y="505"/>
                    <a:pt x="2206" y="494"/>
                  </a:cubicBezTo>
                  <a:cubicBezTo>
                    <a:pt x="2210" y="483"/>
                    <a:pt x="2208" y="483"/>
                    <a:pt x="2208" y="474"/>
                  </a:cubicBezTo>
                  <a:cubicBezTo>
                    <a:pt x="2208" y="464"/>
                    <a:pt x="2196" y="446"/>
                    <a:pt x="2200" y="451"/>
                  </a:cubicBezTo>
                  <a:cubicBezTo>
                    <a:pt x="2204" y="457"/>
                    <a:pt x="2176" y="453"/>
                    <a:pt x="2167" y="449"/>
                  </a:cubicBezTo>
                  <a:cubicBezTo>
                    <a:pt x="2157" y="446"/>
                    <a:pt x="2159" y="429"/>
                    <a:pt x="2159" y="429"/>
                  </a:cubicBezTo>
                  <a:cubicBezTo>
                    <a:pt x="2159" y="429"/>
                    <a:pt x="2150" y="427"/>
                    <a:pt x="2144" y="420"/>
                  </a:cubicBezTo>
                  <a:cubicBezTo>
                    <a:pt x="2139" y="412"/>
                    <a:pt x="2129" y="423"/>
                    <a:pt x="2129" y="423"/>
                  </a:cubicBezTo>
                  <a:cubicBezTo>
                    <a:pt x="2129" y="423"/>
                    <a:pt x="2127" y="429"/>
                    <a:pt x="2131" y="446"/>
                  </a:cubicBezTo>
                  <a:cubicBezTo>
                    <a:pt x="2134" y="457"/>
                    <a:pt x="2146" y="448"/>
                    <a:pt x="2146" y="448"/>
                  </a:cubicBezTo>
                  <a:cubicBezTo>
                    <a:pt x="2146" y="448"/>
                    <a:pt x="2139" y="453"/>
                    <a:pt x="2131" y="455"/>
                  </a:cubicBezTo>
                  <a:cubicBezTo>
                    <a:pt x="2124" y="457"/>
                    <a:pt x="2122" y="470"/>
                    <a:pt x="2099" y="474"/>
                  </a:cubicBezTo>
                  <a:cubicBezTo>
                    <a:pt x="2077" y="477"/>
                    <a:pt x="2090" y="487"/>
                    <a:pt x="2083" y="490"/>
                  </a:cubicBezTo>
                  <a:cubicBezTo>
                    <a:pt x="2075" y="494"/>
                    <a:pt x="2070" y="500"/>
                    <a:pt x="2068" y="492"/>
                  </a:cubicBezTo>
                  <a:cubicBezTo>
                    <a:pt x="2066" y="485"/>
                    <a:pt x="2057" y="500"/>
                    <a:pt x="2036" y="509"/>
                  </a:cubicBezTo>
                  <a:cubicBezTo>
                    <a:pt x="2016" y="518"/>
                    <a:pt x="2027" y="526"/>
                    <a:pt x="2016" y="528"/>
                  </a:cubicBezTo>
                  <a:cubicBezTo>
                    <a:pt x="2004" y="530"/>
                    <a:pt x="2003" y="535"/>
                    <a:pt x="1997" y="546"/>
                  </a:cubicBezTo>
                  <a:cubicBezTo>
                    <a:pt x="1991" y="558"/>
                    <a:pt x="1982" y="563"/>
                    <a:pt x="1973" y="571"/>
                  </a:cubicBezTo>
                  <a:cubicBezTo>
                    <a:pt x="1963" y="578"/>
                    <a:pt x="1947" y="586"/>
                    <a:pt x="1939" y="571"/>
                  </a:cubicBezTo>
                  <a:cubicBezTo>
                    <a:pt x="1932" y="556"/>
                    <a:pt x="1948" y="559"/>
                    <a:pt x="1948" y="559"/>
                  </a:cubicBezTo>
                  <a:cubicBezTo>
                    <a:pt x="1948" y="559"/>
                    <a:pt x="1958" y="546"/>
                    <a:pt x="1965" y="543"/>
                  </a:cubicBezTo>
                  <a:cubicBezTo>
                    <a:pt x="1973" y="539"/>
                    <a:pt x="1976" y="530"/>
                    <a:pt x="1982" y="518"/>
                  </a:cubicBezTo>
                  <a:cubicBezTo>
                    <a:pt x="1988" y="507"/>
                    <a:pt x="1999" y="507"/>
                    <a:pt x="1999" y="507"/>
                  </a:cubicBezTo>
                  <a:cubicBezTo>
                    <a:pt x="2010" y="494"/>
                    <a:pt x="2010" y="494"/>
                    <a:pt x="2010" y="494"/>
                  </a:cubicBezTo>
                  <a:cubicBezTo>
                    <a:pt x="2030" y="481"/>
                    <a:pt x="2030" y="481"/>
                    <a:pt x="2030" y="481"/>
                  </a:cubicBezTo>
                  <a:cubicBezTo>
                    <a:pt x="2030" y="481"/>
                    <a:pt x="2045" y="474"/>
                    <a:pt x="2053" y="464"/>
                  </a:cubicBezTo>
                  <a:cubicBezTo>
                    <a:pt x="2060" y="455"/>
                    <a:pt x="2057" y="457"/>
                    <a:pt x="2062" y="453"/>
                  </a:cubicBezTo>
                  <a:cubicBezTo>
                    <a:pt x="2068" y="449"/>
                    <a:pt x="2077" y="433"/>
                    <a:pt x="2077" y="433"/>
                  </a:cubicBezTo>
                  <a:cubicBezTo>
                    <a:pt x="2077" y="433"/>
                    <a:pt x="2079" y="420"/>
                    <a:pt x="2088" y="416"/>
                  </a:cubicBezTo>
                  <a:cubicBezTo>
                    <a:pt x="2098" y="412"/>
                    <a:pt x="2105" y="408"/>
                    <a:pt x="2105" y="399"/>
                  </a:cubicBezTo>
                  <a:cubicBezTo>
                    <a:pt x="2105" y="390"/>
                    <a:pt x="2124" y="369"/>
                    <a:pt x="2124" y="369"/>
                  </a:cubicBezTo>
                  <a:cubicBezTo>
                    <a:pt x="2124" y="369"/>
                    <a:pt x="2150" y="356"/>
                    <a:pt x="2170" y="349"/>
                  </a:cubicBezTo>
                  <a:cubicBezTo>
                    <a:pt x="2191" y="341"/>
                    <a:pt x="2187" y="336"/>
                    <a:pt x="2195" y="317"/>
                  </a:cubicBezTo>
                  <a:cubicBezTo>
                    <a:pt x="2202" y="298"/>
                    <a:pt x="2208" y="309"/>
                    <a:pt x="2208" y="309"/>
                  </a:cubicBezTo>
                  <a:cubicBezTo>
                    <a:pt x="2208" y="309"/>
                    <a:pt x="2213" y="293"/>
                    <a:pt x="2215" y="283"/>
                  </a:cubicBezTo>
                  <a:cubicBezTo>
                    <a:pt x="2217" y="274"/>
                    <a:pt x="2210" y="263"/>
                    <a:pt x="2210" y="263"/>
                  </a:cubicBezTo>
                  <a:cubicBezTo>
                    <a:pt x="2210" y="263"/>
                    <a:pt x="2204" y="263"/>
                    <a:pt x="2196" y="257"/>
                  </a:cubicBezTo>
                  <a:cubicBezTo>
                    <a:pt x="2189" y="252"/>
                    <a:pt x="2187" y="240"/>
                    <a:pt x="2193" y="227"/>
                  </a:cubicBezTo>
                  <a:cubicBezTo>
                    <a:pt x="2198" y="214"/>
                    <a:pt x="2198" y="237"/>
                    <a:pt x="2206" y="242"/>
                  </a:cubicBezTo>
                  <a:cubicBezTo>
                    <a:pt x="2213" y="248"/>
                    <a:pt x="2210" y="222"/>
                    <a:pt x="2210" y="222"/>
                  </a:cubicBezTo>
                  <a:cubicBezTo>
                    <a:pt x="2217" y="188"/>
                    <a:pt x="2217" y="188"/>
                    <a:pt x="2217" y="188"/>
                  </a:cubicBezTo>
                  <a:cubicBezTo>
                    <a:pt x="2217" y="188"/>
                    <a:pt x="2204" y="177"/>
                    <a:pt x="2191" y="168"/>
                  </a:cubicBezTo>
                  <a:cubicBezTo>
                    <a:pt x="2178" y="158"/>
                    <a:pt x="2187" y="158"/>
                    <a:pt x="2187" y="147"/>
                  </a:cubicBezTo>
                  <a:cubicBezTo>
                    <a:pt x="2187" y="136"/>
                    <a:pt x="2176" y="121"/>
                    <a:pt x="2157" y="112"/>
                  </a:cubicBezTo>
                  <a:cubicBezTo>
                    <a:pt x="2139" y="102"/>
                    <a:pt x="2113" y="97"/>
                    <a:pt x="2113" y="97"/>
                  </a:cubicBezTo>
                  <a:cubicBezTo>
                    <a:pt x="2092" y="106"/>
                    <a:pt x="2092" y="106"/>
                    <a:pt x="2092" y="106"/>
                  </a:cubicBezTo>
                  <a:cubicBezTo>
                    <a:pt x="2079" y="125"/>
                    <a:pt x="2079" y="125"/>
                    <a:pt x="2079" y="125"/>
                  </a:cubicBezTo>
                  <a:cubicBezTo>
                    <a:pt x="2079" y="125"/>
                    <a:pt x="2070" y="142"/>
                    <a:pt x="2060" y="143"/>
                  </a:cubicBezTo>
                  <a:cubicBezTo>
                    <a:pt x="2051" y="145"/>
                    <a:pt x="2038" y="147"/>
                    <a:pt x="2038" y="147"/>
                  </a:cubicBezTo>
                  <a:cubicBezTo>
                    <a:pt x="2038" y="147"/>
                    <a:pt x="2027" y="155"/>
                    <a:pt x="2047" y="130"/>
                  </a:cubicBezTo>
                  <a:cubicBezTo>
                    <a:pt x="2068" y="106"/>
                    <a:pt x="2058" y="114"/>
                    <a:pt x="2057" y="102"/>
                  </a:cubicBezTo>
                  <a:cubicBezTo>
                    <a:pt x="2055" y="91"/>
                    <a:pt x="2010" y="89"/>
                    <a:pt x="2010" y="89"/>
                  </a:cubicBezTo>
                  <a:cubicBezTo>
                    <a:pt x="1989" y="73"/>
                    <a:pt x="1989" y="73"/>
                    <a:pt x="1989" y="73"/>
                  </a:cubicBezTo>
                  <a:cubicBezTo>
                    <a:pt x="1989" y="73"/>
                    <a:pt x="1993" y="58"/>
                    <a:pt x="1984" y="52"/>
                  </a:cubicBezTo>
                  <a:cubicBezTo>
                    <a:pt x="1975" y="46"/>
                    <a:pt x="2003" y="48"/>
                    <a:pt x="2010" y="32"/>
                  </a:cubicBezTo>
                  <a:cubicBezTo>
                    <a:pt x="2017" y="15"/>
                    <a:pt x="1988" y="24"/>
                    <a:pt x="1988" y="24"/>
                  </a:cubicBezTo>
                  <a:cubicBezTo>
                    <a:pt x="1988" y="24"/>
                    <a:pt x="1993" y="7"/>
                    <a:pt x="1984" y="4"/>
                  </a:cubicBezTo>
                  <a:cubicBezTo>
                    <a:pt x="1975" y="0"/>
                    <a:pt x="1967" y="11"/>
                    <a:pt x="1960" y="20"/>
                  </a:cubicBezTo>
                  <a:cubicBezTo>
                    <a:pt x="1952" y="30"/>
                    <a:pt x="1928" y="46"/>
                    <a:pt x="1915" y="60"/>
                  </a:cubicBezTo>
                  <a:cubicBezTo>
                    <a:pt x="1902" y="73"/>
                    <a:pt x="1907" y="86"/>
                    <a:pt x="1907" y="86"/>
                  </a:cubicBezTo>
                  <a:cubicBezTo>
                    <a:pt x="1907" y="86"/>
                    <a:pt x="1902" y="99"/>
                    <a:pt x="1907" y="106"/>
                  </a:cubicBezTo>
                  <a:cubicBezTo>
                    <a:pt x="1913" y="114"/>
                    <a:pt x="1909" y="138"/>
                    <a:pt x="1909" y="138"/>
                  </a:cubicBezTo>
                  <a:cubicBezTo>
                    <a:pt x="1909" y="138"/>
                    <a:pt x="1906" y="145"/>
                    <a:pt x="1892" y="138"/>
                  </a:cubicBezTo>
                  <a:cubicBezTo>
                    <a:pt x="1879" y="130"/>
                    <a:pt x="1883" y="143"/>
                    <a:pt x="1872" y="138"/>
                  </a:cubicBezTo>
                  <a:cubicBezTo>
                    <a:pt x="1861" y="132"/>
                    <a:pt x="1859" y="134"/>
                    <a:pt x="1850" y="132"/>
                  </a:cubicBezTo>
                  <a:cubicBezTo>
                    <a:pt x="1840" y="130"/>
                    <a:pt x="1825" y="140"/>
                    <a:pt x="1825" y="140"/>
                  </a:cubicBezTo>
                  <a:cubicBezTo>
                    <a:pt x="1833" y="155"/>
                    <a:pt x="1833" y="155"/>
                    <a:pt x="1833" y="155"/>
                  </a:cubicBezTo>
                  <a:cubicBezTo>
                    <a:pt x="1848" y="168"/>
                    <a:pt x="1848" y="168"/>
                    <a:pt x="1848" y="168"/>
                  </a:cubicBezTo>
                  <a:cubicBezTo>
                    <a:pt x="1848" y="168"/>
                    <a:pt x="1857" y="179"/>
                    <a:pt x="1863" y="183"/>
                  </a:cubicBezTo>
                  <a:cubicBezTo>
                    <a:pt x="1868" y="186"/>
                    <a:pt x="1872" y="196"/>
                    <a:pt x="1872" y="207"/>
                  </a:cubicBezTo>
                  <a:cubicBezTo>
                    <a:pt x="1872" y="218"/>
                    <a:pt x="1855" y="233"/>
                    <a:pt x="1848" y="229"/>
                  </a:cubicBezTo>
                  <a:cubicBezTo>
                    <a:pt x="1840" y="226"/>
                    <a:pt x="1844" y="226"/>
                    <a:pt x="1848" y="216"/>
                  </a:cubicBezTo>
                  <a:cubicBezTo>
                    <a:pt x="1851" y="207"/>
                    <a:pt x="1848" y="188"/>
                    <a:pt x="1846" y="183"/>
                  </a:cubicBezTo>
                  <a:cubicBezTo>
                    <a:pt x="1844" y="177"/>
                    <a:pt x="1837" y="177"/>
                    <a:pt x="1822" y="171"/>
                  </a:cubicBezTo>
                  <a:cubicBezTo>
                    <a:pt x="1807" y="166"/>
                    <a:pt x="1810" y="179"/>
                    <a:pt x="1805" y="188"/>
                  </a:cubicBezTo>
                  <a:cubicBezTo>
                    <a:pt x="1799" y="198"/>
                    <a:pt x="1799" y="201"/>
                    <a:pt x="1790" y="203"/>
                  </a:cubicBezTo>
                  <a:cubicBezTo>
                    <a:pt x="1781" y="205"/>
                    <a:pt x="1784" y="214"/>
                    <a:pt x="1766" y="224"/>
                  </a:cubicBezTo>
                  <a:cubicBezTo>
                    <a:pt x="1747" y="233"/>
                    <a:pt x="1756" y="231"/>
                    <a:pt x="1751" y="216"/>
                  </a:cubicBezTo>
                  <a:cubicBezTo>
                    <a:pt x="1751" y="216"/>
                    <a:pt x="1775" y="177"/>
                    <a:pt x="1762" y="171"/>
                  </a:cubicBezTo>
                  <a:cubicBezTo>
                    <a:pt x="1749" y="166"/>
                    <a:pt x="1756" y="177"/>
                    <a:pt x="1740" y="175"/>
                  </a:cubicBezTo>
                  <a:cubicBezTo>
                    <a:pt x="1723" y="173"/>
                    <a:pt x="1723" y="175"/>
                    <a:pt x="1723" y="175"/>
                  </a:cubicBezTo>
                  <a:cubicBezTo>
                    <a:pt x="1695" y="188"/>
                    <a:pt x="1695" y="188"/>
                    <a:pt x="1695" y="188"/>
                  </a:cubicBezTo>
                  <a:cubicBezTo>
                    <a:pt x="1689" y="201"/>
                    <a:pt x="1689" y="201"/>
                    <a:pt x="1689" y="201"/>
                  </a:cubicBezTo>
                  <a:cubicBezTo>
                    <a:pt x="1702" y="203"/>
                    <a:pt x="1702" y="203"/>
                    <a:pt x="1702" y="203"/>
                  </a:cubicBezTo>
                  <a:cubicBezTo>
                    <a:pt x="1710" y="214"/>
                    <a:pt x="1710" y="214"/>
                    <a:pt x="1710" y="214"/>
                  </a:cubicBezTo>
                  <a:cubicBezTo>
                    <a:pt x="1710" y="214"/>
                    <a:pt x="1706" y="224"/>
                    <a:pt x="1697" y="224"/>
                  </a:cubicBezTo>
                  <a:cubicBezTo>
                    <a:pt x="1687" y="224"/>
                    <a:pt x="1689" y="231"/>
                    <a:pt x="1680" y="229"/>
                  </a:cubicBezTo>
                  <a:cubicBezTo>
                    <a:pt x="1670" y="227"/>
                    <a:pt x="1665" y="242"/>
                    <a:pt x="1657" y="250"/>
                  </a:cubicBezTo>
                  <a:cubicBezTo>
                    <a:pt x="1650" y="257"/>
                    <a:pt x="1631" y="274"/>
                    <a:pt x="1631" y="274"/>
                  </a:cubicBezTo>
                  <a:cubicBezTo>
                    <a:pt x="1631" y="274"/>
                    <a:pt x="1607" y="280"/>
                    <a:pt x="1600" y="289"/>
                  </a:cubicBezTo>
                  <a:cubicBezTo>
                    <a:pt x="1592" y="298"/>
                    <a:pt x="1588" y="304"/>
                    <a:pt x="1588" y="304"/>
                  </a:cubicBezTo>
                  <a:cubicBezTo>
                    <a:pt x="1588" y="304"/>
                    <a:pt x="1572" y="313"/>
                    <a:pt x="1564" y="300"/>
                  </a:cubicBezTo>
                  <a:cubicBezTo>
                    <a:pt x="1557" y="287"/>
                    <a:pt x="1551" y="298"/>
                    <a:pt x="1551" y="298"/>
                  </a:cubicBezTo>
                  <a:cubicBezTo>
                    <a:pt x="1551" y="298"/>
                    <a:pt x="1546" y="313"/>
                    <a:pt x="1551" y="311"/>
                  </a:cubicBezTo>
                  <a:cubicBezTo>
                    <a:pt x="1557" y="309"/>
                    <a:pt x="1560" y="319"/>
                    <a:pt x="1562" y="324"/>
                  </a:cubicBezTo>
                  <a:cubicBezTo>
                    <a:pt x="1564" y="330"/>
                    <a:pt x="1544" y="328"/>
                    <a:pt x="1544" y="328"/>
                  </a:cubicBezTo>
                  <a:cubicBezTo>
                    <a:pt x="1544" y="328"/>
                    <a:pt x="1544" y="328"/>
                    <a:pt x="1534" y="319"/>
                  </a:cubicBezTo>
                  <a:cubicBezTo>
                    <a:pt x="1525" y="309"/>
                    <a:pt x="1516" y="324"/>
                    <a:pt x="1516" y="324"/>
                  </a:cubicBezTo>
                  <a:cubicBezTo>
                    <a:pt x="1516" y="324"/>
                    <a:pt x="1516" y="324"/>
                    <a:pt x="1508" y="332"/>
                  </a:cubicBezTo>
                  <a:cubicBezTo>
                    <a:pt x="1501" y="339"/>
                    <a:pt x="1518" y="349"/>
                    <a:pt x="1518" y="349"/>
                  </a:cubicBezTo>
                  <a:cubicBezTo>
                    <a:pt x="1518" y="349"/>
                    <a:pt x="1525" y="347"/>
                    <a:pt x="1531" y="345"/>
                  </a:cubicBezTo>
                  <a:cubicBezTo>
                    <a:pt x="1536" y="343"/>
                    <a:pt x="1542" y="354"/>
                    <a:pt x="1546" y="362"/>
                  </a:cubicBezTo>
                  <a:cubicBezTo>
                    <a:pt x="1549" y="369"/>
                    <a:pt x="1544" y="373"/>
                    <a:pt x="1523" y="364"/>
                  </a:cubicBezTo>
                  <a:cubicBezTo>
                    <a:pt x="1503" y="354"/>
                    <a:pt x="1516" y="377"/>
                    <a:pt x="1519" y="386"/>
                  </a:cubicBezTo>
                  <a:cubicBezTo>
                    <a:pt x="1523" y="395"/>
                    <a:pt x="1529" y="401"/>
                    <a:pt x="1536" y="405"/>
                  </a:cubicBezTo>
                  <a:cubicBezTo>
                    <a:pt x="1544" y="408"/>
                    <a:pt x="1551" y="423"/>
                    <a:pt x="1551" y="423"/>
                  </a:cubicBezTo>
                  <a:cubicBezTo>
                    <a:pt x="1551" y="423"/>
                    <a:pt x="1551" y="438"/>
                    <a:pt x="1549" y="446"/>
                  </a:cubicBezTo>
                  <a:cubicBezTo>
                    <a:pt x="1547" y="453"/>
                    <a:pt x="1547" y="457"/>
                    <a:pt x="1538" y="461"/>
                  </a:cubicBezTo>
                  <a:cubicBezTo>
                    <a:pt x="1529" y="464"/>
                    <a:pt x="1519" y="468"/>
                    <a:pt x="1519" y="468"/>
                  </a:cubicBezTo>
                  <a:cubicBezTo>
                    <a:pt x="1519" y="468"/>
                    <a:pt x="1516" y="462"/>
                    <a:pt x="1523" y="442"/>
                  </a:cubicBezTo>
                  <a:cubicBezTo>
                    <a:pt x="1531" y="421"/>
                    <a:pt x="1516" y="429"/>
                    <a:pt x="1516" y="429"/>
                  </a:cubicBezTo>
                  <a:cubicBezTo>
                    <a:pt x="1516" y="429"/>
                    <a:pt x="1505" y="429"/>
                    <a:pt x="1490" y="427"/>
                  </a:cubicBezTo>
                  <a:cubicBezTo>
                    <a:pt x="1475" y="425"/>
                    <a:pt x="1482" y="436"/>
                    <a:pt x="1462" y="421"/>
                  </a:cubicBezTo>
                  <a:cubicBezTo>
                    <a:pt x="1441" y="406"/>
                    <a:pt x="1439" y="429"/>
                    <a:pt x="1439" y="429"/>
                  </a:cubicBezTo>
                  <a:cubicBezTo>
                    <a:pt x="1439" y="429"/>
                    <a:pt x="1430" y="442"/>
                    <a:pt x="1417" y="436"/>
                  </a:cubicBezTo>
                  <a:cubicBezTo>
                    <a:pt x="1404" y="431"/>
                    <a:pt x="1402" y="433"/>
                    <a:pt x="1402" y="433"/>
                  </a:cubicBezTo>
                  <a:cubicBezTo>
                    <a:pt x="1402" y="433"/>
                    <a:pt x="1394" y="442"/>
                    <a:pt x="1385" y="444"/>
                  </a:cubicBezTo>
                  <a:cubicBezTo>
                    <a:pt x="1376" y="446"/>
                    <a:pt x="1376" y="453"/>
                    <a:pt x="1376" y="475"/>
                  </a:cubicBezTo>
                  <a:cubicBezTo>
                    <a:pt x="1376" y="498"/>
                    <a:pt x="1387" y="492"/>
                    <a:pt x="1387" y="492"/>
                  </a:cubicBezTo>
                  <a:cubicBezTo>
                    <a:pt x="1387" y="492"/>
                    <a:pt x="1389" y="505"/>
                    <a:pt x="1372" y="511"/>
                  </a:cubicBezTo>
                  <a:cubicBezTo>
                    <a:pt x="1355" y="517"/>
                    <a:pt x="1376" y="533"/>
                    <a:pt x="1383" y="539"/>
                  </a:cubicBezTo>
                  <a:cubicBezTo>
                    <a:pt x="1391" y="544"/>
                    <a:pt x="1430" y="572"/>
                    <a:pt x="1430" y="572"/>
                  </a:cubicBezTo>
                  <a:cubicBezTo>
                    <a:pt x="1456" y="604"/>
                    <a:pt x="1456" y="604"/>
                    <a:pt x="1456" y="604"/>
                  </a:cubicBezTo>
                  <a:cubicBezTo>
                    <a:pt x="1456" y="604"/>
                    <a:pt x="1462" y="619"/>
                    <a:pt x="1460" y="628"/>
                  </a:cubicBezTo>
                  <a:cubicBezTo>
                    <a:pt x="1458" y="638"/>
                    <a:pt x="1443" y="651"/>
                    <a:pt x="1443" y="651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50" y="703"/>
                    <a:pt x="1450" y="703"/>
                    <a:pt x="1450" y="703"/>
                  </a:cubicBezTo>
                  <a:cubicBezTo>
                    <a:pt x="1450" y="703"/>
                    <a:pt x="1452" y="720"/>
                    <a:pt x="1449" y="729"/>
                  </a:cubicBezTo>
                  <a:cubicBezTo>
                    <a:pt x="1445" y="738"/>
                    <a:pt x="1447" y="750"/>
                    <a:pt x="1436" y="752"/>
                  </a:cubicBezTo>
                  <a:cubicBezTo>
                    <a:pt x="1424" y="753"/>
                    <a:pt x="1415" y="738"/>
                    <a:pt x="1415" y="738"/>
                  </a:cubicBezTo>
                  <a:cubicBezTo>
                    <a:pt x="1424" y="725"/>
                    <a:pt x="1424" y="725"/>
                    <a:pt x="1424" y="725"/>
                  </a:cubicBezTo>
                  <a:cubicBezTo>
                    <a:pt x="1424" y="725"/>
                    <a:pt x="1428" y="718"/>
                    <a:pt x="1428" y="699"/>
                  </a:cubicBezTo>
                  <a:cubicBezTo>
                    <a:pt x="1428" y="681"/>
                    <a:pt x="1428" y="699"/>
                    <a:pt x="1419" y="699"/>
                  </a:cubicBezTo>
                  <a:cubicBezTo>
                    <a:pt x="1409" y="699"/>
                    <a:pt x="1417" y="707"/>
                    <a:pt x="1415" y="714"/>
                  </a:cubicBezTo>
                  <a:cubicBezTo>
                    <a:pt x="1413" y="722"/>
                    <a:pt x="1409" y="725"/>
                    <a:pt x="1406" y="709"/>
                  </a:cubicBezTo>
                  <a:cubicBezTo>
                    <a:pt x="1402" y="692"/>
                    <a:pt x="1413" y="694"/>
                    <a:pt x="1415" y="671"/>
                  </a:cubicBezTo>
                  <a:cubicBezTo>
                    <a:pt x="1417" y="649"/>
                    <a:pt x="1406" y="643"/>
                    <a:pt x="1406" y="643"/>
                  </a:cubicBezTo>
                  <a:cubicBezTo>
                    <a:pt x="1426" y="628"/>
                    <a:pt x="1426" y="628"/>
                    <a:pt x="1426" y="628"/>
                  </a:cubicBezTo>
                  <a:cubicBezTo>
                    <a:pt x="1426" y="628"/>
                    <a:pt x="1432" y="617"/>
                    <a:pt x="1426" y="604"/>
                  </a:cubicBezTo>
                  <a:cubicBezTo>
                    <a:pt x="1421" y="591"/>
                    <a:pt x="1421" y="602"/>
                    <a:pt x="1413" y="606"/>
                  </a:cubicBezTo>
                  <a:cubicBezTo>
                    <a:pt x="1406" y="610"/>
                    <a:pt x="1404" y="610"/>
                    <a:pt x="1394" y="610"/>
                  </a:cubicBezTo>
                  <a:cubicBezTo>
                    <a:pt x="1385" y="610"/>
                    <a:pt x="1385" y="614"/>
                    <a:pt x="1376" y="610"/>
                  </a:cubicBezTo>
                  <a:cubicBezTo>
                    <a:pt x="1366" y="606"/>
                    <a:pt x="1366" y="599"/>
                    <a:pt x="1365" y="580"/>
                  </a:cubicBezTo>
                  <a:cubicBezTo>
                    <a:pt x="1363" y="561"/>
                    <a:pt x="1344" y="571"/>
                    <a:pt x="1344" y="571"/>
                  </a:cubicBezTo>
                  <a:cubicBezTo>
                    <a:pt x="1325" y="541"/>
                    <a:pt x="1325" y="541"/>
                    <a:pt x="1325" y="541"/>
                  </a:cubicBezTo>
                  <a:cubicBezTo>
                    <a:pt x="1325" y="541"/>
                    <a:pt x="1320" y="544"/>
                    <a:pt x="1309" y="546"/>
                  </a:cubicBezTo>
                  <a:cubicBezTo>
                    <a:pt x="1297" y="548"/>
                    <a:pt x="1297" y="561"/>
                    <a:pt x="1297" y="561"/>
                  </a:cubicBezTo>
                  <a:cubicBezTo>
                    <a:pt x="1312" y="574"/>
                    <a:pt x="1312" y="574"/>
                    <a:pt x="1312" y="574"/>
                  </a:cubicBezTo>
                  <a:cubicBezTo>
                    <a:pt x="1312" y="574"/>
                    <a:pt x="1314" y="584"/>
                    <a:pt x="1307" y="593"/>
                  </a:cubicBezTo>
                  <a:cubicBezTo>
                    <a:pt x="1299" y="602"/>
                    <a:pt x="1290" y="606"/>
                    <a:pt x="1290" y="606"/>
                  </a:cubicBezTo>
                  <a:cubicBezTo>
                    <a:pt x="1290" y="606"/>
                    <a:pt x="1290" y="606"/>
                    <a:pt x="1281" y="595"/>
                  </a:cubicBezTo>
                  <a:cubicBezTo>
                    <a:pt x="1271" y="584"/>
                    <a:pt x="1271" y="597"/>
                    <a:pt x="1262" y="612"/>
                  </a:cubicBezTo>
                  <a:cubicBezTo>
                    <a:pt x="1253" y="627"/>
                    <a:pt x="1277" y="628"/>
                    <a:pt x="1277" y="628"/>
                  </a:cubicBezTo>
                  <a:cubicBezTo>
                    <a:pt x="1277" y="628"/>
                    <a:pt x="1292" y="643"/>
                    <a:pt x="1299" y="645"/>
                  </a:cubicBezTo>
                  <a:cubicBezTo>
                    <a:pt x="1307" y="647"/>
                    <a:pt x="1314" y="658"/>
                    <a:pt x="1320" y="660"/>
                  </a:cubicBezTo>
                  <a:cubicBezTo>
                    <a:pt x="1325" y="662"/>
                    <a:pt x="1324" y="679"/>
                    <a:pt x="1314" y="679"/>
                  </a:cubicBezTo>
                  <a:cubicBezTo>
                    <a:pt x="1305" y="679"/>
                    <a:pt x="1292" y="677"/>
                    <a:pt x="1292" y="677"/>
                  </a:cubicBezTo>
                  <a:cubicBezTo>
                    <a:pt x="1292" y="677"/>
                    <a:pt x="1288" y="668"/>
                    <a:pt x="1273" y="653"/>
                  </a:cubicBezTo>
                  <a:cubicBezTo>
                    <a:pt x="1258" y="638"/>
                    <a:pt x="1262" y="656"/>
                    <a:pt x="1251" y="649"/>
                  </a:cubicBezTo>
                  <a:cubicBezTo>
                    <a:pt x="1240" y="641"/>
                    <a:pt x="1242" y="653"/>
                    <a:pt x="1238" y="641"/>
                  </a:cubicBezTo>
                  <a:cubicBezTo>
                    <a:pt x="1234" y="630"/>
                    <a:pt x="1242" y="619"/>
                    <a:pt x="1243" y="606"/>
                  </a:cubicBezTo>
                  <a:cubicBezTo>
                    <a:pt x="1245" y="593"/>
                    <a:pt x="1243" y="584"/>
                    <a:pt x="1242" y="567"/>
                  </a:cubicBezTo>
                  <a:cubicBezTo>
                    <a:pt x="1240" y="550"/>
                    <a:pt x="1243" y="548"/>
                    <a:pt x="1242" y="539"/>
                  </a:cubicBezTo>
                  <a:cubicBezTo>
                    <a:pt x="1240" y="530"/>
                    <a:pt x="1234" y="528"/>
                    <a:pt x="1234" y="528"/>
                  </a:cubicBezTo>
                  <a:cubicBezTo>
                    <a:pt x="1234" y="528"/>
                    <a:pt x="1227" y="518"/>
                    <a:pt x="1221" y="515"/>
                  </a:cubicBezTo>
                  <a:cubicBezTo>
                    <a:pt x="1215" y="511"/>
                    <a:pt x="1217" y="507"/>
                    <a:pt x="1215" y="494"/>
                  </a:cubicBezTo>
                  <a:cubicBezTo>
                    <a:pt x="1214" y="481"/>
                    <a:pt x="1200" y="500"/>
                    <a:pt x="1200" y="500"/>
                  </a:cubicBezTo>
                  <a:cubicBezTo>
                    <a:pt x="1214" y="518"/>
                    <a:pt x="1214" y="518"/>
                    <a:pt x="1214" y="518"/>
                  </a:cubicBezTo>
                  <a:cubicBezTo>
                    <a:pt x="1214" y="518"/>
                    <a:pt x="1227" y="531"/>
                    <a:pt x="1227" y="537"/>
                  </a:cubicBezTo>
                  <a:cubicBezTo>
                    <a:pt x="1227" y="543"/>
                    <a:pt x="1221" y="563"/>
                    <a:pt x="1219" y="571"/>
                  </a:cubicBezTo>
                  <a:cubicBezTo>
                    <a:pt x="1217" y="578"/>
                    <a:pt x="1199" y="602"/>
                    <a:pt x="1193" y="608"/>
                  </a:cubicBezTo>
                  <a:cubicBezTo>
                    <a:pt x="1187" y="614"/>
                    <a:pt x="1182" y="633"/>
                    <a:pt x="1182" y="633"/>
                  </a:cubicBezTo>
                  <a:cubicBezTo>
                    <a:pt x="1182" y="653"/>
                    <a:pt x="1182" y="653"/>
                    <a:pt x="1182" y="653"/>
                  </a:cubicBezTo>
                  <a:cubicBezTo>
                    <a:pt x="1182" y="653"/>
                    <a:pt x="1182" y="664"/>
                    <a:pt x="1182" y="669"/>
                  </a:cubicBezTo>
                  <a:cubicBezTo>
                    <a:pt x="1182" y="674"/>
                    <a:pt x="1195" y="690"/>
                    <a:pt x="1195" y="690"/>
                  </a:cubicBezTo>
                  <a:cubicBezTo>
                    <a:pt x="1195" y="690"/>
                    <a:pt x="1197" y="702"/>
                    <a:pt x="1201" y="702"/>
                  </a:cubicBezTo>
                  <a:cubicBezTo>
                    <a:pt x="1206" y="702"/>
                    <a:pt x="1206" y="710"/>
                    <a:pt x="1206" y="715"/>
                  </a:cubicBezTo>
                  <a:cubicBezTo>
                    <a:pt x="1206" y="720"/>
                    <a:pt x="1193" y="732"/>
                    <a:pt x="1193" y="732"/>
                  </a:cubicBezTo>
                  <a:cubicBezTo>
                    <a:pt x="1195" y="737"/>
                    <a:pt x="1193" y="742"/>
                    <a:pt x="1189" y="742"/>
                  </a:cubicBezTo>
                  <a:cubicBezTo>
                    <a:pt x="1184" y="742"/>
                    <a:pt x="1185" y="759"/>
                    <a:pt x="1185" y="759"/>
                  </a:cubicBezTo>
                  <a:cubicBezTo>
                    <a:pt x="1190" y="773"/>
                    <a:pt x="1190" y="773"/>
                    <a:pt x="1190" y="773"/>
                  </a:cubicBezTo>
                  <a:cubicBezTo>
                    <a:pt x="1197" y="788"/>
                    <a:pt x="1197" y="788"/>
                    <a:pt x="1197" y="788"/>
                  </a:cubicBezTo>
                  <a:cubicBezTo>
                    <a:pt x="1197" y="788"/>
                    <a:pt x="1192" y="797"/>
                    <a:pt x="1189" y="807"/>
                  </a:cubicBezTo>
                  <a:cubicBezTo>
                    <a:pt x="1185" y="816"/>
                    <a:pt x="1193" y="826"/>
                    <a:pt x="1204" y="829"/>
                  </a:cubicBezTo>
                  <a:cubicBezTo>
                    <a:pt x="1215" y="832"/>
                    <a:pt x="1227" y="827"/>
                    <a:pt x="1238" y="824"/>
                  </a:cubicBezTo>
                  <a:cubicBezTo>
                    <a:pt x="1249" y="821"/>
                    <a:pt x="1255" y="832"/>
                    <a:pt x="1277" y="837"/>
                  </a:cubicBezTo>
                  <a:cubicBezTo>
                    <a:pt x="1299" y="841"/>
                    <a:pt x="1296" y="865"/>
                    <a:pt x="1299" y="878"/>
                  </a:cubicBezTo>
                  <a:cubicBezTo>
                    <a:pt x="1302" y="890"/>
                    <a:pt x="1304" y="892"/>
                    <a:pt x="1299" y="897"/>
                  </a:cubicBezTo>
                  <a:cubicBezTo>
                    <a:pt x="1294" y="901"/>
                    <a:pt x="1305" y="917"/>
                    <a:pt x="1305" y="917"/>
                  </a:cubicBezTo>
                  <a:cubicBezTo>
                    <a:pt x="1320" y="919"/>
                    <a:pt x="1320" y="919"/>
                    <a:pt x="1320" y="919"/>
                  </a:cubicBezTo>
                  <a:cubicBezTo>
                    <a:pt x="1320" y="919"/>
                    <a:pt x="1332" y="920"/>
                    <a:pt x="1337" y="919"/>
                  </a:cubicBezTo>
                  <a:cubicBezTo>
                    <a:pt x="1342" y="917"/>
                    <a:pt x="1343" y="933"/>
                    <a:pt x="1343" y="933"/>
                  </a:cubicBezTo>
                  <a:cubicBezTo>
                    <a:pt x="1343" y="933"/>
                    <a:pt x="1337" y="950"/>
                    <a:pt x="1329" y="944"/>
                  </a:cubicBezTo>
                  <a:cubicBezTo>
                    <a:pt x="1321" y="938"/>
                    <a:pt x="1321" y="934"/>
                    <a:pt x="1316" y="933"/>
                  </a:cubicBezTo>
                  <a:cubicBezTo>
                    <a:pt x="1312" y="931"/>
                    <a:pt x="1310" y="942"/>
                    <a:pt x="1310" y="942"/>
                  </a:cubicBezTo>
                  <a:cubicBezTo>
                    <a:pt x="1305" y="966"/>
                    <a:pt x="1305" y="966"/>
                    <a:pt x="1305" y="966"/>
                  </a:cubicBezTo>
                  <a:cubicBezTo>
                    <a:pt x="1305" y="966"/>
                    <a:pt x="1304" y="969"/>
                    <a:pt x="1298" y="960"/>
                  </a:cubicBezTo>
                  <a:cubicBezTo>
                    <a:pt x="1291" y="950"/>
                    <a:pt x="1288" y="934"/>
                    <a:pt x="1288" y="934"/>
                  </a:cubicBezTo>
                  <a:cubicBezTo>
                    <a:pt x="1288" y="934"/>
                    <a:pt x="1288" y="934"/>
                    <a:pt x="1279" y="928"/>
                  </a:cubicBezTo>
                  <a:cubicBezTo>
                    <a:pt x="1269" y="922"/>
                    <a:pt x="1285" y="906"/>
                    <a:pt x="1285" y="906"/>
                  </a:cubicBezTo>
                  <a:cubicBezTo>
                    <a:pt x="1285" y="906"/>
                    <a:pt x="1280" y="903"/>
                    <a:pt x="1271" y="892"/>
                  </a:cubicBezTo>
                  <a:cubicBezTo>
                    <a:pt x="1261" y="881"/>
                    <a:pt x="1269" y="881"/>
                    <a:pt x="1274" y="860"/>
                  </a:cubicBezTo>
                  <a:cubicBezTo>
                    <a:pt x="1279" y="840"/>
                    <a:pt x="1258" y="846"/>
                    <a:pt x="1258" y="846"/>
                  </a:cubicBezTo>
                  <a:cubicBezTo>
                    <a:pt x="1258" y="846"/>
                    <a:pt x="1253" y="848"/>
                    <a:pt x="1227" y="857"/>
                  </a:cubicBezTo>
                  <a:cubicBezTo>
                    <a:pt x="1200" y="867"/>
                    <a:pt x="1230" y="868"/>
                    <a:pt x="1222" y="868"/>
                  </a:cubicBezTo>
                  <a:cubicBezTo>
                    <a:pt x="1214" y="868"/>
                    <a:pt x="1220" y="890"/>
                    <a:pt x="1220" y="890"/>
                  </a:cubicBezTo>
                  <a:cubicBezTo>
                    <a:pt x="1220" y="890"/>
                    <a:pt x="1227" y="904"/>
                    <a:pt x="1223" y="917"/>
                  </a:cubicBezTo>
                  <a:cubicBezTo>
                    <a:pt x="1220" y="930"/>
                    <a:pt x="1220" y="923"/>
                    <a:pt x="1209" y="922"/>
                  </a:cubicBezTo>
                  <a:cubicBezTo>
                    <a:pt x="1198" y="920"/>
                    <a:pt x="1203" y="931"/>
                    <a:pt x="1204" y="941"/>
                  </a:cubicBezTo>
                  <a:cubicBezTo>
                    <a:pt x="1206" y="950"/>
                    <a:pt x="1185" y="982"/>
                    <a:pt x="1185" y="982"/>
                  </a:cubicBezTo>
                  <a:cubicBezTo>
                    <a:pt x="1173" y="988"/>
                    <a:pt x="1173" y="988"/>
                    <a:pt x="1173" y="988"/>
                  </a:cubicBezTo>
                  <a:cubicBezTo>
                    <a:pt x="1171" y="1013"/>
                    <a:pt x="1171" y="1013"/>
                    <a:pt x="1171" y="1013"/>
                  </a:cubicBezTo>
                  <a:cubicBezTo>
                    <a:pt x="1171" y="1013"/>
                    <a:pt x="1182" y="1032"/>
                    <a:pt x="1181" y="1039"/>
                  </a:cubicBezTo>
                  <a:cubicBezTo>
                    <a:pt x="1179" y="1045"/>
                    <a:pt x="1187" y="1056"/>
                    <a:pt x="1187" y="1056"/>
                  </a:cubicBezTo>
                  <a:cubicBezTo>
                    <a:pt x="1187" y="1056"/>
                    <a:pt x="1185" y="1069"/>
                    <a:pt x="1182" y="1073"/>
                  </a:cubicBezTo>
                  <a:cubicBezTo>
                    <a:pt x="1179" y="1078"/>
                    <a:pt x="1168" y="1075"/>
                    <a:pt x="1168" y="1059"/>
                  </a:cubicBezTo>
                  <a:cubicBezTo>
                    <a:pt x="1168" y="1043"/>
                    <a:pt x="1162" y="1054"/>
                    <a:pt x="1151" y="1034"/>
                  </a:cubicBezTo>
                  <a:cubicBezTo>
                    <a:pt x="1140" y="1013"/>
                    <a:pt x="1143" y="1028"/>
                    <a:pt x="1135" y="1012"/>
                  </a:cubicBezTo>
                  <a:cubicBezTo>
                    <a:pt x="1127" y="996"/>
                    <a:pt x="1122" y="1023"/>
                    <a:pt x="1122" y="1023"/>
                  </a:cubicBezTo>
                  <a:cubicBezTo>
                    <a:pt x="1116" y="1010"/>
                    <a:pt x="1116" y="1010"/>
                    <a:pt x="1116" y="1010"/>
                  </a:cubicBezTo>
                  <a:cubicBezTo>
                    <a:pt x="1116" y="1010"/>
                    <a:pt x="1114" y="1018"/>
                    <a:pt x="1105" y="1021"/>
                  </a:cubicBezTo>
                  <a:cubicBezTo>
                    <a:pt x="1095" y="1024"/>
                    <a:pt x="1107" y="1015"/>
                    <a:pt x="1107" y="1004"/>
                  </a:cubicBezTo>
                  <a:cubicBezTo>
                    <a:pt x="1107" y="993"/>
                    <a:pt x="1097" y="1004"/>
                    <a:pt x="1092" y="1004"/>
                  </a:cubicBezTo>
                  <a:cubicBezTo>
                    <a:pt x="1088" y="1004"/>
                    <a:pt x="1083" y="1007"/>
                    <a:pt x="1081" y="1002"/>
                  </a:cubicBezTo>
                  <a:cubicBezTo>
                    <a:pt x="1080" y="998"/>
                    <a:pt x="1067" y="980"/>
                    <a:pt x="1067" y="980"/>
                  </a:cubicBezTo>
                  <a:cubicBezTo>
                    <a:pt x="1078" y="976"/>
                    <a:pt x="1078" y="976"/>
                    <a:pt x="1078" y="976"/>
                  </a:cubicBezTo>
                  <a:cubicBezTo>
                    <a:pt x="1094" y="979"/>
                    <a:pt x="1094" y="979"/>
                    <a:pt x="1094" y="979"/>
                  </a:cubicBezTo>
                  <a:cubicBezTo>
                    <a:pt x="1103" y="972"/>
                    <a:pt x="1103" y="972"/>
                    <a:pt x="1103" y="972"/>
                  </a:cubicBezTo>
                  <a:cubicBezTo>
                    <a:pt x="1113" y="987"/>
                    <a:pt x="1113" y="987"/>
                    <a:pt x="1113" y="987"/>
                  </a:cubicBezTo>
                  <a:cubicBezTo>
                    <a:pt x="1113" y="987"/>
                    <a:pt x="1124" y="993"/>
                    <a:pt x="1130" y="987"/>
                  </a:cubicBezTo>
                  <a:cubicBezTo>
                    <a:pt x="1137" y="980"/>
                    <a:pt x="1130" y="974"/>
                    <a:pt x="1137" y="966"/>
                  </a:cubicBezTo>
                  <a:cubicBezTo>
                    <a:pt x="1143" y="958"/>
                    <a:pt x="1163" y="952"/>
                    <a:pt x="1174" y="923"/>
                  </a:cubicBezTo>
                  <a:cubicBezTo>
                    <a:pt x="1185" y="895"/>
                    <a:pt x="1178" y="870"/>
                    <a:pt x="1178" y="870"/>
                  </a:cubicBezTo>
                  <a:cubicBezTo>
                    <a:pt x="1178" y="870"/>
                    <a:pt x="1176" y="860"/>
                    <a:pt x="1168" y="846"/>
                  </a:cubicBezTo>
                  <a:cubicBezTo>
                    <a:pt x="1160" y="832"/>
                    <a:pt x="1165" y="832"/>
                    <a:pt x="1157" y="799"/>
                  </a:cubicBezTo>
                  <a:cubicBezTo>
                    <a:pt x="1149" y="766"/>
                    <a:pt x="1160" y="778"/>
                    <a:pt x="1162" y="747"/>
                  </a:cubicBezTo>
                  <a:cubicBezTo>
                    <a:pt x="1163" y="715"/>
                    <a:pt x="1171" y="724"/>
                    <a:pt x="1170" y="710"/>
                  </a:cubicBezTo>
                  <a:cubicBezTo>
                    <a:pt x="1168" y="696"/>
                    <a:pt x="1170" y="698"/>
                    <a:pt x="1165" y="679"/>
                  </a:cubicBezTo>
                  <a:cubicBezTo>
                    <a:pt x="1160" y="660"/>
                    <a:pt x="1152" y="647"/>
                    <a:pt x="1152" y="647"/>
                  </a:cubicBezTo>
                  <a:cubicBezTo>
                    <a:pt x="1152" y="647"/>
                    <a:pt x="1146" y="636"/>
                    <a:pt x="1138" y="633"/>
                  </a:cubicBezTo>
                  <a:cubicBezTo>
                    <a:pt x="1130" y="630"/>
                    <a:pt x="1127" y="627"/>
                    <a:pt x="1133" y="616"/>
                  </a:cubicBezTo>
                  <a:cubicBezTo>
                    <a:pt x="1140" y="605"/>
                    <a:pt x="1146" y="603"/>
                    <a:pt x="1152" y="595"/>
                  </a:cubicBezTo>
                  <a:cubicBezTo>
                    <a:pt x="1159" y="587"/>
                    <a:pt x="1148" y="562"/>
                    <a:pt x="1148" y="562"/>
                  </a:cubicBezTo>
                  <a:cubicBezTo>
                    <a:pt x="1148" y="562"/>
                    <a:pt x="1155" y="537"/>
                    <a:pt x="1154" y="519"/>
                  </a:cubicBezTo>
                  <a:cubicBezTo>
                    <a:pt x="1152" y="502"/>
                    <a:pt x="1148" y="516"/>
                    <a:pt x="1127" y="508"/>
                  </a:cubicBezTo>
                  <a:cubicBezTo>
                    <a:pt x="1107" y="500"/>
                    <a:pt x="1119" y="507"/>
                    <a:pt x="1107" y="502"/>
                  </a:cubicBezTo>
                  <a:cubicBezTo>
                    <a:pt x="1094" y="497"/>
                    <a:pt x="1099" y="505"/>
                    <a:pt x="1069" y="538"/>
                  </a:cubicBezTo>
                  <a:cubicBezTo>
                    <a:pt x="1039" y="571"/>
                    <a:pt x="1072" y="551"/>
                    <a:pt x="1062" y="559"/>
                  </a:cubicBezTo>
                  <a:cubicBezTo>
                    <a:pt x="1053" y="567"/>
                    <a:pt x="1058" y="565"/>
                    <a:pt x="1064" y="573"/>
                  </a:cubicBezTo>
                  <a:cubicBezTo>
                    <a:pt x="1070" y="581"/>
                    <a:pt x="1064" y="586"/>
                    <a:pt x="1058" y="597"/>
                  </a:cubicBezTo>
                  <a:cubicBezTo>
                    <a:pt x="1051" y="608"/>
                    <a:pt x="1051" y="619"/>
                    <a:pt x="1051" y="619"/>
                  </a:cubicBezTo>
                  <a:cubicBezTo>
                    <a:pt x="1051" y="619"/>
                    <a:pt x="1048" y="633"/>
                    <a:pt x="1029" y="639"/>
                  </a:cubicBezTo>
                  <a:cubicBezTo>
                    <a:pt x="1010" y="646"/>
                    <a:pt x="1013" y="655"/>
                    <a:pt x="1013" y="655"/>
                  </a:cubicBezTo>
                  <a:cubicBezTo>
                    <a:pt x="1010" y="687"/>
                    <a:pt x="1010" y="687"/>
                    <a:pt x="1010" y="687"/>
                  </a:cubicBezTo>
                  <a:cubicBezTo>
                    <a:pt x="1010" y="687"/>
                    <a:pt x="1017" y="690"/>
                    <a:pt x="1018" y="694"/>
                  </a:cubicBezTo>
                  <a:cubicBezTo>
                    <a:pt x="1020" y="699"/>
                    <a:pt x="1012" y="721"/>
                    <a:pt x="1018" y="723"/>
                  </a:cubicBezTo>
                  <a:cubicBezTo>
                    <a:pt x="1024" y="724"/>
                    <a:pt x="1020" y="731"/>
                    <a:pt x="1021" y="740"/>
                  </a:cubicBezTo>
                  <a:cubicBezTo>
                    <a:pt x="1023" y="750"/>
                    <a:pt x="1017" y="754"/>
                    <a:pt x="1017" y="754"/>
                  </a:cubicBezTo>
                  <a:cubicBezTo>
                    <a:pt x="1015" y="773"/>
                    <a:pt x="1015" y="773"/>
                    <a:pt x="1015" y="773"/>
                  </a:cubicBezTo>
                  <a:cubicBezTo>
                    <a:pt x="1015" y="789"/>
                    <a:pt x="1015" y="789"/>
                    <a:pt x="1015" y="789"/>
                  </a:cubicBezTo>
                  <a:cubicBezTo>
                    <a:pt x="1015" y="789"/>
                    <a:pt x="1028" y="796"/>
                    <a:pt x="1043" y="784"/>
                  </a:cubicBezTo>
                  <a:cubicBezTo>
                    <a:pt x="1059" y="773"/>
                    <a:pt x="1043" y="794"/>
                    <a:pt x="1040" y="807"/>
                  </a:cubicBezTo>
                  <a:cubicBezTo>
                    <a:pt x="1040" y="807"/>
                    <a:pt x="1043" y="822"/>
                    <a:pt x="1045" y="827"/>
                  </a:cubicBezTo>
                  <a:cubicBezTo>
                    <a:pt x="1047" y="832"/>
                    <a:pt x="1056" y="843"/>
                    <a:pt x="1061" y="844"/>
                  </a:cubicBezTo>
                  <a:cubicBezTo>
                    <a:pt x="1065" y="846"/>
                    <a:pt x="1080" y="860"/>
                    <a:pt x="1080" y="860"/>
                  </a:cubicBezTo>
                  <a:cubicBezTo>
                    <a:pt x="1072" y="851"/>
                    <a:pt x="1065" y="857"/>
                    <a:pt x="1065" y="857"/>
                  </a:cubicBezTo>
                  <a:cubicBezTo>
                    <a:pt x="1065" y="857"/>
                    <a:pt x="1061" y="865"/>
                    <a:pt x="1056" y="879"/>
                  </a:cubicBezTo>
                  <a:cubicBezTo>
                    <a:pt x="1051" y="893"/>
                    <a:pt x="1039" y="874"/>
                    <a:pt x="1039" y="874"/>
                  </a:cubicBezTo>
                  <a:cubicBezTo>
                    <a:pt x="1023" y="854"/>
                    <a:pt x="1023" y="854"/>
                    <a:pt x="1023" y="854"/>
                  </a:cubicBezTo>
                  <a:cubicBezTo>
                    <a:pt x="1023" y="854"/>
                    <a:pt x="1010" y="848"/>
                    <a:pt x="999" y="843"/>
                  </a:cubicBezTo>
                  <a:cubicBezTo>
                    <a:pt x="988" y="838"/>
                    <a:pt x="991" y="843"/>
                    <a:pt x="988" y="827"/>
                  </a:cubicBezTo>
                  <a:cubicBezTo>
                    <a:pt x="985" y="811"/>
                    <a:pt x="982" y="832"/>
                    <a:pt x="975" y="830"/>
                  </a:cubicBezTo>
                  <a:cubicBezTo>
                    <a:pt x="969" y="829"/>
                    <a:pt x="963" y="835"/>
                    <a:pt x="964" y="824"/>
                  </a:cubicBezTo>
                  <a:cubicBezTo>
                    <a:pt x="966" y="813"/>
                    <a:pt x="968" y="819"/>
                    <a:pt x="966" y="807"/>
                  </a:cubicBezTo>
                  <a:cubicBezTo>
                    <a:pt x="964" y="794"/>
                    <a:pt x="952" y="792"/>
                    <a:pt x="933" y="791"/>
                  </a:cubicBezTo>
                  <a:cubicBezTo>
                    <a:pt x="914" y="789"/>
                    <a:pt x="920" y="786"/>
                    <a:pt x="914" y="770"/>
                  </a:cubicBezTo>
                  <a:cubicBezTo>
                    <a:pt x="908" y="754"/>
                    <a:pt x="892" y="773"/>
                    <a:pt x="876" y="772"/>
                  </a:cubicBezTo>
                  <a:cubicBezTo>
                    <a:pt x="860" y="770"/>
                    <a:pt x="867" y="777"/>
                    <a:pt x="852" y="781"/>
                  </a:cubicBezTo>
                  <a:cubicBezTo>
                    <a:pt x="838" y="786"/>
                    <a:pt x="851" y="789"/>
                    <a:pt x="851" y="819"/>
                  </a:cubicBezTo>
                  <a:cubicBezTo>
                    <a:pt x="851" y="849"/>
                    <a:pt x="867" y="833"/>
                    <a:pt x="862" y="838"/>
                  </a:cubicBezTo>
                  <a:cubicBezTo>
                    <a:pt x="857" y="843"/>
                    <a:pt x="857" y="851"/>
                    <a:pt x="835" y="856"/>
                  </a:cubicBezTo>
                  <a:cubicBezTo>
                    <a:pt x="813" y="860"/>
                    <a:pt x="827" y="874"/>
                    <a:pt x="816" y="878"/>
                  </a:cubicBezTo>
                  <a:cubicBezTo>
                    <a:pt x="805" y="881"/>
                    <a:pt x="816" y="852"/>
                    <a:pt x="814" y="837"/>
                  </a:cubicBezTo>
                  <a:cubicBezTo>
                    <a:pt x="813" y="821"/>
                    <a:pt x="803" y="835"/>
                    <a:pt x="794" y="841"/>
                  </a:cubicBezTo>
                  <a:cubicBezTo>
                    <a:pt x="784" y="848"/>
                    <a:pt x="777" y="851"/>
                    <a:pt x="764" y="860"/>
                  </a:cubicBezTo>
                  <a:cubicBezTo>
                    <a:pt x="751" y="870"/>
                    <a:pt x="748" y="862"/>
                    <a:pt x="748" y="862"/>
                  </a:cubicBezTo>
                  <a:cubicBezTo>
                    <a:pt x="721" y="863"/>
                    <a:pt x="721" y="863"/>
                    <a:pt x="721" y="863"/>
                  </a:cubicBezTo>
                  <a:cubicBezTo>
                    <a:pt x="721" y="863"/>
                    <a:pt x="723" y="873"/>
                    <a:pt x="718" y="881"/>
                  </a:cubicBezTo>
                  <a:cubicBezTo>
                    <a:pt x="713" y="889"/>
                    <a:pt x="712" y="890"/>
                    <a:pt x="691" y="897"/>
                  </a:cubicBezTo>
                  <a:cubicBezTo>
                    <a:pt x="671" y="903"/>
                    <a:pt x="680" y="912"/>
                    <a:pt x="668" y="920"/>
                  </a:cubicBezTo>
                  <a:cubicBezTo>
                    <a:pt x="655" y="928"/>
                    <a:pt x="661" y="920"/>
                    <a:pt x="682" y="893"/>
                  </a:cubicBezTo>
                  <a:cubicBezTo>
                    <a:pt x="702" y="867"/>
                    <a:pt x="685" y="878"/>
                    <a:pt x="687" y="859"/>
                  </a:cubicBezTo>
                  <a:cubicBezTo>
                    <a:pt x="688" y="840"/>
                    <a:pt x="690" y="838"/>
                    <a:pt x="679" y="835"/>
                  </a:cubicBezTo>
                  <a:cubicBezTo>
                    <a:pt x="668" y="832"/>
                    <a:pt x="679" y="835"/>
                    <a:pt x="668" y="835"/>
                  </a:cubicBezTo>
                  <a:cubicBezTo>
                    <a:pt x="657" y="835"/>
                    <a:pt x="658" y="851"/>
                    <a:pt x="658" y="851"/>
                  </a:cubicBezTo>
                  <a:cubicBezTo>
                    <a:pt x="658" y="851"/>
                    <a:pt x="657" y="857"/>
                    <a:pt x="641" y="860"/>
                  </a:cubicBezTo>
                  <a:cubicBezTo>
                    <a:pt x="625" y="863"/>
                    <a:pt x="636" y="871"/>
                    <a:pt x="614" y="863"/>
                  </a:cubicBezTo>
                  <a:cubicBezTo>
                    <a:pt x="592" y="856"/>
                    <a:pt x="601" y="874"/>
                    <a:pt x="586" y="892"/>
                  </a:cubicBezTo>
                  <a:cubicBezTo>
                    <a:pt x="570" y="909"/>
                    <a:pt x="559" y="904"/>
                    <a:pt x="559" y="904"/>
                  </a:cubicBezTo>
                  <a:cubicBezTo>
                    <a:pt x="559" y="904"/>
                    <a:pt x="556" y="909"/>
                    <a:pt x="541" y="909"/>
                  </a:cubicBezTo>
                  <a:cubicBezTo>
                    <a:pt x="527" y="909"/>
                    <a:pt x="540" y="920"/>
                    <a:pt x="526" y="925"/>
                  </a:cubicBezTo>
                  <a:cubicBezTo>
                    <a:pt x="511" y="930"/>
                    <a:pt x="527" y="938"/>
                    <a:pt x="524" y="949"/>
                  </a:cubicBezTo>
                  <a:cubicBezTo>
                    <a:pt x="521" y="960"/>
                    <a:pt x="521" y="972"/>
                    <a:pt x="500" y="972"/>
                  </a:cubicBezTo>
                  <a:cubicBezTo>
                    <a:pt x="480" y="972"/>
                    <a:pt x="500" y="972"/>
                    <a:pt x="492" y="968"/>
                  </a:cubicBezTo>
                  <a:cubicBezTo>
                    <a:pt x="484" y="963"/>
                    <a:pt x="481" y="971"/>
                    <a:pt x="481" y="960"/>
                  </a:cubicBezTo>
                  <a:cubicBezTo>
                    <a:pt x="481" y="949"/>
                    <a:pt x="481" y="952"/>
                    <a:pt x="477" y="944"/>
                  </a:cubicBezTo>
                  <a:cubicBezTo>
                    <a:pt x="472" y="936"/>
                    <a:pt x="467" y="938"/>
                    <a:pt x="462" y="925"/>
                  </a:cubicBezTo>
                  <a:cubicBezTo>
                    <a:pt x="458" y="912"/>
                    <a:pt x="469" y="923"/>
                    <a:pt x="478" y="922"/>
                  </a:cubicBezTo>
                  <a:cubicBezTo>
                    <a:pt x="488" y="920"/>
                    <a:pt x="492" y="920"/>
                    <a:pt x="510" y="911"/>
                  </a:cubicBezTo>
                  <a:cubicBezTo>
                    <a:pt x="527" y="901"/>
                    <a:pt x="507" y="892"/>
                    <a:pt x="491" y="881"/>
                  </a:cubicBezTo>
                  <a:cubicBezTo>
                    <a:pt x="475" y="870"/>
                    <a:pt x="491" y="874"/>
                    <a:pt x="478" y="863"/>
                  </a:cubicBezTo>
                  <a:cubicBezTo>
                    <a:pt x="466" y="852"/>
                    <a:pt x="462" y="862"/>
                    <a:pt x="456" y="865"/>
                  </a:cubicBezTo>
                  <a:cubicBezTo>
                    <a:pt x="450" y="868"/>
                    <a:pt x="440" y="856"/>
                    <a:pt x="426" y="851"/>
                  </a:cubicBezTo>
                  <a:cubicBezTo>
                    <a:pt x="412" y="846"/>
                    <a:pt x="409" y="856"/>
                    <a:pt x="420" y="865"/>
                  </a:cubicBezTo>
                  <a:cubicBezTo>
                    <a:pt x="431" y="874"/>
                    <a:pt x="428" y="871"/>
                    <a:pt x="434" y="893"/>
                  </a:cubicBezTo>
                  <a:cubicBezTo>
                    <a:pt x="440" y="916"/>
                    <a:pt x="436" y="909"/>
                    <a:pt x="431" y="917"/>
                  </a:cubicBezTo>
                  <a:cubicBezTo>
                    <a:pt x="426" y="925"/>
                    <a:pt x="429" y="938"/>
                    <a:pt x="448" y="957"/>
                  </a:cubicBezTo>
                  <a:cubicBezTo>
                    <a:pt x="467" y="976"/>
                    <a:pt x="448" y="966"/>
                    <a:pt x="447" y="985"/>
                  </a:cubicBezTo>
                  <a:cubicBezTo>
                    <a:pt x="445" y="1004"/>
                    <a:pt x="451" y="999"/>
                    <a:pt x="439" y="1028"/>
                  </a:cubicBezTo>
                  <a:cubicBezTo>
                    <a:pt x="426" y="1056"/>
                    <a:pt x="439" y="1043"/>
                    <a:pt x="426" y="1050"/>
                  </a:cubicBezTo>
                  <a:cubicBezTo>
                    <a:pt x="413" y="1056"/>
                    <a:pt x="417" y="1050"/>
                    <a:pt x="415" y="1028"/>
                  </a:cubicBezTo>
                  <a:cubicBezTo>
                    <a:pt x="413" y="1006"/>
                    <a:pt x="412" y="1018"/>
                    <a:pt x="398" y="1017"/>
                  </a:cubicBezTo>
                  <a:cubicBezTo>
                    <a:pt x="383" y="1015"/>
                    <a:pt x="398" y="1017"/>
                    <a:pt x="390" y="1006"/>
                  </a:cubicBezTo>
                  <a:cubicBezTo>
                    <a:pt x="382" y="994"/>
                    <a:pt x="385" y="1015"/>
                    <a:pt x="377" y="1024"/>
                  </a:cubicBezTo>
                  <a:cubicBezTo>
                    <a:pt x="369" y="1034"/>
                    <a:pt x="353" y="1047"/>
                    <a:pt x="339" y="1051"/>
                  </a:cubicBezTo>
                  <a:cubicBezTo>
                    <a:pt x="325" y="1056"/>
                    <a:pt x="335" y="1059"/>
                    <a:pt x="328" y="1067"/>
                  </a:cubicBezTo>
                  <a:cubicBezTo>
                    <a:pt x="322" y="1075"/>
                    <a:pt x="330" y="1078"/>
                    <a:pt x="325" y="1084"/>
                  </a:cubicBezTo>
                  <a:cubicBezTo>
                    <a:pt x="320" y="1091"/>
                    <a:pt x="331" y="1094"/>
                    <a:pt x="342" y="1100"/>
                  </a:cubicBezTo>
                  <a:cubicBezTo>
                    <a:pt x="353" y="1107"/>
                    <a:pt x="347" y="1113"/>
                    <a:pt x="333" y="1119"/>
                  </a:cubicBezTo>
                  <a:cubicBezTo>
                    <a:pt x="319" y="1125"/>
                    <a:pt x="327" y="1129"/>
                    <a:pt x="311" y="1118"/>
                  </a:cubicBezTo>
                  <a:cubicBezTo>
                    <a:pt x="295" y="1107"/>
                    <a:pt x="303" y="1127"/>
                    <a:pt x="292" y="1125"/>
                  </a:cubicBezTo>
                  <a:cubicBezTo>
                    <a:pt x="281" y="1124"/>
                    <a:pt x="287" y="1122"/>
                    <a:pt x="281" y="1111"/>
                  </a:cubicBezTo>
                  <a:cubicBezTo>
                    <a:pt x="275" y="1100"/>
                    <a:pt x="265" y="1114"/>
                    <a:pt x="257" y="1111"/>
                  </a:cubicBezTo>
                  <a:cubicBezTo>
                    <a:pt x="249" y="1108"/>
                    <a:pt x="251" y="1137"/>
                    <a:pt x="259" y="1132"/>
                  </a:cubicBezTo>
                  <a:cubicBezTo>
                    <a:pt x="267" y="1127"/>
                    <a:pt x="276" y="1151"/>
                    <a:pt x="276" y="1151"/>
                  </a:cubicBezTo>
                  <a:cubicBezTo>
                    <a:pt x="276" y="1151"/>
                    <a:pt x="273" y="1159"/>
                    <a:pt x="263" y="1165"/>
                  </a:cubicBezTo>
                  <a:cubicBezTo>
                    <a:pt x="254" y="1171"/>
                    <a:pt x="245" y="1165"/>
                    <a:pt x="232" y="1148"/>
                  </a:cubicBezTo>
                  <a:cubicBezTo>
                    <a:pt x="219" y="1130"/>
                    <a:pt x="210" y="1138"/>
                    <a:pt x="200" y="1122"/>
                  </a:cubicBezTo>
                  <a:cubicBezTo>
                    <a:pt x="191" y="1107"/>
                    <a:pt x="189" y="1116"/>
                    <a:pt x="177" y="1108"/>
                  </a:cubicBezTo>
                  <a:cubicBezTo>
                    <a:pt x="165" y="1100"/>
                    <a:pt x="185" y="1080"/>
                    <a:pt x="177" y="1070"/>
                  </a:cubicBezTo>
                  <a:cubicBezTo>
                    <a:pt x="170" y="1061"/>
                    <a:pt x="183" y="1061"/>
                    <a:pt x="183" y="1061"/>
                  </a:cubicBezTo>
                  <a:cubicBezTo>
                    <a:pt x="183" y="1061"/>
                    <a:pt x="191" y="1059"/>
                    <a:pt x="199" y="1047"/>
                  </a:cubicBezTo>
                  <a:cubicBezTo>
                    <a:pt x="207" y="1034"/>
                    <a:pt x="196" y="1040"/>
                    <a:pt x="185" y="1037"/>
                  </a:cubicBezTo>
                  <a:cubicBezTo>
                    <a:pt x="173" y="1034"/>
                    <a:pt x="185" y="1024"/>
                    <a:pt x="172" y="1015"/>
                  </a:cubicBezTo>
                  <a:cubicBezTo>
                    <a:pt x="159" y="1006"/>
                    <a:pt x="153" y="1012"/>
                    <a:pt x="143" y="998"/>
                  </a:cubicBezTo>
                  <a:cubicBezTo>
                    <a:pt x="134" y="983"/>
                    <a:pt x="137" y="998"/>
                    <a:pt x="129" y="999"/>
                  </a:cubicBezTo>
                  <a:cubicBezTo>
                    <a:pt x="121" y="1001"/>
                    <a:pt x="117" y="999"/>
                    <a:pt x="106" y="991"/>
                  </a:cubicBezTo>
                  <a:cubicBezTo>
                    <a:pt x="95" y="983"/>
                    <a:pt x="110" y="990"/>
                    <a:pt x="118" y="988"/>
                  </a:cubicBezTo>
                  <a:cubicBezTo>
                    <a:pt x="126" y="987"/>
                    <a:pt x="121" y="982"/>
                    <a:pt x="110" y="977"/>
                  </a:cubicBezTo>
                  <a:cubicBezTo>
                    <a:pt x="99" y="972"/>
                    <a:pt x="113" y="963"/>
                    <a:pt x="118" y="958"/>
                  </a:cubicBezTo>
                  <a:cubicBezTo>
                    <a:pt x="123" y="953"/>
                    <a:pt x="129" y="969"/>
                    <a:pt x="139" y="976"/>
                  </a:cubicBezTo>
                  <a:cubicBezTo>
                    <a:pt x="148" y="982"/>
                    <a:pt x="170" y="991"/>
                    <a:pt x="191" y="994"/>
                  </a:cubicBezTo>
                  <a:cubicBezTo>
                    <a:pt x="211" y="998"/>
                    <a:pt x="256" y="1024"/>
                    <a:pt x="287" y="1029"/>
                  </a:cubicBezTo>
                  <a:cubicBezTo>
                    <a:pt x="319" y="1034"/>
                    <a:pt x="335" y="999"/>
                    <a:pt x="352" y="969"/>
                  </a:cubicBezTo>
                  <a:cubicBezTo>
                    <a:pt x="369" y="939"/>
                    <a:pt x="357" y="933"/>
                    <a:pt x="347" y="922"/>
                  </a:cubicBezTo>
                  <a:cubicBezTo>
                    <a:pt x="338" y="911"/>
                    <a:pt x="328" y="897"/>
                    <a:pt x="314" y="881"/>
                  </a:cubicBezTo>
                  <a:cubicBezTo>
                    <a:pt x="300" y="865"/>
                    <a:pt x="292" y="865"/>
                    <a:pt x="279" y="849"/>
                  </a:cubicBezTo>
                  <a:cubicBezTo>
                    <a:pt x="267" y="833"/>
                    <a:pt x="270" y="846"/>
                    <a:pt x="246" y="846"/>
                  </a:cubicBezTo>
                  <a:cubicBezTo>
                    <a:pt x="222" y="846"/>
                    <a:pt x="232" y="844"/>
                    <a:pt x="233" y="833"/>
                  </a:cubicBezTo>
                  <a:cubicBezTo>
                    <a:pt x="235" y="822"/>
                    <a:pt x="230" y="826"/>
                    <a:pt x="221" y="824"/>
                  </a:cubicBezTo>
                  <a:cubicBezTo>
                    <a:pt x="211" y="822"/>
                    <a:pt x="205" y="810"/>
                    <a:pt x="183" y="811"/>
                  </a:cubicBezTo>
                  <a:cubicBezTo>
                    <a:pt x="161" y="813"/>
                    <a:pt x="177" y="821"/>
                    <a:pt x="159" y="816"/>
                  </a:cubicBezTo>
                  <a:cubicBezTo>
                    <a:pt x="141" y="811"/>
                    <a:pt x="156" y="827"/>
                    <a:pt x="147" y="833"/>
                  </a:cubicBezTo>
                  <a:cubicBezTo>
                    <a:pt x="137" y="840"/>
                    <a:pt x="137" y="833"/>
                    <a:pt x="137" y="824"/>
                  </a:cubicBezTo>
                  <a:cubicBezTo>
                    <a:pt x="137" y="815"/>
                    <a:pt x="140" y="809"/>
                    <a:pt x="139" y="801"/>
                  </a:cubicBezTo>
                  <a:cubicBezTo>
                    <a:pt x="139" y="799"/>
                    <a:pt x="139" y="799"/>
                    <a:pt x="139" y="799"/>
                  </a:cubicBezTo>
                  <a:cubicBezTo>
                    <a:pt x="137" y="789"/>
                    <a:pt x="126" y="797"/>
                    <a:pt x="115" y="797"/>
                  </a:cubicBezTo>
                  <a:cubicBezTo>
                    <a:pt x="108" y="797"/>
                    <a:pt x="108" y="773"/>
                    <a:pt x="104" y="758"/>
                  </a:cubicBezTo>
                  <a:cubicBezTo>
                    <a:pt x="103" y="758"/>
                    <a:pt x="103" y="758"/>
                    <a:pt x="103" y="758"/>
                  </a:cubicBezTo>
                  <a:cubicBezTo>
                    <a:pt x="102" y="762"/>
                    <a:pt x="95" y="767"/>
                    <a:pt x="95" y="765"/>
                  </a:cubicBezTo>
                  <a:cubicBezTo>
                    <a:pt x="94" y="762"/>
                    <a:pt x="98" y="760"/>
                    <a:pt x="94" y="755"/>
                  </a:cubicBezTo>
                  <a:cubicBezTo>
                    <a:pt x="90" y="749"/>
                    <a:pt x="90" y="756"/>
                    <a:pt x="88" y="756"/>
                  </a:cubicBezTo>
                  <a:cubicBezTo>
                    <a:pt x="85" y="756"/>
                    <a:pt x="83" y="756"/>
                    <a:pt x="80" y="754"/>
                  </a:cubicBezTo>
                  <a:cubicBezTo>
                    <a:pt x="80" y="754"/>
                    <a:pt x="80" y="754"/>
                    <a:pt x="80" y="754"/>
                  </a:cubicBezTo>
                  <a:cubicBezTo>
                    <a:pt x="77" y="768"/>
                    <a:pt x="77" y="774"/>
                    <a:pt x="64" y="780"/>
                  </a:cubicBezTo>
                  <a:cubicBezTo>
                    <a:pt x="59" y="783"/>
                    <a:pt x="53" y="784"/>
                    <a:pt x="47" y="787"/>
                  </a:cubicBezTo>
                  <a:cubicBezTo>
                    <a:pt x="38" y="791"/>
                    <a:pt x="38" y="794"/>
                    <a:pt x="34" y="798"/>
                  </a:cubicBezTo>
                  <a:cubicBezTo>
                    <a:pt x="31" y="802"/>
                    <a:pt x="29" y="804"/>
                    <a:pt x="25" y="807"/>
                  </a:cubicBezTo>
                  <a:cubicBezTo>
                    <a:pt x="19" y="812"/>
                    <a:pt x="15" y="815"/>
                    <a:pt x="10" y="822"/>
                  </a:cubicBezTo>
                  <a:cubicBezTo>
                    <a:pt x="2" y="833"/>
                    <a:pt x="5" y="840"/>
                    <a:pt x="6" y="854"/>
                  </a:cubicBezTo>
                  <a:cubicBezTo>
                    <a:pt x="18" y="861"/>
                    <a:pt x="42" y="885"/>
                    <a:pt x="49" y="898"/>
                  </a:cubicBezTo>
                  <a:cubicBezTo>
                    <a:pt x="55" y="908"/>
                    <a:pt x="51" y="909"/>
                    <a:pt x="44" y="921"/>
                  </a:cubicBezTo>
                  <a:cubicBezTo>
                    <a:pt x="40" y="928"/>
                    <a:pt x="36" y="934"/>
                    <a:pt x="38" y="942"/>
                  </a:cubicBezTo>
                  <a:cubicBezTo>
                    <a:pt x="9" y="954"/>
                    <a:pt x="50" y="1005"/>
                    <a:pt x="56" y="1022"/>
                  </a:cubicBezTo>
                  <a:cubicBezTo>
                    <a:pt x="60" y="1035"/>
                    <a:pt x="57" y="1028"/>
                    <a:pt x="53" y="1041"/>
                  </a:cubicBezTo>
                  <a:cubicBezTo>
                    <a:pt x="51" y="1048"/>
                    <a:pt x="54" y="1050"/>
                    <a:pt x="51" y="1057"/>
                  </a:cubicBezTo>
                  <a:cubicBezTo>
                    <a:pt x="48" y="1066"/>
                    <a:pt x="45" y="1066"/>
                    <a:pt x="44" y="1075"/>
                  </a:cubicBezTo>
                  <a:cubicBezTo>
                    <a:pt x="44" y="1084"/>
                    <a:pt x="46" y="1094"/>
                    <a:pt x="46" y="1103"/>
                  </a:cubicBezTo>
                  <a:cubicBezTo>
                    <a:pt x="50" y="1105"/>
                    <a:pt x="55" y="1106"/>
                    <a:pt x="60" y="1105"/>
                  </a:cubicBezTo>
                  <a:cubicBezTo>
                    <a:pt x="63" y="1115"/>
                    <a:pt x="61" y="1119"/>
                    <a:pt x="55" y="1126"/>
                  </a:cubicBezTo>
                  <a:cubicBezTo>
                    <a:pt x="58" y="1126"/>
                    <a:pt x="60" y="1128"/>
                    <a:pt x="64" y="1129"/>
                  </a:cubicBezTo>
                  <a:cubicBezTo>
                    <a:pt x="64" y="1135"/>
                    <a:pt x="65" y="1136"/>
                    <a:pt x="69" y="1140"/>
                  </a:cubicBezTo>
                  <a:cubicBezTo>
                    <a:pt x="62" y="1144"/>
                    <a:pt x="58" y="1151"/>
                    <a:pt x="64" y="1157"/>
                  </a:cubicBezTo>
                  <a:cubicBezTo>
                    <a:pt x="60" y="1159"/>
                    <a:pt x="58" y="1162"/>
                    <a:pt x="55" y="1165"/>
                  </a:cubicBezTo>
                  <a:cubicBezTo>
                    <a:pt x="58" y="1170"/>
                    <a:pt x="67" y="1171"/>
                    <a:pt x="67" y="1179"/>
                  </a:cubicBezTo>
                  <a:cubicBezTo>
                    <a:pt x="79" y="1186"/>
                    <a:pt x="89" y="1191"/>
                    <a:pt x="94" y="1205"/>
                  </a:cubicBezTo>
                  <a:cubicBezTo>
                    <a:pt x="99" y="1221"/>
                    <a:pt x="89" y="1234"/>
                    <a:pt x="80" y="1247"/>
                  </a:cubicBezTo>
                  <a:cubicBezTo>
                    <a:pt x="72" y="1258"/>
                    <a:pt x="62" y="1271"/>
                    <a:pt x="52" y="1279"/>
                  </a:cubicBezTo>
                  <a:cubicBezTo>
                    <a:pt x="45" y="1286"/>
                    <a:pt x="23" y="1291"/>
                    <a:pt x="32" y="1304"/>
                  </a:cubicBezTo>
                  <a:cubicBezTo>
                    <a:pt x="20" y="1309"/>
                    <a:pt x="4" y="1325"/>
                    <a:pt x="0" y="1338"/>
                  </a:cubicBezTo>
                  <a:cubicBezTo>
                    <a:pt x="0" y="1339"/>
                    <a:pt x="0" y="1339"/>
                    <a:pt x="0" y="1339"/>
                  </a:cubicBezTo>
                  <a:cubicBezTo>
                    <a:pt x="1" y="1338"/>
                    <a:pt x="2" y="1338"/>
                    <a:pt x="3" y="1337"/>
                  </a:cubicBezTo>
                  <a:cubicBezTo>
                    <a:pt x="8" y="1335"/>
                    <a:pt x="5" y="1339"/>
                    <a:pt x="7" y="1342"/>
                  </a:cubicBezTo>
                  <a:cubicBezTo>
                    <a:pt x="10" y="1346"/>
                    <a:pt x="13" y="1343"/>
                    <a:pt x="14" y="1338"/>
                  </a:cubicBezTo>
                  <a:cubicBezTo>
                    <a:pt x="14" y="1333"/>
                    <a:pt x="16" y="1339"/>
                    <a:pt x="19" y="1336"/>
                  </a:cubicBezTo>
                  <a:cubicBezTo>
                    <a:pt x="23" y="1333"/>
                    <a:pt x="23" y="1333"/>
                    <a:pt x="27" y="1330"/>
                  </a:cubicBezTo>
                  <a:cubicBezTo>
                    <a:pt x="31" y="1328"/>
                    <a:pt x="27" y="1334"/>
                    <a:pt x="27" y="1339"/>
                  </a:cubicBezTo>
                  <a:cubicBezTo>
                    <a:pt x="27" y="1344"/>
                    <a:pt x="29" y="1346"/>
                    <a:pt x="26" y="1344"/>
                  </a:cubicBezTo>
                  <a:cubicBezTo>
                    <a:pt x="22" y="1341"/>
                    <a:pt x="21" y="1344"/>
                    <a:pt x="20" y="1347"/>
                  </a:cubicBezTo>
                  <a:cubicBezTo>
                    <a:pt x="19" y="1350"/>
                    <a:pt x="22" y="1350"/>
                    <a:pt x="27" y="1352"/>
                  </a:cubicBezTo>
                  <a:cubicBezTo>
                    <a:pt x="32" y="1354"/>
                    <a:pt x="31" y="1355"/>
                    <a:pt x="33" y="1360"/>
                  </a:cubicBezTo>
                  <a:cubicBezTo>
                    <a:pt x="35" y="1364"/>
                    <a:pt x="37" y="1362"/>
                    <a:pt x="44" y="1359"/>
                  </a:cubicBezTo>
                  <a:cubicBezTo>
                    <a:pt x="51" y="1356"/>
                    <a:pt x="50" y="1360"/>
                    <a:pt x="54" y="1358"/>
                  </a:cubicBezTo>
                  <a:cubicBezTo>
                    <a:pt x="58" y="1356"/>
                    <a:pt x="60" y="1362"/>
                    <a:pt x="63" y="1362"/>
                  </a:cubicBezTo>
                  <a:cubicBezTo>
                    <a:pt x="66" y="1361"/>
                    <a:pt x="69" y="1369"/>
                    <a:pt x="69" y="1372"/>
                  </a:cubicBezTo>
                  <a:cubicBezTo>
                    <a:pt x="68" y="1374"/>
                    <a:pt x="66" y="1372"/>
                    <a:pt x="60" y="1370"/>
                  </a:cubicBezTo>
                  <a:cubicBezTo>
                    <a:pt x="55" y="1368"/>
                    <a:pt x="58" y="1371"/>
                    <a:pt x="54" y="1372"/>
                  </a:cubicBezTo>
                  <a:cubicBezTo>
                    <a:pt x="50" y="1373"/>
                    <a:pt x="50" y="1371"/>
                    <a:pt x="43" y="1369"/>
                  </a:cubicBezTo>
                  <a:cubicBezTo>
                    <a:pt x="36" y="1367"/>
                    <a:pt x="42" y="1373"/>
                    <a:pt x="36" y="1374"/>
                  </a:cubicBezTo>
                  <a:cubicBezTo>
                    <a:pt x="31" y="1374"/>
                    <a:pt x="33" y="1379"/>
                    <a:pt x="30" y="1377"/>
                  </a:cubicBezTo>
                  <a:cubicBezTo>
                    <a:pt x="27" y="1374"/>
                    <a:pt x="27" y="1377"/>
                    <a:pt x="21" y="1381"/>
                  </a:cubicBezTo>
                  <a:cubicBezTo>
                    <a:pt x="15" y="1385"/>
                    <a:pt x="16" y="1384"/>
                    <a:pt x="14" y="1382"/>
                  </a:cubicBezTo>
                  <a:cubicBezTo>
                    <a:pt x="11" y="1380"/>
                    <a:pt x="13" y="1382"/>
                    <a:pt x="11" y="1383"/>
                  </a:cubicBezTo>
                  <a:cubicBezTo>
                    <a:pt x="9" y="1384"/>
                    <a:pt x="8" y="1384"/>
                    <a:pt x="10" y="1387"/>
                  </a:cubicBezTo>
                  <a:cubicBezTo>
                    <a:pt x="11" y="1390"/>
                    <a:pt x="11" y="1391"/>
                    <a:pt x="10" y="1394"/>
                  </a:cubicBezTo>
                  <a:cubicBezTo>
                    <a:pt x="8" y="1396"/>
                    <a:pt x="8" y="1396"/>
                    <a:pt x="6" y="1397"/>
                  </a:cubicBezTo>
                  <a:cubicBezTo>
                    <a:pt x="6" y="1398"/>
                    <a:pt x="6" y="1398"/>
                    <a:pt x="6" y="1398"/>
                  </a:cubicBezTo>
                  <a:cubicBezTo>
                    <a:pt x="10" y="1403"/>
                    <a:pt x="12" y="1407"/>
                    <a:pt x="10" y="1413"/>
                  </a:cubicBezTo>
                  <a:cubicBezTo>
                    <a:pt x="9" y="1415"/>
                    <a:pt x="8" y="1417"/>
                    <a:pt x="7" y="1419"/>
                  </a:cubicBezTo>
                  <a:cubicBezTo>
                    <a:pt x="7" y="1420"/>
                    <a:pt x="6" y="1421"/>
                    <a:pt x="6" y="1422"/>
                  </a:cubicBezTo>
                  <a:cubicBezTo>
                    <a:pt x="6" y="1423"/>
                    <a:pt x="6" y="1423"/>
                    <a:pt x="6" y="1423"/>
                  </a:cubicBezTo>
                  <a:cubicBezTo>
                    <a:pt x="7" y="1426"/>
                    <a:pt x="7" y="1430"/>
                    <a:pt x="8" y="1433"/>
                  </a:cubicBezTo>
                  <a:cubicBezTo>
                    <a:pt x="10" y="1438"/>
                    <a:pt x="10" y="1440"/>
                    <a:pt x="8" y="1442"/>
                  </a:cubicBezTo>
                  <a:cubicBezTo>
                    <a:pt x="6" y="1444"/>
                    <a:pt x="6" y="1448"/>
                    <a:pt x="6" y="1449"/>
                  </a:cubicBezTo>
                  <a:cubicBezTo>
                    <a:pt x="7" y="1451"/>
                    <a:pt x="9" y="1454"/>
                    <a:pt x="11" y="1454"/>
                  </a:cubicBezTo>
                  <a:cubicBezTo>
                    <a:pt x="13" y="1455"/>
                    <a:pt x="14" y="1461"/>
                    <a:pt x="15" y="1463"/>
                  </a:cubicBezTo>
                  <a:cubicBezTo>
                    <a:pt x="16" y="1464"/>
                    <a:pt x="15" y="1467"/>
                    <a:pt x="13" y="1467"/>
                  </a:cubicBezTo>
                  <a:cubicBezTo>
                    <a:pt x="13" y="1468"/>
                    <a:pt x="13" y="1468"/>
                    <a:pt x="13" y="1468"/>
                  </a:cubicBezTo>
                  <a:cubicBezTo>
                    <a:pt x="19" y="1473"/>
                    <a:pt x="12" y="1494"/>
                    <a:pt x="15" y="1500"/>
                  </a:cubicBezTo>
                  <a:cubicBezTo>
                    <a:pt x="17" y="1506"/>
                    <a:pt x="17" y="1516"/>
                    <a:pt x="21" y="1520"/>
                  </a:cubicBezTo>
                  <a:cubicBezTo>
                    <a:pt x="17" y="1526"/>
                    <a:pt x="10" y="1526"/>
                    <a:pt x="8" y="1534"/>
                  </a:cubicBezTo>
                  <a:cubicBezTo>
                    <a:pt x="6" y="1543"/>
                    <a:pt x="11" y="1552"/>
                    <a:pt x="16" y="1559"/>
                  </a:cubicBezTo>
                  <a:cubicBezTo>
                    <a:pt x="14" y="1560"/>
                    <a:pt x="14" y="1560"/>
                    <a:pt x="14" y="1560"/>
                  </a:cubicBezTo>
                  <a:cubicBezTo>
                    <a:pt x="19" y="1561"/>
                    <a:pt x="21" y="1564"/>
                    <a:pt x="27" y="1568"/>
                  </a:cubicBezTo>
                  <a:cubicBezTo>
                    <a:pt x="29" y="1564"/>
                    <a:pt x="33" y="1562"/>
                    <a:pt x="37" y="1560"/>
                  </a:cubicBezTo>
                  <a:cubicBezTo>
                    <a:pt x="47" y="1568"/>
                    <a:pt x="50" y="1569"/>
                    <a:pt x="55" y="1583"/>
                  </a:cubicBezTo>
                  <a:cubicBezTo>
                    <a:pt x="90" y="1560"/>
                    <a:pt x="84" y="1600"/>
                    <a:pt x="88" y="1625"/>
                  </a:cubicBezTo>
                  <a:cubicBezTo>
                    <a:pt x="90" y="1635"/>
                    <a:pt x="93" y="1662"/>
                    <a:pt x="102" y="1667"/>
                  </a:cubicBezTo>
                  <a:cubicBezTo>
                    <a:pt x="107" y="1670"/>
                    <a:pt x="116" y="1666"/>
                    <a:pt x="122" y="1670"/>
                  </a:cubicBezTo>
                  <a:cubicBezTo>
                    <a:pt x="126" y="1673"/>
                    <a:pt x="121" y="1681"/>
                    <a:pt x="133" y="1680"/>
                  </a:cubicBezTo>
                  <a:cubicBezTo>
                    <a:pt x="133" y="1681"/>
                    <a:pt x="133" y="1682"/>
                    <a:pt x="134" y="1683"/>
                  </a:cubicBezTo>
                  <a:cubicBezTo>
                    <a:pt x="126" y="1694"/>
                    <a:pt x="111" y="1703"/>
                    <a:pt x="99" y="1708"/>
                  </a:cubicBezTo>
                  <a:cubicBezTo>
                    <a:pt x="102" y="1717"/>
                    <a:pt x="98" y="1732"/>
                    <a:pt x="107" y="1736"/>
                  </a:cubicBezTo>
                  <a:cubicBezTo>
                    <a:pt x="106" y="1739"/>
                    <a:pt x="108" y="1740"/>
                    <a:pt x="108" y="1742"/>
                  </a:cubicBezTo>
                  <a:cubicBezTo>
                    <a:pt x="108" y="1744"/>
                    <a:pt x="108" y="1744"/>
                    <a:pt x="108" y="1744"/>
                  </a:cubicBezTo>
                  <a:cubicBezTo>
                    <a:pt x="111" y="1744"/>
                    <a:pt x="114" y="1744"/>
                    <a:pt x="117" y="1743"/>
                  </a:cubicBezTo>
                  <a:cubicBezTo>
                    <a:pt x="128" y="1741"/>
                    <a:pt x="131" y="1734"/>
                    <a:pt x="141" y="1745"/>
                  </a:cubicBezTo>
                  <a:cubicBezTo>
                    <a:pt x="145" y="1736"/>
                    <a:pt x="159" y="1734"/>
                    <a:pt x="167" y="1735"/>
                  </a:cubicBezTo>
                  <a:cubicBezTo>
                    <a:pt x="168" y="1743"/>
                    <a:pt x="163" y="1766"/>
                    <a:pt x="169" y="1772"/>
                  </a:cubicBezTo>
                  <a:cubicBezTo>
                    <a:pt x="175" y="1778"/>
                    <a:pt x="193" y="1774"/>
                    <a:pt x="201" y="1780"/>
                  </a:cubicBezTo>
                  <a:cubicBezTo>
                    <a:pt x="197" y="1794"/>
                    <a:pt x="209" y="1804"/>
                    <a:pt x="210" y="1820"/>
                  </a:cubicBezTo>
                  <a:cubicBezTo>
                    <a:pt x="219" y="1816"/>
                    <a:pt x="224" y="1819"/>
                    <a:pt x="232" y="1818"/>
                  </a:cubicBezTo>
                  <a:cubicBezTo>
                    <a:pt x="245" y="1817"/>
                    <a:pt x="244" y="1811"/>
                    <a:pt x="253" y="1819"/>
                  </a:cubicBezTo>
                  <a:cubicBezTo>
                    <a:pt x="255" y="1820"/>
                    <a:pt x="253" y="1827"/>
                    <a:pt x="257" y="1829"/>
                  </a:cubicBezTo>
                  <a:cubicBezTo>
                    <a:pt x="261" y="1831"/>
                    <a:pt x="265" y="1825"/>
                    <a:pt x="269" y="1825"/>
                  </a:cubicBezTo>
                  <a:cubicBezTo>
                    <a:pt x="276" y="1826"/>
                    <a:pt x="283" y="1830"/>
                    <a:pt x="289" y="1832"/>
                  </a:cubicBezTo>
                  <a:cubicBezTo>
                    <a:pt x="289" y="1837"/>
                    <a:pt x="288" y="1842"/>
                    <a:pt x="288" y="1847"/>
                  </a:cubicBezTo>
                  <a:cubicBezTo>
                    <a:pt x="297" y="1847"/>
                    <a:pt x="315" y="1845"/>
                    <a:pt x="320" y="1856"/>
                  </a:cubicBezTo>
                  <a:cubicBezTo>
                    <a:pt x="324" y="1863"/>
                    <a:pt x="316" y="1877"/>
                    <a:pt x="315" y="1884"/>
                  </a:cubicBezTo>
                  <a:cubicBezTo>
                    <a:pt x="316" y="1885"/>
                    <a:pt x="318" y="1885"/>
                    <a:pt x="320" y="1885"/>
                  </a:cubicBezTo>
                  <a:cubicBezTo>
                    <a:pt x="320" y="1886"/>
                    <a:pt x="321" y="1888"/>
                    <a:pt x="321" y="1889"/>
                  </a:cubicBezTo>
                  <a:cubicBezTo>
                    <a:pt x="315" y="1896"/>
                    <a:pt x="323" y="1901"/>
                    <a:pt x="320" y="1908"/>
                  </a:cubicBezTo>
                  <a:cubicBezTo>
                    <a:pt x="317" y="1916"/>
                    <a:pt x="308" y="1917"/>
                    <a:pt x="306" y="1926"/>
                  </a:cubicBezTo>
                  <a:cubicBezTo>
                    <a:pt x="291" y="1919"/>
                    <a:pt x="284" y="1931"/>
                    <a:pt x="275" y="1941"/>
                  </a:cubicBezTo>
                  <a:cubicBezTo>
                    <a:pt x="276" y="1942"/>
                    <a:pt x="276" y="1942"/>
                    <a:pt x="276" y="1942"/>
                  </a:cubicBezTo>
                  <a:cubicBezTo>
                    <a:pt x="277" y="1941"/>
                    <a:pt x="278" y="1940"/>
                    <a:pt x="281" y="1942"/>
                  </a:cubicBezTo>
                  <a:cubicBezTo>
                    <a:pt x="287" y="1947"/>
                    <a:pt x="286" y="1947"/>
                    <a:pt x="292" y="1945"/>
                  </a:cubicBezTo>
                  <a:cubicBezTo>
                    <a:pt x="299" y="1944"/>
                    <a:pt x="304" y="1942"/>
                    <a:pt x="305" y="1944"/>
                  </a:cubicBezTo>
                  <a:cubicBezTo>
                    <a:pt x="307" y="1945"/>
                    <a:pt x="303" y="1949"/>
                    <a:pt x="288" y="1958"/>
                  </a:cubicBezTo>
                  <a:cubicBezTo>
                    <a:pt x="273" y="1966"/>
                    <a:pt x="274" y="1966"/>
                    <a:pt x="268" y="1966"/>
                  </a:cubicBezTo>
                  <a:cubicBezTo>
                    <a:pt x="262" y="1966"/>
                    <a:pt x="258" y="1961"/>
                    <a:pt x="262" y="1966"/>
                  </a:cubicBezTo>
                  <a:cubicBezTo>
                    <a:pt x="266" y="1972"/>
                    <a:pt x="269" y="1975"/>
                    <a:pt x="273" y="1977"/>
                  </a:cubicBezTo>
                  <a:cubicBezTo>
                    <a:pt x="278" y="1980"/>
                    <a:pt x="269" y="1988"/>
                    <a:pt x="275" y="1988"/>
                  </a:cubicBezTo>
                  <a:cubicBezTo>
                    <a:pt x="282" y="1988"/>
                    <a:pt x="287" y="1991"/>
                    <a:pt x="287" y="1991"/>
                  </a:cubicBezTo>
                  <a:cubicBezTo>
                    <a:pt x="287" y="1991"/>
                    <a:pt x="289" y="1992"/>
                    <a:pt x="283" y="1992"/>
                  </a:cubicBezTo>
                  <a:cubicBezTo>
                    <a:pt x="277" y="1993"/>
                    <a:pt x="269" y="1993"/>
                    <a:pt x="269" y="1993"/>
                  </a:cubicBezTo>
                  <a:cubicBezTo>
                    <a:pt x="264" y="1995"/>
                    <a:pt x="264" y="1995"/>
                    <a:pt x="264" y="1995"/>
                  </a:cubicBezTo>
                  <a:cubicBezTo>
                    <a:pt x="264" y="1995"/>
                    <a:pt x="261" y="1988"/>
                    <a:pt x="260" y="1994"/>
                  </a:cubicBezTo>
                  <a:cubicBezTo>
                    <a:pt x="260" y="2000"/>
                    <a:pt x="254" y="2015"/>
                    <a:pt x="254" y="2015"/>
                  </a:cubicBezTo>
                  <a:cubicBezTo>
                    <a:pt x="254" y="2015"/>
                    <a:pt x="249" y="2020"/>
                    <a:pt x="248" y="2018"/>
                  </a:cubicBezTo>
                  <a:cubicBezTo>
                    <a:pt x="247" y="2016"/>
                    <a:pt x="247" y="2017"/>
                    <a:pt x="244" y="2015"/>
                  </a:cubicBezTo>
                  <a:cubicBezTo>
                    <a:pt x="242" y="2014"/>
                    <a:pt x="245" y="2015"/>
                    <a:pt x="242" y="2014"/>
                  </a:cubicBezTo>
                  <a:cubicBezTo>
                    <a:pt x="239" y="2014"/>
                    <a:pt x="236" y="2015"/>
                    <a:pt x="239" y="2020"/>
                  </a:cubicBezTo>
                  <a:cubicBezTo>
                    <a:pt x="243" y="2025"/>
                    <a:pt x="249" y="2026"/>
                    <a:pt x="249" y="2028"/>
                  </a:cubicBezTo>
                  <a:cubicBezTo>
                    <a:pt x="250" y="2031"/>
                    <a:pt x="246" y="2036"/>
                    <a:pt x="251" y="2038"/>
                  </a:cubicBezTo>
                  <a:cubicBezTo>
                    <a:pt x="256" y="2041"/>
                    <a:pt x="252" y="2046"/>
                    <a:pt x="259" y="2045"/>
                  </a:cubicBezTo>
                  <a:cubicBezTo>
                    <a:pt x="265" y="2045"/>
                    <a:pt x="263" y="2035"/>
                    <a:pt x="269" y="2041"/>
                  </a:cubicBezTo>
                  <a:cubicBezTo>
                    <a:pt x="274" y="2046"/>
                    <a:pt x="274" y="2048"/>
                    <a:pt x="277" y="2051"/>
                  </a:cubicBezTo>
                  <a:cubicBezTo>
                    <a:pt x="279" y="2054"/>
                    <a:pt x="286" y="2053"/>
                    <a:pt x="288" y="2055"/>
                  </a:cubicBezTo>
                  <a:cubicBezTo>
                    <a:pt x="291" y="2058"/>
                    <a:pt x="294" y="2059"/>
                    <a:pt x="298" y="2062"/>
                  </a:cubicBezTo>
                  <a:cubicBezTo>
                    <a:pt x="301" y="2065"/>
                    <a:pt x="312" y="2076"/>
                    <a:pt x="314" y="2080"/>
                  </a:cubicBezTo>
                  <a:cubicBezTo>
                    <a:pt x="316" y="2083"/>
                    <a:pt x="320" y="2085"/>
                    <a:pt x="322" y="2086"/>
                  </a:cubicBezTo>
                  <a:cubicBezTo>
                    <a:pt x="323" y="2087"/>
                    <a:pt x="324" y="2089"/>
                    <a:pt x="325" y="2091"/>
                  </a:cubicBezTo>
                  <a:cubicBezTo>
                    <a:pt x="325" y="2092"/>
                    <a:pt x="325" y="2092"/>
                    <a:pt x="325" y="2092"/>
                  </a:cubicBezTo>
                  <a:lnTo>
                    <a:pt x="328" y="2092"/>
                  </a:ln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43" name="Freeform 357">
              <a:extLst>
                <a:ext uri="{FF2B5EF4-FFF2-40B4-BE49-F238E27FC236}">
                  <a16:creationId xmlns:a16="http://schemas.microsoft.com/office/drawing/2014/main" id="{542FC48E-A57F-4F30-AF9C-58D34B659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5764" y="3714452"/>
              <a:ext cx="364118" cy="140551"/>
            </a:xfrm>
            <a:custGeom>
              <a:avLst/>
              <a:gdLst>
                <a:gd name="T0" fmla="*/ 2147483647 w 498"/>
                <a:gd name="T1" fmla="*/ 2147483647 h 222"/>
                <a:gd name="T2" fmla="*/ 2147483647 w 498"/>
                <a:gd name="T3" fmla="*/ 2147483647 h 222"/>
                <a:gd name="T4" fmla="*/ 2147483647 w 498"/>
                <a:gd name="T5" fmla="*/ 2147483647 h 222"/>
                <a:gd name="T6" fmla="*/ 2147483647 w 498"/>
                <a:gd name="T7" fmla="*/ 2147483647 h 222"/>
                <a:gd name="T8" fmla="*/ 2147483647 w 498"/>
                <a:gd name="T9" fmla="*/ 2147483647 h 222"/>
                <a:gd name="T10" fmla="*/ 2147483647 w 498"/>
                <a:gd name="T11" fmla="*/ 2147483647 h 222"/>
                <a:gd name="T12" fmla="*/ 2147483647 w 498"/>
                <a:gd name="T13" fmla="*/ 2147483647 h 222"/>
                <a:gd name="T14" fmla="*/ 2147483647 w 498"/>
                <a:gd name="T15" fmla="*/ 2147483647 h 222"/>
                <a:gd name="T16" fmla="*/ 2147483647 w 498"/>
                <a:gd name="T17" fmla="*/ 2147483647 h 222"/>
                <a:gd name="T18" fmla="*/ 2147483647 w 498"/>
                <a:gd name="T19" fmla="*/ 2147483647 h 222"/>
                <a:gd name="T20" fmla="*/ 2147483647 w 498"/>
                <a:gd name="T21" fmla="*/ 2147483647 h 222"/>
                <a:gd name="T22" fmla="*/ 2147483647 w 498"/>
                <a:gd name="T23" fmla="*/ 2147483647 h 222"/>
                <a:gd name="T24" fmla="*/ 2147483647 w 498"/>
                <a:gd name="T25" fmla="*/ 2147483647 h 222"/>
                <a:gd name="T26" fmla="*/ 2147483647 w 498"/>
                <a:gd name="T27" fmla="*/ 2147483647 h 222"/>
                <a:gd name="T28" fmla="*/ 2147483647 w 498"/>
                <a:gd name="T29" fmla="*/ 2147483647 h 222"/>
                <a:gd name="T30" fmla="*/ 2147483647 w 498"/>
                <a:gd name="T31" fmla="*/ 2147483647 h 222"/>
                <a:gd name="T32" fmla="*/ 2147483647 w 498"/>
                <a:gd name="T33" fmla="*/ 2147483647 h 222"/>
                <a:gd name="T34" fmla="*/ 2147483647 w 498"/>
                <a:gd name="T35" fmla="*/ 2147483647 h 222"/>
                <a:gd name="T36" fmla="*/ 2147483647 w 498"/>
                <a:gd name="T37" fmla="*/ 2147483647 h 222"/>
                <a:gd name="T38" fmla="*/ 2147483647 w 498"/>
                <a:gd name="T39" fmla="*/ 2147483647 h 222"/>
                <a:gd name="T40" fmla="*/ 2147483647 w 498"/>
                <a:gd name="T41" fmla="*/ 2147483647 h 222"/>
                <a:gd name="T42" fmla="*/ 2147483647 w 498"/>
                <a:gd name="T43" fmla="*/ 2147483647 h 222"/>
                <a:gd name="T44" fmla="*/ 2147483647 w 498"/>
                <a:gd name="T45" fmla="*/ 2147483647 h 222"/>
                <a:gd name="T46" fmla="*/ 2147483647 w 498"/>
                <a:gd name="T47" fmla="*/ 2147483647 h 222"/>
                <a:gd name="T48" fmla="*/ 2147483647 w 498"/>
                <a:gd name="T49" fmla="*/ 2147483647 h 222"/>
                <a:gd name="T50" fmla="*/ 2147483647 w 498"/>
                <a:gd name="T51" fmla="*/ 2147483647 h 222"/>
                <a:gd name="T52" fmla="*/ 2147483647 w 498"/>
                <a:gd name="T53" fmla="*/ 2147483647 h 222"/>
                <a:gd name="T54" fmla="*/ 2147483647 w 498"/>
                <a:gd name="T55" fmla="*/ 2147483647 h 222"/>
                <a:gd name="T56" fmla="*/ 2147483647 w 498"/>
                <a:gd name="T57" fmla="*/ 2147483647 h 222"/>
                <a:gd name="T58" fmla="*/ 2147483647 w 498"/>
                <a:gd name="T59" fmla="*/ 2147483647 h 222"/>
                <a:gd name="T60" fmla="*/ 2147483647 w 498"/>
                <a:gd name="T61" fmla="*/ 2147483647 h 222"/>
                <a:gd name="T62" fmla="*/ 2147483647 w 498"/>
                <a:gd name="T63" fmla="*/ 2147483647 h 222"/>
                <a:gd name="T64" fmla="*/ 2147483647 w 498"/>
                <a:gd name="T65" fmla="*/ 2147483647 h 222"/>
                <a:gd name="T66" fmla="*/ 2147483647 w 498"/>
                <a:gd name="T67" fmla="*/ 2147483647 h 222"/>
                <a:gd name="T68" fmla="*/ 2147483647 w 498"/>
                <a:gd name="T69" fmla="*/ 2147483647 h 222"/>
                <a:gd name="T70" fmla="*/ 2147483647 w 498"/>
                <a:gd name="T71" fmla="*/ 2147483647 h 222"/>
                <a:gd name="T72" fmla="*/ 2147483647 w 498"/>
                <a:gd name="T73" fmla="*/ 2147483647 h 222"/>
                <a:gd name="T74" fmla="*/ 2147483647 w 498"/>
                <a:gd name="T75" fmla="*/ 2147483647 h 222"/>
                <a:gd name="T76" fmla="*/ 2147483647 w 498"/>
                <a:gd name="T77" fmla="*/ 2147483647 h 222"/>
                <a:gd name="T78" fmla="*/ 2147483647 w 498"/>
                <a:gd name="T79" fmla="*/ 2147483647 h 222"/>
                <a:gd name="T80" fmla="*/ 2147483647 w 498"/>
                <a:gd name="T81" fmla="*/ 2147483647 h 222"/>
                <a:gd name="T82" fmla="*/ 2147483647 w 498"/>
                <a:gd name="T83" fmla="*/ 2147483647 h 222"/>
                <a:gd name="T84" fmla="*/ 2147483647 w 498"/>
                <a:gd name="T85" fmla="*/ 2147483647 h 222"/>
                <a:gd name="T86" fmla="*/ 2147483647 w 498"/>
                <a:gd name="T87" fmla="*/ 2147483647 h 222"/>
                <a:gd name="T88" fmla="*/ 2147483647 w 498"/>
                <a:gd name="T89" fmla="*/ 2147483647 h 222"/>
                <a:gd name="T90" fmla="*/ 2147483647 w 498"/>
                <a:gd name="T91" fmla="*/ 2147483647 h 222"/>
                <a:gd name="T92" fmla="*/ 2147483647 w 498"/>
                <a:gd name="T93" fmla="*/ 2147483647 h 222"/>
                <a:gd name="T94" fmla="*/ 2147483647 w 498"/>
                <a:gd name="T95" fmla="*/ 2147483647 h 222"/>
                <a:gd name="T96" fmla="*/ 2147483647 w 498"/>
                <a:gd name="T97" fmla="*/ 2147483647 h 222"/>
                <a:gd name="T98" fmla="*/ 2147483647 w 498"/>
                <a:gd name="T99" fmla="*/ 2147483647 h 222"/>
                <a:gd name="T100" fmla="*/ 2147483647 w 498"/>
                <a:gd name="T101" fmla="*/ 2147483647 h 222"/>
                <a:gd name="T102" fmla="*/ 2147483647 w 498"/>
                <a:gd name="T103" fmla="*/ 2147483647 h 222"/>
                <a:gd name="T104" fmla="*/ 2147483647 w 498"/>
                <a:gd name="T105" fmla="*/ 2147483647 h 2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98"/>
                <a:gd name="T160" fmla="*/ 0 h 222"/>
                <a:gd name="T161" fmla="*/ 498 w 498"/>
                <a:gd name="T162" fmla="*/ 222 h 22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98" h="222">
                  <a:moveTo>
                    <a:pt x="398" y="35"/>
                  </a:moveTo>
                  <a:cubicBezTo>
                    <a:pt x="405" y="46"/>
                    <a:pt x="427" y="50"/>
                    <a:pt x="437" y="49"/>
                  </a:cubicBezTo>
                  <a:cubicBezTo>
                    <a:pt x="437" y="49"/>
                    <a:pt x="450" y="71"/>
                    <a:pt x="457" y="75"/>
                  </a:cubicBezTo>
                  <a:cubicBezTo>
                    <a:pt x="463" y="78"/>
                    <a:pt x="468" y="86"/>
                    <a:pt x="468" y="97"/>
                  </a:cubicBezTo>
                  <a:cubicBezTo>
                    <a:pt x="469" y="107"/>
                    <a:pt x="472" y="114"/>
                    <a:pt x="478" y="114"/>
                  </a:cubicBezTo>
                  <a:cubicBezTo>
                    <a:pt x="484" y="115"/>
                    <a:pt x="487" y="108"/>
                    <a:pt x="497" y="112"/>
                  </a:cubicBezTo>
                  <a:cubicBezTo>
                    <a:pt x="497" y="112"/>
                    <a:pt x="485" y="126"/>
                    <a:pt x="480" y="127"/>
                  </a:cubicBezTo>
                  <a:cubicBezTo>
                    <a:pt x="475" y="128"/>
                    <a:pt x="475" y="136"/>
                    <a:pt x="486" y="150"/>
                  </a:cubicBezTo>
                  <a:cubicBezTo>
                    <a:pt x="498" y="163"/>
                    <a:pt x="491" y="190"/>
                    <a:pt x="487" y="186"/>
                  </a:cubicBezTo>
                  <a:cubicBezTo>
                    <a:pt x="483" y="182"/>
                    <a:pt x="460" y="189"/>
                    <a:pt x="453" y="182"/>
                  </a:cubicBezTo>
                  <a:cubicBezTo>
                    <a:pt x="446" y="175"/>
                    <a:pt x="441" y="182"/>
                    <a:pt x="429" y="183"/>
                  </a:cubicBezTo>
                  <a:cubicBezTo>
                    <a:pt x="417" y="185"/>
                    <a:pt x="407" y="191"/>
                    <a:pt x="399" y="189"/>
                  </a:cubicBezTo>
                  <a:cubicBezTo>
                    <a:pt x="390" y="186"/>
                    <a:pt x="361" y="192"/>
                    <a:pt x="344" y="192"/>
                  </a:cubicBezTo>
                  <a:cubicBezTo>
                    <a:pt x="327" y="192"/>
                    <a:pt x="328" y="204"/>
                    <a:pt x="316" y="195"/>
                  </a:cubicBezTo>
                  <a:cubicBezTo>
                    <a:pt x="303" y="186"/>
                    <a:pt x="307" y="199"/>
                    <a:pt x="299" y="203"/>
                  </a:cubicBezTo>
                  <a:cubicBezTo>
                    <a:pt x="291" y="207"/>
                    <a:pt x="284" y="216"/>
                    <a:pt x="277" y="219"/>
                  </a:cubicBezTo>
                  <a:cubicBezTo>
                    <a:pt x="270" y="222"/>
                    <a:pt x="270" y="211"/>
                    <a:pt x="270" y="204"/>
                  </a:cubicBezTo>
                  <a:cubicBezTo>
                    <a:pt x="270" y="197"/>
                    <a:pt x="253" y="190"/>
                    <a:pt x="247" y="189"/>
                  </a:cubicBezTo>
                  <a:cubicBezTo>
                    <a:pt x="243" y="188"/>
                    <a:pt x="245" y="188"/>
                    <a:pt x="244" y="191"/>
                  </a:cubicBezTo>
                  <a:cubicBezTo>
                    <a:pt x="242" y="193"/>
                    <a:pt x="240" y="191"/>
                    <a:pt x="240" y="191"/>
                  </a:cubicBezTo>
                  <a:cubicBezTo>
                    <a:pt x="239" y="190"/>
                    <a:pt x="238" y="188"/>
                    <a:pt x="234" y="185"/>
                  </a:cubicBezTo>
                  <a:cubicBezTo>
                    <a:pt x="226" y="179"/>
                    <a:pt x="231" y="186"/>
                    <a:pt x="226" y="188"/>
                  </a:cubicBezTo>
                  <a:cubicBezTo>
                    <a:pt x="220" y="191"/>
                    <a:pt x="218" y="198"/>
                    <a:pt x="211" y="202"/>
                  </a:cubicBezTo>
                  <a:cubicBezTo>
                    <a:pt x="205" y="206"/>
                    <a:pt x="191" y="210"/>
                    <a:pt x="185" y="212"/>
                  </a:cubicBezTo>
                  <a:cubicBezTo>
                    <a:pt x="179" y="214"/>
                    <a:pt x="175" y="213"/>
                    <a:pt x="176" y="211"/>
                  </a:cubicBezTo>
                  <a:cubicBezTo>
                    <a:pt x="177" y="209"/>
                    <a:pt x="171" y="203"/>
                    <a:pt x="164" y="199"/>
                  </a:cubicBezTo>
                  <a:cubicBezTo>
                    <a:pt x="157" y="196"/>
                    <a:pt x="154" y="191"/>
                    <a:pt x="145" y="186"/>
                  </a:cubicBezTo>
                  <a:cubicBezTo>
                    <a:pt x="137" y="182"/>
                    <a:pt x="138" y="184"/>
                    <a:pt x="133" y="189"/>
                  </a:cubicBezTo>
                  <a:cubicBezTo>
                    <a:pt x="128" y="194"/>
                    <a:pt x="131" y="198"/>
                    <a:pt x="127" y="199"/>
                  </a:cubicBezTo>
                  <a:cubicBezTo>
                    <a:pt x="123" y="201"/>
                    <a:pt x="119" y="200"/>
                    <a:pt x="118" y="203"/>
                  </a:cubicBezTo>
                  <a:cubicBezTo>
                    <a:pt x="117" y="206"/>
                    <a:pt x="101" y="210"/>
                    <a:pt x="97" y="209"/>
                  </a:cubicBezTo>
                  <a:cubicBezTo>
                    <a:pt x="92" y="208"/>
                    <a:pt x="87" y="200"/>
                    <a:pt x="86" y="195"/>
                  </a:cubicBezTo>
                  <a:cubicBezTo>
                    <a:pt x="86" y="191"/>
                    <a:pt x="86" y="191"/>
                    <a:pt x="82" y="188"/>
                  </a:cubicBezTo>
                  <a:cubicBezTo>
                    <a:pt x="79" y="185"/>
                    <a:pt x="82" y="192"/>
                    <a:pt x="81" y="196"/>
                  </a:cubicBezTo>
                  <a:cubicBezTo>
                    <a:pt x="80" y="200"/>
                    <a:pt x="63" y="193"/>
                    <a:pt x="60" y="188"/>
                  </a:cubicBezTo>
                  <a:cubicBezTo>
                    <a:pt x="58" y="183"/>
                    <a:pt x="67" y="179"/>
                    <a:pt x="64" y="178"/>
                  </a:cubicBezTo>
                  <a:cubicBezTo>
                    <a:pt x="62" y="177"/>
                    <a:pt x="59" y="178"/>
                    <a:pt x="54" y="181"/>
                  </a:cubicBezTo>
                  <a:cubicBezTo>
                    <a:pt x="48" y="185"/>
                    <a:pt x="52" y="186"/>
                    <a:pt x="48" y="186"/>
                  </a:cubicBezTo>
                  <a:cubicBezTo>
                    <a:pt x="44" y="186"/>
                    <a:pt x="41" y="186"/>
                    <a:pt x="37" y="182"/>
                  </a:cubicBezTo>
                  <a:cubicBezTo>
                    <a:pt x="37" y="182"/>
                    <a:pt x="39" y="170"/>
                    <a:pt x="38" y="165"/>
                  </a:cubicBezTo>
                  <a:cubicBezTo>
                    <a:pt x="37" y="161"/>
                    <a:pt x="42" y="161"/>
                    <a:pt x="38" y="160"/>
                  </a:cubicBezTo>
                  <a:cubicBezTo>
                    <a:pt x="34" y="159"/>
                    <a:pt x="38" y="153"/>
                    <a:pt x="34" y="147"/>
                  </a:cubicBezTo>
                  <a:cubicBezTo>
                    <a:pt x="30" y="141"/>
                    <a:pt x="30" y="146"/>
                    <a:pt x="26" y="149"/>
                  </a:cubicBezTo>
                  <a:cubicBezTo>
                    <a:pt x="21" y="152"/>
                    <a:pt x="22" y="146"/>
                    <a:pt x="23" y="141"/>
                  </a:cubicBezTo>
                  <a:cubicBezTo>
                    <a:pt x="23" y="136"/>
                    <a:pt x="18" y="139"/>
                    <a:pt x="14" y="138"/>
                  </a:cubicBezTo>
                  <a:cubicBezTo>
                    <a:pt x="10" y="137"/>
                    <a:pt x="16" y="137"/>
                    <a:pt x="12" y="134"/>
                  </a:cubicBezTo>
                  <a:cubicBezTo>
                    <a:pt x="9" y="131"/>
                    <a:pt x="24" y="133"/>
                    <a:pt x="23" y="133"/>
                  </a:cubicBezTo>
                  <a:cubicBezTo>
                    <a:pt x="21" y="132"/>
                    <a:pt x="25" y="125"/>
                    <a:pt x="25" y="125"/>
                  </a:cubicBezTo>
                  <a:cubicBezTo>
                    <a:pt x="25" y="125"/>
                    <a:pt x="34" y="118"/>
                    <a:pt x="32" y="117"/>
                  </a:cubicBezTo>
                  <a:cubicBezTo>
                    <a:pt x="29" y="116"/>
                    <a:pt x="29" y="119"/>
                    <a:pt x="25" y="118"/>
                  </a:cubicBezTo>
                  <a:cubicBezTo>
                    <a:pt x="21" y="116"/>
                    <a:pt x="29" y="113"/>
                    <a:pt x="29" y="110"/>
                  </a:cubicBezTo>
                  <a:cubicBezTo>
                    <a:pt x="28" y="107"/>
                    <a:pt x="25" y="109"/>
                    <a:pt x="21" y="106"/>
                  </a:cubicBezTo>
                  <a:cubicBezTo>
                    <a:pt x="18" y="102"/>
                    <a:pt x="26" y="105"/>
                    <a:pt x="26" y="105"/>
                  </a:cubicBezTo>
                  <a:cubicBezTo>
                    <a:pt x="33" y="98"/>
                    <a:pt x="33" y="98"/>
                    <a:pt x="33" y="98"/>
                  </a:cubicBezTo>
                  <a:cubicBezTo>
                    <a:pt x="33" y="98"/>
                    <a:pt x="28" y="95"/>
                    <a:pt x="25" y="98"/>
                  </a:cubicBezTo>
                  <a:cubicBezTo>
                    <a:pt x="22" y="100"/>
                    <a:pt x="22" y="98"/>
                    <a:pt x="19" y="97"/>
                  </a:cubicBezTo>
                  <a:cubicBezTo>
                    <a:pt x="16" y="95"/>
                    <a:pt x="15" y="100"/>
                    <a:pt x="10" y="100"/>
                  </a:cubicBezTo>
                  <a:cubicBezTo>
                    <a:pt x="5" y="100"/>
                    <a:pt x="9" y="98"/>
                    <a:pt x="6" y="94"/>
                  </a:cubicBezTo>
                  <a:cubicBezTo>
                    <a:pt x="3" y="89"/>
                    <a:pt x="8" y="88"/>
                    <a:pt x="11" y="87"/>
                  </a:cubicBezTo>
                  <a:cubicBezTo>
                    <a:pt x="14" y="85"/>
                    <a:pt x="15" y="82"/>
                    <a:pt x="18" y="76"/>
                  </a:cubicBezTo>
                  <a:cubicBezTo>
                    <a:pt x="21" y="70"/>
                    <a:pt x="25" y="71"/>
                    <a:pt x="25" y="67"/>
                  </a:cubicBezTo>
                  <a:cubicBezTo>
                    <a:pt x="25" y="62"/>
                    <a:pt x="29" y="67"/>
                    <a:pt x="32" y="66"/>
                  </a:cubicBezTo>
                  <a:cubicBezTo>
                    <a:pt x="34" y="64"/>
                    <a:pt x="36" y="68"/>
                    <a:pt x="44" y="70"/>
                  </a:cubicBezTo>
                  <a:cubicBezTo>
                    <a:pt x="53" y="72"/>
                    <a:pt x="46" y="64"/>
                    <a:pt x="42" y="60"/>
                  </a:cubicBezTo>
                  <a:cubicBezTo>
                    <a:pt x="37" y="56"/>
                    <a:pt x="45" y="59"/>
                    <a:pt x="48" y="60"/>
                  </a:cubicBezTo>
                  <a:cubicBezTo>
                    <a:pt x="51" y="60"/>
                    <a:pt x="50" y="61"/>
                    <a:pt x="57" y="66"/>
                  </a:cubicBezTo>
                  <a:cubicBezTo>
                    <a:pt x="64" y="70"/>
                    <a:pt x="67" y="64"/>
                    <a:pt x="69" y="65"/>
                  </a:cubicBezTo>
                  <a:cubicBezTo>
                    <a:pt x="72" y="66"/>
                    <a:pt x="79" y="66"/>
                    <a:pt x="80" y="66"/>
                  </a:cubicBezTo>
                  <a:cubicBezTo>
                    <a:pt x="82" y="65"/>
                    <a:pt x="79" y="62"/>
                    <a:pt x="76" y="60"/>
                  </a:cubicBezTo>
                  <a:cubicBezTo>
                    <a:pt x="72" y="59"/>
                    <a:pt x="75" y="58"/>
                    <a:pt x="84" y="57"/>
                  </a:cubicBezTo>
                  <a:cubicBezTo>
                    <a:pt x="92" y="57"/>
                    <a:pt x="92" y="54"/>
                    <a:pt x="90" y="53"/>
                  </a:cubicBezTo>
                  <a:cubicBezTo>
                    <a:pt x="89" y="52"/>
                    <a:pt x="87" y="49"/>
                    <a:pt x="84" y="47"/>
                  </a:cubicBezTo>
                  <a:cubicBezTo>
                    <a:pt x="81" y="45"/>
                    <a:pt x="79" y="46"/>
                    <a:pt x="73" y="47"/>
                  </a:cubicBezTo>
                  <a:cubicBezTo>
                    <a:pt x="68" y="47"/>
                    <a:pt x="68" y="45"/>
                    <a:pt x="60" y="41"/>
                  </a:cubicBezTo>
                  <a:cubicBezTo>
                    <a:pt x="53" y="38"/>
                    <a:pt x="51" y="40"/>
                    <a:pt x="46" y="43"/>
                  </a:cubicBezTo>
                  <a:cubicBezTo>
                    <a:pt x="41" y="46"/>
                    <a:pt x="45" y="52"/>
                    <a:pt x="40" y="54"/>
                  </a:cubicBezTo>
                  <a:cubicBezTo>
                    <a:pt x="34" y="56"/>
                    <a:pt x="40" y="54"/>
                    <a:pt x="33" y="53"/>
                  </a:cubicBezTo>
                  <a:cubicBezTo>
                    <a:pt x="26" y="53"/>
                    <a:pt x="29" y="57"/>
                    <a:pt x="24" y="64"/>
                  </a:cubicBezTo>
                  <a:cubicBezTo>
                    <a:pt x="20" y="70"/>
                    <a:pt x="17" y="74"/>
                    <a:pt x="8" y="76"/>
                  </a:cubicBezTo>
                  <a:cubicBezTo>
                    <a:pt x="0" y="78"/>
                    <a:pt x="8" y="74"/>
                    <a:pt x="9" y="70"/>
                  </a:cubicBezTo>
                  <a:cubicBezTo>
                    <a:pt x="10" y="66"/>
                    <a:pt x="19" y="61"/>
                    <a:pt x="20" y="59"/>
                  </a:cubicBezTo>
                  <a:cubicBezTo>
                    <a:pt x="21" y="57"/>
                    <a:pt x="15" y="58"/>
                    <a:pt x="8" y="53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2" y="45"/>
                    <a:pt x="17" y="40"/>
                    <a:pt x="20" y="32"/>
                  </a:cubicBezTo>
                  <a:cubicBezTo>
                    <a:pt x="21" y="28"/>
                    <a:pt x="22" y="24"/>
                    <a:pt x="21" y="20"/>
                  </a:cubicBezTo>
                  <a:cubicBezTo>
                    <a:pt x="20" y="17"/>
                    <a:pt x="17" y="12"/>
                    <a:pt x="18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9" y="4"/>
                    <a:pt x="42" y="11"/>
                    <a:pt x="52" y="10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5" y="15"/>
                    <a:pt x="63" y="23"/>
                    <a:pt x="66" y="27"/>
                  </a:cubicBezTo>
                  <a:cubicBezTo>
                    <a:pt x="68" y="32"/>
                    <a:pt x="78" y="35"/>
                    <a:pt x="90" y="38"/>
                  </a:cubicBezTo>
                  <a:cubicBezTo>
                    <a:pt x="102" y="42"/>
                    <a:pt x="133" y="43"/>
                    <a:pt x="137" y="39"/>
                  </a:cubicBezTo>
                  <a:cubicBezTo>
                    <a:pt x="142" y="34"/>
                    <a:pt x="145" y="30"/>
                    <a:pt x="153" y="22"/>
                  </a:cubicBezTo>
                  <a:cubicBezTo>
                    <a:pt x="160" y="15"/>
                    <a:pt x="165" y="22"/>
                    <a:pt x="170" y="19"/>
                  </a:cubicBezTo>
                  <a:cubicBezTo>
                    <a:pt x="175" y="15"/>
                    <a:pt x="179" y="13"/>
                    <a:pt x="185" y="9"/>
                  </a:cubicBezTo>
                  <a:cubicBezTo>
                    <a:pt x="191" y="5"/>
                    <a:pt x="196" y="8"/>
                    <a:pt x="213" y="9"/>
                  </a:cubicBezTo>
                  <a:cubicBezTo>
                    <a:pt x="231" y="9"/>
                    <a:pt x="231" y="8"/>
                    <a:pt x="236" y="4"/>
                  </a:cubicBezTo>
                  <a:cubicBezTo>
                    <a:pt x="241" y="0"/>
                    <a:pt x="239" y="6"/>
                    <a:pt x="240" y="10"/>
                  </a:cubicBezTo>
                  <a:cubicBezTo>
                    <a:pt x="241" y="14"/>
                    <a:pt x="244" y="16"/>
                    <a:pt x="245" y="19"/>
                  </a:cubicBezTo>
                  <a:cubicBezTo>
                    <a:pt x="246" y="21"/>
                    <a:pt x="254" y="21"/>
                    <a:pt x="258" y="18"/>
                  </a:cubicBezTo>
                  <a:cubicBezTo>
                    <a:pt x="262" y="14"/>
                    <a:pt x="267" y="26"/>
                    <a:pt x="269" y="30"/>
                  </a:cubicBezTo>
                  <a:cubicBezTo>
                    <a:pt x="271" y="34"/>
                    <a:pt x="285" y="31"/>
                    <a:pt x="296" y="40"/>
                  </a:cubicBezTo>
                  <a:cubicBezTo>
                    <a:pt x="306" y="49"/>
                    <a:pt x="322" y="49"/>
                    <a:pt x="340" y="41"/>
                  </a:cubicBezTo>
                  <a:cubicBezTo>
                    <a:pt x="358" y="33"/>
                    <a:pt x="349" y="41"/>
                    <a:pt x="353" y="40"/>
                  </a:cubicBezTo>
                  <a:cubicBezTo>
                    <a:pt x="358" y="39"/>
                    <a:pt x="366" y="41"/>
                    <a:pt x="370" y="43"/>
                  </a:cubicBezTo>
                  <a:cubicBezTo>
                    <a:pt x="374" y="45"/>
                    <a:pt x="377" y="41"/>
                    <a:pt x="384" y="35"/>
                  </a:cubicBezTo>
                  <a:cubicBezTo>
                    <a:pt x="391" y="28"/>
                    <a:pt x="398" y="35"/>
                    <a:pt x="398" y="35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44" name="Freeform 358">
              <a:extLst>
                <a:ext uri="{FF2B5EF4-FFF2-40B4-BE49-F238E27FC236}">
                  <a16:creationId xmlns:a16="http://schemas.microsoft.com/office/drawing/2014/main" id="{5B80EA30-44DB-4658-86C8-1C0BAD894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014" y="3737306"/>
              <a:ext cx="2620" cy="5713"/>
            </a:xfrm>
            <a:custGeom>
              <a:avLst/>
              <a:gdLst>
                <a:gd name="T0" fmla="*/ 0 w 2"/>
                <a:gd name="T1" fmla="*/ 2147483647 h 5"/>
                <a:gd name="T2" fmla="*/ 2147483647 w 2"/>
                <a:gd name="T3" fmla="*/ 0 h 5"/>
                <a:gd name="T4" fmla="*/ 0 w 2"/>
                <a:gd name="T5" fmla="*/ 2147483647 h 5"/>
                <a:gd name="T6" fmla="*/ 0 60000 65536"/>
                <a:gd name="T7" fmla="*/ 0 60000 65536"/>
                <a:gd name="T8" fmla="*/ 0 60000 65536"/>
                <a:gd name="T9" fmla="*/ 0 w 2"/>
                <a:gd name="T10" fmla="*/ 0 h 5"/>
                <a:gd name="T11" fmla="*/ 2 w 2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5">
                  <a:moveTo>
                    <a:pt x="0" y="5"/>
                  </a:move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45" name="Line 359">
              <a:extLst>
                <a:ext uri="{FF2B5EF4-FFF2-40B4-BE49-F238E27FC236}">
                  <a16:creationId xmlns:a16="http://schemas.microsoft.com/office/drawing/2014/main" id="{2A956920-A182-4E05-8F86-521401A8CC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6014" y="3737306"/>
              <a:ext cx="2620" cy="5713"/>
            </a:xfrm>
            <a:prstGeom prst="line">
              <a:avLst/>
            </a:prstGeom>
            <a:noFill/>
            <a:ln w="3175" cap="rnd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6" name="Freeform 360">
              <a:extLst>
                <a:ext uri="{FF2B5EF4-FFF2-40B4-BE49-F238E27FC236}">
                  <a16:creationId xmlns:a16="http://schemas.microsoft.com/office/drawing/2014/main" id="{0AE4BCC2-2560-4CC0-A407-741FF64E7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727" y="2463208"/>
              <a:ext cx="159793" cy="155406"/>
            </a:xfrm>
            <a:custGeom>
              <a:avLst/>
              <a:gdLst>
                <a:gd name="T0" fmla="*/ 2147483647 w 218"/>
                <a:gd name="T1" fmla="*/ 2147483647 h 244"/>
                <a:gd name="T2" fmla="*/ 2147483647 w 218"/>
                <a:gd name="T3" fmla="*/ 2147483647 h 244"/>
                <a:gd name="T4" fmla="*/ 2147483647 w 218"/>
                <a:gd name="T5" fmla="*/ 2147483647 h 244"/>
                <a:gd name="T6" fmla="*/ 0 w 218"/>
                <a:gd name="T7" fmla="*/ 2147483647 h 244"/>
                <a:gd name="T8" fmla="*/ 2147483647 w 218"/>
                <a:gd name="T9" fmla="*/ 2147483647 h 244"/>
                <a:gd name="T10" fmla="*/ 2147483647 w 218"/>
                <a:gd name="T11" fmla="*/ 2147483647 h 244"/>
                <a:gd name="T12" fmla="*/ 2147483647 w 218"/>
                <a:gd name="T13" fmla="*/ 2147483647 h 244"/>
                <a:gd name="T14" fmla="*/ 2147483647 w 218"/>
                <a:gd name="T15" fmla="*/ 2147483647 h 244"/>
                <a:gd name="T16" fmla="*/ 2147483647 w 218"/>
                <a:gd name="T17" fmla="*/ 2147483647 h 244"/>
                <a:gd name="T18" fmla="*/ 2147483647 w 218"/>
                <a:gd name="T19" fmla="*/ 2147483647 h 244"/>
                <a:gd name="T20" fmla="*/ 2147483647 w 218"/>
                <a:gd name="T21" fmla="*/ 2147483647 h 244"/>
                <a:gd name="T22" fmla="*/ 2147483647 w 218"/>
                <a:gd name="T23" fmla="*/ 2147483647 h 244"/>
                <a:gd name="T24" fmla="*/ 2147483647 w 218"/>
                <a:gd name="T25" fmla="*/ 2147483647 h 244"/>
                <a:gd name="T26" fmla="*/ 2147483647 w 218"/>
                <a:gd name="T27" fmla="*/ 2147483647 h 244"/>
                <a:gd name="T28" fmla="*/ 2147483647 w 218"/>
                <a:gd name="T29" fmla="*/ 2147483647 h 244"/>
                <a:gd name="T30" fmla="*/ 2147483647 w 218"/>
                <a:gd name="T31" fmla="*/ 2147483647 h 244"/>
                <a:gd name="T32" fmla="*/ 2147483647 w 218"/>
                <a:gd name="T33" fmla="*/ 2147483647 h 244"/>
                <a:gd name="T34" fmla="*/ 2147483647 w 218"/>
                <a:gd name="T35" fmla="*/ 2147483647 h 244"/>
                <a:gd name="T36" fmla="*/ 2147483647 w 218"/>
                <a:gd name="T37" fmla="*/ 2147483647 h 244"/>
                <a:gd name="T38" fmla="*/ 2147483647 w 218"/>
                <a:gd name="T39" fmla="*/ 2147483647 h 2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18"/>
                <a:gd name="T61" fmla="*/ 0 h 244"/>
                <a:gd name="T62" fmla="*/ 218 w 218"/>
                <a:gd name="T63" fmla="*/ 244 h 2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18" h="244">
                  <a:moveTo>
                    <a:pt x="122" y="32"/>
                  </a:moveTo>
                  <a:cubicBezTo>
                    <a:pt x="125" y="48"/>
                    <a:pt x="74" y="85"/>
                    <a:pt x="74" y="85"/>
                  </a:cubicBezTo>
                  <a:cubicBezTo>
                    <a:pt x="74" y="85"/>
                    <a:pt x="42" y="111"/>
                    <a:pt x="37" y="95"/>
                  </a:cubicBezTo>
                  <a:cubicBezTo>
                    <a:pt x="32" y="79"/>
                    <a:pt x="0" y="64"/>
                    <a:pt x="0" y="95"/>
                  </a:cubicBezTo>
                  <a:cubicBezTo>
                    <a:pt x="0" y="127"/>
                    <a:pt x="26" y="138"/>
                    <a:pt x="26" y="138"/>
                  </a:cubicBezTo>
                  <a:cubicBezTo>
                    <a:pt x="42" y="175"/>
                    <a:pt x="11" y="170"/>
                    <a:pt x="42" y="175"/>
                  </a:cubicBezTo>
                  <a:cubicBezTo>
                    <a:pt x="74" y="180"/>
                    <a:pt x="85" y="122"/>
                    <a:pt x="85" y="154"/>
                  </a:cubicBezTo>
                  <a:cubicBezTo>
                    <a:pt x="85" y="186"/>
                    <a:pt x="26" y="212"/>
                    <a:pt x="26" y="212"/>
                  </a:cubicBezTo>
                  <a:cubicBezTo>
                    <a:pt x="74" y="228"/>
                    <a:pt x="74" y="228"/>
                    <a:pt x="74" y="228"/>
                  </a:cubicBezTo>
                  <a:cubicBezTo>
                    <a:pt x="111" y="233"/>
                    <a:pt x="127" y="196"/>
                    <a:pt x="127" y="196"/>
                  </a:cubicBezTo>
                  <a:cubicBezTo>
                    <a:pt x="127" y="196"/>
                    <a:pt x="149" y="143"/>
                    <a:pt x="149" y="191"/>
                  </a:cubicBezTo>
                  <a:cubicBezTo>
                    <a:pt x="149" y="239"/>
                    <a:pt x="154" y="244"/>
                    <a:pt x="170" y="233"/>
                  </a:cubicBezTo>
                  <a:cubicBezTo>
                    <a:pt x="186" y="223"/>
                    <a:pt x="191" y="186"/>
                    <a:pt x="191" y="186"/>
                  </a:cubicBezTo>
                  <a:cubicBezTo>
                    <a:pt x="186" y="148"/>
                    <a:pt x="186" y="148"/>
                    <a:pt x="186" y="148"/>
                  </a:cubicBezTo>
                  <a:cubicBezTo>
                    <a:pt x="170" y="111"/>
                    <a:pt x="170" y="111"/>
                    <a:pt x="170" y="111"/>
                  </a:cubicBezTo>
                  <a:cubicBezTo>
                    <a:pt x="170" y="111"/>
                    <a:pt x="207" y="69"/>
                    <a:pt x="186" y="74"/>
                  </a:cubicBezTo>
                  <a:cubicBezTo>
                    <a:pt x="164" y="79"/>
                    <a:pt x="133" y="74"/>
                    <a:pt x="149" y="69"/>
                  </a:cubicBezTo>
                  <a:cubicBezTo>
                    <a:pt x="164" y="64"/>
                    <a:pt x="207" y="48"/>
                    <a:pt x="207" y="48"/>
                  </a:cubicBezTo>
                  <a:cubicBezTo>
                    <a:pt x="207" y="48"/>
                    <a:pt x="218" y="0"/>
                    <a:pt x="202" y="5"/>
                  </a:cubicBezTo>
                  <a:cubicBezTo>
                    <a:pt x="186" y="10"/>
                    <a:pt x="117" y="0"/>
                    <a:pt x="122" y="32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47" name="Freeform 361">
              <a:extLst>
                <a:ext uri="{FF2B5EF4-FFF2-40B4-BE49-F238E27FC236}">
                  <a16:creationId xmlns:a16="http://schemas.microsoft.com/office/drawing/2014/main" id="{B2BBDA45-15A4-4E4F-A523-9694CB1D4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928" y="2425499"/>
              <a:ext cx="159793" cy="151978"/>
            </a:xfrm>
            <a:custGeom>
              <a:avLst/>
              <a:gdLst>
                <a:gd name="T0" fmla="*/ 2147483647 w 218"/>
                <a:gd name="T1" fmla="*/ 2147483647 h 239"/>
                <a:gd name="T2" fmla="*/ 2147483647 w 218"/>
                <a:gd name="T3" fmla="*/ 2147483647 h 239"/>
                <a:gd name="T4" fmla="*/ 2147483647 w 218"/>
                <a:gd name="T5" fmla="*/ 2147483647 h 239"/>
                <a:gd name="T6" fmla="*/ 2147483647 w 218"/>
                <a:gd name="T7" fmla="*/ 2147483647 h 239"/>
                <a:gd name="T8" fmla="*/ 2147483647 w 218"/>
                <a:gd name="T9" fmla="*/ 2147483647 h 239"/>
                <a:gd name="T10" fmla="*/ 2147483647 w 218"/>
                <a:gd name="T11" fmla="*/ 2147483647 h 239"/>
                <a:gd name="T12" fmla="*/ 2147483647 w 218"/>
                <a:gd name="T13" fmla="*/ 2147483647 h 239"/>
                <a:gd name="T14" fmla="*/ 2147483647 w 218"/>
                <a:gd name="T15" fmla="*/ 2147483647 h 239"/>
                <a:gd name="T16" fmla="*/ 2147483647 w 218"/>
                <a:gd name="T17" fmla="*/ 2147483647 h 239"/>
                <a:gd name="T18" fmla="*/ 2147483647 w 218"/>
                <a:gd name="T19" fmla="*/ 2147483647 h 239"/>
                <a:gd name="T20" fmla="*/ 2147483647 w 218"/>
                <a:gd name="T21" fmla="*/ 2147483647 h 239"/>
                <a:gd name="T22" fmla="*/ 2147483647 w 218"/>
                <a:gd name="T23" fmla="*/ 2147483647 h 239"/>
                <a:gd name="T24" fmla="*/ 2147483647 w 218"/>
                <a:gd name="T25" fmla="*/ 2147483647 h 239"/>
                <a:gd name="T26" fmla="*/ 2147483647 w 218"/>
                <a:gd name="T27" fmla="*/ 2147483647 h 239"/>
                <a:gd name="T28" fmla="*/ 2147483647 w 218"/>
                <a:gd name="T29" fmla="*/ 2147483647 h 2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8"/>
                <a:gd name="T46" fmla="*/ 0 h 239"/>
                <a:gd name="T47" fmla="*/ 218 w 218"/>
                <a:gd name="T48" fmla="*/ 239 h 2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8" h="239">
                  <a:moveTo>
                    <a:pt x="42" y="64"/>
                  </a:moveTo>
                  <a:cubicBezTo>
                    <a:pt x="26" y="75"/>
                    <a:pt x="7" y="95"/>
                    <a:pt x="5" y="112"/>
                  </a:cubicBezTo>
                  <a:cubicBezTo>
                    <a:pt x="0" y="154"/>
                    <a:pt x="48" y="138"/>
                    <a:pt x="48" y="138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64" y="229"/>
                    <a:pt x="64" y="229"/>
                    <a:pt x="64" y="229"/>
                  </a:cubicBezTo>
                  <a:cubicBezTo>
                    <a:pt x="64" y="229"/>
                    <a:pt x="58" y="186"/>
                    <a:pt x="106" y="213"/>
                  </a:cubicBezTo>
                  <a:cubicBezTo>
                    <a:pt x="154" y="239"/>
                    <a:pt x="175" y="197"/>
                    <a:pt x="175" y="197"/>
                  </a:cubicBezTo>
                  <a:cubicBezTo>
                    <a:pt x="175" y="197"/>
                    <a:pt x="95" y="149"/>
                    <a:pt x="133" y="149"/>
                  </a:cubicBezTo>
                  <a:cubicBezTo>
                    <a:pt x="170" y="149"/>
                    <a:pt x="191" y="138"/>
                    <a:pt x="191" y="138"/>
                  </a:cubicBezTo>
                  <a:cubicBezTo>
                    <a:pt x="191" y="138"/>
                    <a:pt x="218" y="85"/>
                    <a:pt x="191" y="96"/>
                  </a:cubicBezTo>
                  <a:cubicBezTo>
                    <a:pt x="164" y="107"/>
                    <a:pt x="196" y="101"/>
                    <a:pt x="164" y="107"/>
                  </a:cubicBezTo>
                  <a:cubicBezTo>
                    <a:pt x="133" y="112"/>
                    <a:pt x="101" y="96"/>
                    <a:pt x="122" y="75"/>
                  </a:cubicBezTo>
                  <a:cubicBezTo>
                    <a:pt x="143" y="54"/>
                    <a:pt x="180" y="0"/>
                    <a:pt x="143" y="22"/>
                  </a:cubicBezTo>
                  <a:cubicBezTo>
                    <a:pt x="106" y="43"/>
                    <a:pt x="127" y="32"/>
                    <a:pt x="106" y="43"/>
                  </a:cubicBezTo>
                  <a:cubicBezTo>
                    <a:pt x="85" y="54"/>
                    <a:pt x="42" y="64"/>
                    <a:pt x="42" y="64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48" name="Freeform 362">
              <a:extLst>
                <a:ext uri="{FF2B5EF4-FFF2-40B4-BE49-F238E27FC236}">
                  <a16:creationId xmlns:a16="http://schemas.microsoft.com/office/drawing/2014/main" id="{84072DBC-4AF6-46DA-8FE9-83FF5DC55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140" y="2567193"/>
              <a:ext cx="62869" cy="65133"/>
            </a:xfrm>
            <a:custGeom>
              <a:avLst/>
              <a:gdLst>
                <a:gd name="T0" fmla="*/ 0 w 85"/>
                <a:gd name="T1" fmla="*/ 2147483647 h 101"/>
                <a:gd name="T2" fmla="*/ 2147483647 w 85"/>
                <a:gd name="T3" fmla="*/ 2147483647 h 101"/>
                <a:gd name="T4" fmla="*/ 2147483647 w 85"/>
                <a:gd name="T5" fmla="*/ 2147483647 h 101"/>
                <a:gd name="T6" fmla="*/ 2147483647 w 85"/>
                <a:gd name="T7" fmla="*/ 2147483647 h 101"/>
                <a:gd name="T8" fmla="*/ 2147483647 w 85"/>
                <a:gd name="T9" fmla="*/ 2147483647 h 101"/>
                <a:gd name="T10" fmla="*/ 2147483647 w 85"/>
                <a:gd name="T11" fmla="*/ 2147483647 h 101"/>
                <a:gd name="T12" fmla="*/ 0 w 85"/>
                <a:gd name="T13" fmla="*/ 2147483647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5"/>
                <a:gd name="T22" fmla="*/ 0 h 101"/>
                <a:gd name="T23" fmla="*/ 85 w 85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5" h="101">
                  <a:moveTo>
                    <a:pt x="0" y="32"/>
                  </a:moveTo>
                  <a:cubicBezTo>
                    <a:pt x="5" y="96"/>
                    <a:pt x="5" y="96"/>
                    <a:pt x="5" y="96"/>
                  </a:cubicBezTo>
                  <a:cubicBezTo>
                    <a:pt x="42" y="101"/>
                    <a:pt x="42" y="101"/>
                    <a:pt x="42" y="101"/>
                  </a:cubicBezTo>
                  <a:cubicBezTo>
                    <a:pt x="74" y="80"/>
                    <a:pt x="85" y="64"/>
                    <a:pt x="85" y="64"/>
                  </a:cubicBezTo>
                  <a:cubicBezTo>
                    <a:pt x="85" y="64"/>
                    <a:pt x="63" y="58"/>
                    <a:pt x="53" y="38"/>
                  </a:cubicBezTo>
                  <a:cubicBezTo>
                    <a:pt x="37" y="6"/>
                    <a:pt x="74" y="11"/>
                    <a:pt x="37" y="6"/>
                  </a:cubicBezTo>
                  <a:cubicBezTo>
                    <a:pt x="0" y="0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49" name="Freeform 363">
              <a:extLst>
                <a:ext uri="{FF2B5EF4-FFF2-40B4-BE49-F238E27FC236}">
                  <a16:creationId xmlns:a16="http://schemas.microsoft.com/office/drawing/2014/main" id="{4DC280BD-8EC1-4CDA-B2CA-A77015FFE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2805" y="2531769"/>
              <a:ext cx="855284" cy="639905"/>
            </a:xfrm>
            <a:custGeom>
              <a:avLst/>
              <a:gdLst>
                <a:gd name="T0" fmla="*/ 2147483647 w 1173"/>
                <a:gd name="T1" fmla="*/ 2147483647 h 1005"/>
                <a:gd name="T2" fmla="*/ 2147483647 w 1173"/>
                <a:gd name="T3" fmla="*/ 2147483647 h 1005"/>
                <a:gd name="T4" fmla="*/ 2147483647 w 1173"/>
                <a:gd name="T5" fmla="*/ 2147483647 h 1005"/>
                <a:gd name="T6" fmla="*/ 2147483647 w 1173"/>
                <a:gd name="T7" fmla="*/ 2147483647 h 1005"/>
                <a:gd name="T8" fmla="*/ 2147483647 w 1173"/>
                <a:gd name="T9" fmla="*/ 2147483647 h 1005"/>
                <a:gd name="T10" fmla="*/ 2147483647 w 1173"/>
                <a:gd name="T11" fmla="*/ 2147483647 h 1005"/>
                <a:gd name="T12" fmla="*/ 2147483647 w 1173"/>
                <a:gd name="T13" fmla="*/ 2147483647 h 1005"/>
                <a:gd name="T14" fmla="*/ 2147483647 w 1173"/>
                <a:gd name="T15" fmla="*/ 2147483647 h 1005"/>
                <a:gd name="T16" fmla="*/ 2147483647 w 1173"/>
                <a:gd name="T17" fmla="*/ 2147483647 h 1005"/>
                <a:gd name="T18" fmla="*/ 2147483647 w 1173"/>
                <a:gd name="T19" fmla="*/ 2147483647 h 1005"/>
                <a:gd name="T20" fmla="*/ 2147483647 w 1173"/>
                <a:gd name="T21" fmla="*/ 2147483647 h 1005"/>
                <a:gd name="T22" fmla="*/ 2147483647 w 1173"/>
                <a:gd name="T23" fmla="*/ 2147483647 h 1005"/>
                <a:gd name="T24" fmla="*/ 2147483647 w 1173"/>
                <a:gd name="T25" fmla="*/ 2147483647 h 1005"/>
                <a:gd name="T26" fmla="*/ 2147483647 w 1173"/>
                <a:gd name="T27" fmla="*/ 2147483647 h 1005"/>
                <a:gd name="T28" fmla="*/ 2147483647 w 1173"/>
                <a:gd name="T29" fmla="*/ 2147483647 h 1005"/>
                <a:gd name="T30" fmla="*/ 2147483647 w 1173"/>
                <a:gd name="T31" fmla="*/ 2147483647 h 1005"/>
                <a:gd name="T32" fmla="*/ 2147483647 w 1173"/>
                <a:gd name="T33" fmla="*/ 2147483647 h 1005"/>
                <a:gd name="T34" fmla="*/ 2147483647 w 1173"/>
                <a:gd name="T35" fmla="*/ 2147483647 h 1005"/>
                <a:gd name="T36" fmla="*/ 2147483647 w 1173"/>
                <a:gd name="T37" fmla="*/ 2147483647 h 1005"/>
                <a:gd name="T38" fmla="*/ 2147483647 w 1173"/>
                <a:gd name="T39" fmla="*/ 2147483647 h 1005"/>
                <a:gd name="T40" fmla="*/ 2147483647 w 1173"/>
                <a:gd name="T41" fmla="*/ 2147483647 h 1005"/>
                <a:gd name="T42" fmla="*/ 2147483647 w 1173"/>
                <a:gd name="T43" fmla="*/ 2147483647 h 1005"/>
                <a:gd name="T44" fmla="*/ 2147483647 w 1173"/>
                <a:gd name="T45" fmla="*/ 2147483647 h 1005"/>
                <a:gd name="T46" fmla="*/ 2147483647 w 1173"/>
                <a:gd name="T47" fmla="*/ 2147483647 h 1005"/>
                <a:gd name="T48" fmla="*/ 2147483647 w 1173"/>
                <a:gd name="T49" fmla="*/ 2147483647 h 1005"/>
                <a:gd name="T50" fmla="*/ 2147483647 w 1173"/>
                <a:gd name="T51" fmla="*/ 2147483647 h 1005"/>
                <a:gd name="T52" fmla="*/ 2147483647 w 1173"/>
                <a:gd name="T53" fmla="*/ 2147483647 h 1005"/>
                <a:gd name="T54" fmla="*/ 2147483647 w 1173"/>
                <a:gd name="T55" fmla="*/ 2147483647 h 1005"/>
                <a:gd name="T56" fmla="*/ 2147483647 w 1173"/>
                <a:gd name="T57" fmla="*/ 2147483647 h 1005"/>
                <a:gd name="T58" fmla="*/ 2147483647 w 1173"/>
                <a:gd name="T59" fmla="*/ 2147483647 h 1005"/>
                <a:gd name="T60" fmla="*/ 2147483647 w 1173"/>
                <a:gd name="T61" fmla="*/ 2147483647 h 1005"/>
                <a:gd name="T62" fmla="*/ 2147483647 w 1173"/>
                <a:gd name="T63" fmla="*/ 2147483647 h 1005"/>
                <a:gd name="T64" fmla="*/ 2147483647 w 1173"/>
                <a:gd name="T65" fmla="*/ 2147483647 h 1005"/>
                <a:gd name="T66" fmla="*/ 2147483647 w 1173"/>
                <a:gd name="T67" fmla="*/ 2147483647 h 1005"/>
                <a:gd name="T68" fmla="*/ 2147483647 w 1173"/>
                <a:gd name="T69" fmla="*/ 2147483647 h 1005"/>
                <a:gd name="T70" fmla="*/ 2147483647 w 1173"/>
                <a:gd name="T71" fmla="*/ 2147483647 h 1005"/>
                <a:gd name="T72" fmla="*/ 2147483647 w 1173"/>
                <a:gd name="T73" fmla="*/ 2147483647 h 1005"/>
                <a:gd name="T74" fmla="*/ 2147483647 w 1173"/>
                <a:gd name="T75" fmla="*/ 2147483647 h 1005"/>
                <a:gd name="T76" fmla="*/ 2147483647 w 1173"/>
                <a:gd name="T77" fmla="*/ 2147483647 h 1005"/>
                <a:gd name="T78" fmla="*/ 2147483647 w 1173"/>
                <a:gd name="T79" fmla="*/ 2147483647 h 1005"/>
                <a:gd name="T80" fmla="*/ 2147483647 w 1173"/>
                <a:gd name="T81" fmla="*/ 2147483647 h 1005"/>
                <a:gd name="T82" fmla="*/ 2147483647 w 1173"/>
                <a:gd name="T83" fmla="*/ 2147483647 h 1005"/>
                <a:gd name="T84" fmla="*/ 2147483647 w 1173"/>
                <a:gd name="T85" fmla="*/ 2147483647 h 1005"/>
                <a:gd name="T86" fmla="*/ 2147483647 w 1173"/>
                <a:gd name="T87" fmla="*/ 2147483647 h 1005"/>
                <a:gd name="T88" fmla="*/ 2147483647 w 1173"/>
                <a:gd name="T89" fmla="*/ 2147483647 h 1005"/>
                <a:gd name="T90" fmla="*/ 2147483647 w 1173"/>
                <a:gd name="T91" fmla="*/ 2147483647 h 1005"/>
                <a:gd name="T92" fmla="*/ 2147483647 w 1173"/>
                <a:gd name="T93" fmla="*/ 2147483647 h 1005"/>
                <a:gd name="T94" fmla="*/ 2147483647 w 1173"/>
                <a:gd name="T95" fmla="*/ 2147483647 h 1005"/>
                <a:gd name="T96" fmla="*/ 2147483647 w 1173"/>
                <a:gd name="T97" fmla="*/ 2147483647 h 1005"/>
                <a:gd name="T98" fmla="*/ 2147483647 w 1173"/>
                <a:gd name="T99" fmla="*/ 2147483647 h 1005"/>
                <a:gd name="T100" fmla="*/ 2147483647 w 1173"/>
                <a:gd name="T101" fmla="*/ 2147483647 h 1005"/>
                <a:gd name="T102" fmla="*/ 2147483647 w 1173"/>
                <a:gd name="T103" fmla="*/ 2147483647 h 1005"/>
                <a:gd name="T104" fmla="*/ 2147483647 w 1173"/>
                <a:gd name="T105" fmla="*/ 2147483647 h 1005"/>
                <a:gd name="T106" fmla="*/ 2147483647 w 1173"/>
                <a:gd name="T107" fmla="*/ 2147483647 h 1005"/>
                <a:gd name="T108" fmla="*/ 2147483647 w 1173"/>
                <a:gd name="T109" fmla="*/ 2147483647 h 1005"/>
                <a:gd name="T110" fmla="*/ 2147483647 w 1173"/>
                <a:gd name="T111" fmla="*/ 2147483647 h 1005"/>
                <a:gd name="T112" fmla="*/ 2147483647 w 1173"/>
                <a:gd name="T113" fmla="*/ 2147483647 h 1005"/>
                <a:gd name="T114" fmla="*/ 2147483647 w 1173"/>
                <a:gd name="T115" fmla="*/ 2147483647 h 1005"/>
                <a:gd name="T116" fmla="*/ 2147483647 w 1173"/>
                <a:gd name="T117" fmla="*/ 2147483647 h 1005"/>
                <a:gd name="T118" fmla="*/ 2147483647 w 1173"/>
                <a:gd name="T119" fmla="*/ 2147483647 h 10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73"/>
                <a:gd name="T181" fmla="*/ 0 h 1005"/>
                <a:gd name="T182" fmla="*/ 1173 w 1173"/>
                <a:gd name="T183" fmla="*/ 1005 h 10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73" h="1005">
                  <a:moveTo>
                    <a:pt x="488" y="61"/>
                  </a:moveTo>
                  <a:cubicBezTo>
                    <a:pt x="481" y="57"/>
                    <a:pt x="490" y="36"/>
                    <a:pt x="490" y="36"/>
                  </a:cubicBezTo>
                  <a:cubicBezTo>
                    <a:pt x="490" y="36"/>
                    <a:pt x="495" y="15"/>
                    <a:pt x="488" y="16"/>
                  </a:cubicBezTo>
                  <a:cubicBezTo>
                    <a:pt x="474" y="18"/>
                    <a:pt x="472" y="3"/>
                    <a:pt x="468" y="11"/>
                  </a:cubicBezTo>
                  <a:cubicBezTo>
                    <a:pt x="461" y="25"/>
                    <a:pt x="449" y="27"/>
                    <a:pt x="449" y="27"/>
                  </a:cubicBezTo>
                  <a:cubicBezTo>
                    <a:pt x="434" y="25"/>
                    <a:pt x="434" y="11"/>
                    <a:pt x="427" y="16"/>
                  </a:cubicBezTo>
                  <a:cubicBezTo>
                    <a:pt x="420" y="20"/>
                    <a:pt x="407" y="6"/>
                    <a:pt x="404" y="16"/>
                  </a:cubicBezTo>
                  <a:cubicBezTo>
                    <a:pt x="400" y="32"/>
                    <a:pt x="379" y="23"/>
                    <a:pt x="379" y="23"/>
                  </a:cubicBezTo>
                  <a:cubicBezTo>
                    <a:pt x="379" y="23"/>
                    <a:pt x="361" y="45"/>
                    <a:pt x="354" y="41"/>
                  </a:cubicBezTo>
                  <a:cubicBezTo>
                    <a:pt x="347" y="36"/>
                    <a:pt x="350" y="16"/>
                    <a:pt x="343" y="25"/>
                  </a:cubicBezTo>
                  <a:cubicBezTo>
                    <a:pt x="336" y="34"/>
                    <a:pt x="329" y="45"/>
                    <a:pt x="329" y="45"/>
                  </a:cubicBezTo>
                  <a:cubicBezTo>
                    <a:pt x="329" y="45"/>
                    <a:pt x="338" y="59"/>
                    <a:pt x="331" y="61"/>
                  </a:cubicBezTo>
                  <a:cubicBezTo>
                    <a:pt x="318" y="68"/>
                    <a:pt x="318" y="68"/>
                    <a:pt x="318" y="68"/>
                  </a:cubicBezTo>
                  <a:cubicBezTo>
                    <a:pt x="318" y="68"/>
                    <a:pt x="317" y="53"/>
                    <a:pt x="311" y="50"/>
                  </a:cubicBezTo>
                  <a:cubicBezTo>
                    <a:pt x="295" y="41"/>
                    <a:pt x="300" y="23"/>
                    <a:pt x="293" y="34"/>
                  </a:cubicBezTo>
                  <a:cubicBezTo>
                    <a:pt x="286" y="45"/>
                    <a:pt x="293" y="43"/>
                    <a:pt x="293" y="52"/>
                  </a:cubicBezTo>
                  <a:cubicBezTo>
                    <a:pt x="293" y="61"/>
                    <a:pt x="279" y="63"/>
                    <a:pt x="279" y="63"/>
                  </a:cubicBezTo>
                  <a:cubicBezTo>
                    <a:pt x="279" y="63"/>
                    <a:pt x="263" y="82"/>
                    <a:pt x="252" y="77"/>
                  </a:cubicBezTo>
                  <a:cubicBezTo>
                    <a:pt x="241" y="73"/>
                    <a:pt x="241" y="61"/>
                    <a:pt x="234" y="75"/>
                  </a:cubicBezTo>
                  <a:cubicBezTo>
                    <a:pt x="227" y="88"/>
                    <a:pt x="213" y="88"/>
                    <a:pt x="204" y="86"/>
                  </a:cubicBezTo>
                  <a:cubicBezTo>
                    <a:pt x="195" y="84"/>
                    <a:pt x="191" y="77"/>
                    <a:pt x="186" y="88"/>
                  </a:cubicBezTo>
                  <a:cubicBezTo>
                    <a:pt x="182" y="100"/>
                    <a:pt x="170" y="77"/>
                    <a:pt x="168" y="84"/>
                  </a:cubicBezTo>
                  <a:cubicBezTo>
                    <a:pt x="166" y="91"/>
                    <a:pt x="168" y="101"/>
                    <a:pt x="159" y="104"/>
                  </a:cubicBezTo>
                  <a:cubicBezTo>
                    <a:pt x="143" y="111"/>
                    <a:pt x="136" y="107"/>
                    <a:pt x="139" y="118"/>
                  </a:cubicBezTo>
                  <a:cubicBezTo>
                    <a:pt x="141" y="129"/>
                    <a:pt x="145" y="111"/>
                    <a:pt x="152" y="122"/>
                  </a:cubicBezTo>
                  <a:cubicBezTo>
                    <a:pt x="159" y="134"/>
                    <a:pt x="157" y="132"/>
                    <a:pt x="166" y="127"/>
                  </a:cubicBezTo>
                  <a:cubicBezTo>
                    <a:pt x="175" y="122"/>
                    <a:pt x="184" y="109"/>
                    <a:pt x="186" y="122"/>
                  </a:cubicBezTo>
                  <a:cubicBezTo>
                    <a:pt x="189" y="136"/>
                    <a:pt x="193" y="118"/>
                    <a:pt x="202" y="127"/>
                  </a:cubicBezTo>
                  <a:cubicBezTo>
                    <a:pt x="211" y="136"/>
                    <a:pt x="225" y="127"/>
                    <a:pt x="220" y="141"/>
                  </a:cubicBezTo>
                  <a:cubicBezTo>
                    <a:pt x="216" y="154"/>
                    <a:pt x="227" y="147"/>
                    <a:pt x="213" y="168"/>
                  </a:cubicBezTo>
                  <a:cubicBezTo>
                    <a:pt x="200" y="188"/>
                    <a:pt x="193" y="154"/>
                    <a:pt x="182" y="181"/>
                  </a:cubicBezTo>
                  <a:cubicBezTo>
                    <a:pt x="170" y="209"/>
                    <a:pt x="186" y="227"/>
                    <a:pt x="157" y="202"/>
                  </a:cubicBezTo>
                  <a:cubicBezTo>
                    <a:pt x="127" y="177"/>
                    <a:pt x="98" y="184"/>
                    <a:pt x="84" y="195"/>
                  </a:cubicBezTo>
                  <a:cubicBezTo>
                    <a:pt x="71" y="206"/>
                    <a:pt x="71" y="218"/>
                    <a:pt x="59" y="218"/>
                  </a:cubicBezTo>
                  <a:cubicBezTo>
                    <a:pt x="48" y="218"/>
                    <a:pt x="57" y="188"/>
                    <a:pt x="43" y="204"/>
                  </a:cubicBezTo>
                  <a:cubicBezTo>
                    <a:pt x="30" y="220"/>
                    <a:pt x="30" y="216"/>
                    <a:pt x="16" y="216"/>
                  </a:cubicBezTo>
                  <a:cubicBezTo>
                    <a:pt x="2" y="216"/>
                    <a:pt x="5" y="193"/>
                    <a:pt x="2" y="216"/>
                  </a:cubicBezTo>
                  <a:cubicBezTo>
                    <a:pt x="0" y="238"/>
                    <a:pt x="12" y="240"/>
                    <a:pt x="23" y="243"/>
                  </a:cubicBezTo>
                  <a:cubicBezTo>
                    <a:pt x="34" y="245"/>
                    <a:pt x="55" y="225"/>
                    <a:pt x="46" y="247"/>
                  </a:cubicBezTo>
                  <a:cubicBezTo>
                    <a:pt x="36" y="270"/>
                    <a:pt x="89" y="229"/>
                    <a:pt x="91" y="240"/>
                  </a:cubicBezTo>
                  <a:cubicBezTo>
                    <a:pt x="93" y="252"/>
                    <a:pt x="100" y="234"/>
                    <a:pt x="105" y="250"/>
                  </a:cubicBezTo>
                  <a:cubicBezTo>
                    <a:pt x="109" y="265"/>
                    <a:pt x="105" y="254"/>
                    <a:pt x="130" y="261"/>
                  </a:cubicBezTo>
                  <a:cubicBezTo>
                    <a:pt x="154" y="268"/>
                    <a:pt x="164" y="279"/>
                    <a:pt x="164" y="279"/>
                  </a:cubicBezTo>
                  <a:cubicBezTo>
                    <a:pt x="164" y="279"/>
                    <a:pt x="154" y="288"/>
                    <a:pt x="132" y="290"/>
                  </a:cubicBezTo>
                  <a:cubicBezTo>
                    <a:pt x="109" y="293"/>
                    <a:pt x="100" y="281"/>
                    <a:pt x="86" y="288"/>
                  </a:cubicBezTo>
                  <a:cubicBezTo>
                    <a:pt x="73" y="295"/>
                    <a:pt x="59" y="304"/>
                    <a:pt x="50" y="306"/>
                  </a:cubicBezTo>
                  <a:cubicBezTo>
                    <a:pt x="41" y="309"/>
                    <a:pt x="43" y="279"/>
                    <a:pt x="32" y="293"/>
                  </a:cubicBezTo>
                  <a:cubicBezTo>
                    <a:pt x="21" y="306"/>
                    <a:pt x="21" y="315"/>
                    <a:pt x="34" y="318"/>
                  </a:cubicBezTo>
                  <a:cubicBezTo>
                    <a:pt x="48" y="320"/>
                    <a:pt x="48" y="302"/>
                    <a:pt x="55" y="320"/>
                  </a:cubicBezTo>
                  <a:cubicBezTo>
                    <a:pt x="61" y="338"/>
                    <a:pt x="64" y="327"/>
                    <a:pt x="80" y="322"/>
                  </a:cubicBezTo>
                  <a:cubicBezTo>
                    <a:pt x="95" y="318"/>
                    <a:pt x="95" y="288"/>
                    <a:pt x="116" y="306"/>
                  </a:cubicBezTo>
                  <a:cubicBezTo>
                    <a:pt x="136" y="324"/>
                    <a:pt x="127" y="318"/>
                    <a:pt x="132" y="331"/>
                  </a:cubicBezTo>
                  <a:cubicBezTo>
                    <a:pt x="136" y="345"/>
                    <a:pt x="132" y="331"/>
                    <a:pt x="161" y="331"/>
                  </a:cubicBezTo>
                  <a:cubicBezTo>
                    <a:pt x="191" y="331"/>
                    <a:pt x="193" y="318"/>
                    <a:pt x="200" y="324"/>
                  </a:cubicBezTo>
                  <a:cubicBezTo>
                    <a:pt x="207" y="331"/>
                    <a:pt x="200" y="306"/>
                    <a:pt x="220" y="318"/>
                  </a:cubicBezTo>
                  <a:cubicBezTo>
                    <a:pt x="241" y="329"/>
                    <a:pt x="277" y="331"/>
                    <a:pt x="277" y="331"/>
                  </a:cubicBezTo>
                  <a:cubicBezTo>
                    <a:pt x="277" y="331"/>
                    <a:pt x="279" y="343"/>
                    <a:pt x="288" y="334"/>
                  </a:cubicBezTo>
                  <a:cubicBezTo>
                    <a:pt x="297" y="324"/>
                    <a:pt x="318" y="329"/>
                    <a:pt x="316" y="338"/>
                  </a:cubicBezTo>
                  <a:cubicBezTo>
                    <a:pt x="313" y="347"/>
                    <a:pt x="329" y="340"/>
                    <a:pt x="329" y="340"/>
                  </a:cubicBezTo>
                  <a:cubicBezTo>
                    <a:pt x="329" y="340"/>
                    <a:pt x="347" y="343"/>
                    <a:pt x="352" y="354"/>
                  </a:cubicBezTo>
                  <a:cubicBezTo>
                    <a:pt x="356" y="365"/>
                    <a:pt x="377" y="349"/>
                    <a:pt x="375" y="368"/>
                  </a:cubicBezTo>
                  <a:cubicBezTo>
                    <a:pt x="372" y="386"/>
                    <a:pt x="388" y="372"/>
                    <a:pt x="395" y="383"/>
                  </a:cubicBezTo>
                  <a:cubicBezTo>
                    <a:pt x="402" y="395"/>
                    <a:pt x="422" y="386"/>
                    <a:pt x="420" y="406"/>
                  </a:cubicBezTo>
                  <a:cubicBezTo>
                    <a:pt x="418" y="427"/>
                    <a:pt x="434" y="431"/>
                    <a:pt x="434" y="447"/>
                  </a:cubicBezTo>
                  <a:cubicBezTo>
                    <a:pt x="434" y="463"/>
                    <a:pt x="470" y="431"/>
                    <a:pt x="479" y="449"/>
                  </a:cubicBezTo>
                  <a:cubicBezTo>
                    <a:pt x="488" y="467"/>
                    <a:pt x="495" y="479"/>
                    <a:pt x="477" y="488"/>
                  </a:cubicBezTo>
                  <a:cubicBezTo>
                    <a:pt x="459" y="497"/>
                    <a:pt x="443" y="483"/>
                    <a:pt x="447" y="499"/>
                  </a:cubicBezTo>
                  <a:cubicBezTo>
                    <a:pt x="452" y="515"/>
                    <a:pt x="470" y="495"/>
                    <a:pt x="472" y="511"/>
                  </a:cubicBezTo>
                  <a:cubicBezTo>
                    <a:pt x="474" y="526"/>
                    <a:pt x="454" y="538"/>
                    <a:pt x="459" y="545"/>
                  </a:cubicBezTo>
                  <a:cubicBezTo>
                    <a:pt x="463" y="551"/>
                    <a:pt x="452" y="540"/>
                    <a:pt x="472" y="549"/>
                  </a:cubicBezTo>
                  <a:cubicBezTo>
                    <a:pt x="493" y="558"/>
                    <a:pt x="529" y="535"/>
                    <a:pt x="520" y="565"/>
                  </a:cubicBezTo>
                  <a:cubicBezTo>
                    <a:pt x="511" y="594"/>
                    <a:pt x="518" y="583"/>
                    <a:pt x="540" y="590"/>
                  </a:cubicBezTo>
                  <a:cubicBezTo>
                    <a:pt x="563" y="597"/>
                    <a:pt x="577" y="590"/>
                    <a:pt x="574" y="610"/>
                  </a:cubicBezTo>
                  <a:cubicBezTo>
                    <a:pt x="572" y="631"/>
                    <a:pt x="579" y="665"/>
                    <a:pt x="579" y="665"/>
                  </a:cubicBezTo>
                  <a:cubicBezTo>
                    <a:pt x="579" y="665"/>
                    <a:pt x="554" y="647"/>
                    <a:pt x="543" y="642"/>
                  </a:cubicBezTo>
                  <a:cubicBezTo>
                    <a:pt x="531" y="638"/>
                    <a:pt x="522" y="619"/>
                    <a:pt x="511" y="629"/>
                  </a:cubicBezTo>
                  <a:cubicBezTo>
                    <a:pt x="499" y="638"/>
                    <a:pt x="470" y="638"/>
                    <a:pt x="470" y="638"/>
                  </a:cubicBezTo>
                  <a:cubicBezTo>
                    <a:pt x="470" y="638"/>
                    <a:pt x="447" y="651"/>
                    <a:pt x="461" y="656"/>
                  </a:cubicBezTo>
                  <a:cubicBezTo>
                    <a:pt x="474" y="660"/>
                    <a:pt x="488" y="642"/>
                    <a:pt x="497" y="663"/>
                  </a:cubicBezTo>
                  <a:cubicBezTo>
                    <a:pt x="506" y="683"/>
                    <a:pt x="520" y="649"/>
                    <a:pt x="531" y="665"/>
                  </a:cubicBezTo>
                  <a:cubicBezTo>
                    <a:pt x="543" y="681"/>
                    <a:pt x="545" y="678"/>
                    <a:pt x="556" y="681"/>
                  </a:cubicBezTo>
                  <a:cubicBezTo>
                    <a:pt x="567" y="683"/>
                    <a:pt x="567" y="665"/>
                    <a:pt x="574" y="683"/>
                  </a:cubicBezTo>
                  <a:cubicBezTo>
                    <a:pt x="581" y="701"/>
                    <a:pt x="586" y="681"/>
                    <a:pt x="581" y="701"/>
                  </a:cubicBezTo>
                  <a:cubicBezTo>
                    <a:pt x="577" y="722"/>
                    <a:pt x="590" y="742"/>
                    <a:pt x="583" y="751"/>
                  </a:cubicBezTo>
                  <a:cubicBezTo>
                    <a:pt x="577" y="760"/>
                    <a:pt x="579" y="762"/>
                    <a:pt x="565" y="765"/>
                  </a:cubicBezTo>
                  <a:cubicBezTo>
                    <a:pt x="552" y="767"/>
                    <a:pt x="561" y="747"/>
                    <a:pt x="552" y="767"/>
                  </a:cubicBezTo>
                  <a:cubicBezTo>
                    <a:pt x="543" y="787"/>
                    <a:pt x="536" y="781"/>
                    <a:pt x="524" y="783"/>
                  </a:cubicBezTo>
                  <a:cubicBezTo>
                    <a:pt x="513" y="785"/>
                    <a:pt x="499" y="790"/>
                    <a:pt x="508" y="799"/>
                  </a:cubicBezTo>
                  <a:cubicBezTo>
                    <a:pt x="518" y="808"/>
                    <a:pt x="533" y="792"/>
                    <a:pt x="529" y="806"/>
                  </a:cubicBezTo>
                  <a:cubicBezTo>
                    <a:pt x="524" y="819"/>
                    <a:pt x="490" y="821"/>
                    <a:pt x="508" y="826"/>
                  </a:cubicBezTo>
                  <a:cubicBezTo>
                    <a:pt x="527" y="830"/>
                    <a:pt x="538" y="812"/>
                    <a:pt x="545" y="821"/>
                  </a:cubicBezTo>
                  <a:cubicBezTo>
                    <a:pt x="552" y="830"/>
                    <a:pt x="524" y="851"/>
                    <a:pt x="524" y="851"/>
                  </a:cubicBezTo>
                  <a:cubicBezTo>
                    <a:pt x="518" y="871"/>
                    <a:pt x="527" y="855"/>
                    <a:pt x="529" y="871"/>
                  </a:cubicBezTo>
                  <a:cubicBezTo>
                    <a:pt x="531" y="887"/>
                    <a:pt x="511" y="894"/>
                    <a:pt x="522" y="905"/>
                  </a:cubicBezTo>
                  <a:cubicBezTo>
                    <a:pt x="533" y="917"/>
                    <a:pt x="533" y="880"/>
                    <a:pt x="549" y="896"/>
                  </a:cubicBezTo>
                  <a:cubicBezTo>
                    <a:pt x="565" y="912"/>
                    <a:pt x="561" y="939"/>
                    <a:pt x="561" y="939"/>
                  </a:cubicBezTo>
                  <a:cubicBezTo>
                    <a:pt x="561" y="939"/>
                    <a:pt x="590" y="917"/>
                    <a:pt x="586" y="942"/>
                  </a:cubicBezTo>
                  <a:cubicBezTo>
                    <a:pt x="581" y="967"/>
                    <a:pt x="561" y="976"/>
                    <a:pt x="554" y="971"/>
                  </a:cubicBezTo>
                  <a:cubicBezTo>
                    <a:pt x="547" y="967"/>
                    <a:pt x="563" y="1005"/>
                    <a:pt x="572" y="1001"/>
                  </a:cubicBezTo>
                  <a:cubicBezTo>
                    <a:pt x="581" y="996"/>
                    <a:pt x="613" y="976"/>
                    <a:pt x="615" y="985"/>
                  </a:cubicBezTo>
                  <a:cubicBezTo>
                    <a:pt x="617" y="994"/>
                    <a:pt x="629" y="992"/>
                    <a:pt x="645" y="987"/>
                  </a:cubicBezTo>
                  <a:cubicBezTo>
                    <a:pt x="661" y="983"/>
                    <a:pt x="670" y="958"/>
                    <a:pt x="697" y="953"/>
                  </a:cubicBezTo>
                  <a:cubicBezTo>
                    <a:pt x="724" y="948"/>
                    <a:pt x="767" y="926"/>
                    <a:pt x="765" y="912"/>
                  </a:cubicBezTo>
                  <a:cubicBezTo>
                    <a:pt x="763" y="899"/>
                    <a:pt x="729" y="876"/>
                    <a:pt x="779" y="878"/>
                  </a:cubicBezTo>
                  <a:cubicBezTo>
                    <a:pt x="828" y="880"/>
                    <a:pt x="860" y="860"/>
                    <a:pt x="862" y="849"/>
                  </a:cubicBezTo>
                  <a:cubicBezTo>
                    <a:pt x="865" y="837"/>
                    <a:pt x="856" y="830"/>
                    <a:pt x="858" y="817"/>
                  </a:cubicBezTo>
                  <a:cubicBezTo>
                    <a:pt x="860" y="803"/>
                    <a:pt x="892" y="810"/>
                    <a:pt x="892" y="810"/>
                  </a:cubicBezTo>
                  <a:cubicBezTo>
                    <a:pt x="892" y="810"/>
                    <a:pt x="908" y="762"/>
                    <a:pt x="917" y="776"/>
                  </a:cubicBezTo>
                  <a:cubicBezTo>
                    <a:pt x="926" y="790"/>
                    <a:pt x="951" y="769"/>
                    <a:pt x="942" y="765"/>
                  </a:cubicBezTo>
                  <a:cubicBezTo>
                    <a:pt x="933" y="760"/>
                    <a:pt x="924" y="742"/>
                    <a:pt x="951" y="749"/>
                  </a:cubicBezTo>
                  <a:cubicBezTo>
                    <a:pt x="978" y="756"/>
                    <a:pt x="1015" y="731"/>
                    <a:pt x="1015" y="731"/>
                  </a:cubicBezTo>
                  <a:cubicBezTo>
                    <a:pt x="1015" y="731"/>
                    <a:pt x="958" y="703"/>
                    <a:pt x="1012" y="706"/>
                  </a:cubicBezTo>
                  <a:cubicBezTo>
                    <a:pt x="1067" y="708"/>
                    <a:pt x="1069" y="697"/>
                    <a:pt x="1078" y="699"/>
                  </a:cubicBezTo>
                  <a:cubicBezTo>
                    <a:pt x="1087" y="701"/>
                    <a:pt x="1087" y="676"/>
                    <a:pt x="1053" y="667"/>
                  </a:cubicBezTo>
                  <a:cubicBezTo>
                    <a:pt x="1019" y="658"/>
                    <a:pt x="1015" y="660"/>
                    <a:pt x="992" y="660"/>
                  </a:cubicBezTo>
                  <a:cubicBezTo>
                    <a:pt x="969" y="660"/>
                    <a:pt x="949" y="644"/>
                    <a:pt x="956" y="633"/>
                  </a:cubicBezTo>
                  <a:cubicBezTo>
                    <a:pt x="962" y="622"/>
                    <a:pt x="1028" y="601"/>
                    <a:pt x="1005" y="592"/>
                  </a:cubicBezTo>
                  <a:cubicBezTo>
                    <a:pt x="983" y="583"/>
                    <a:pt x="965" y="560"/>
                    <a:pt x="985" y="563"/>
                  </a:cubicBezTo>
                  <a:cubicBezTo>
                    <a:pt x="1005" y="565"/>
                    <a:pt x="1044" y="565"/>
                    <a:pt x="1028" y="558"/>
                  </a:cubicBezTo>
                  <a:cubicBezTo>
                    <a:pt x="1012" y="551"/>
                    <a:pt x="994" y="545"/>
                    <a:pt x="1001" y="545"/>
                  </a:cubicBezTo>
                  <a:cubicBezTo>
                    <a:pt x="1008" y="545"/>
                    <a:pt x="1044" y="547"/>
                    <a:pt x="1024" y="538"/>
                  </a:cubicBezTo>
                  <a:cubicBezTo>
                    <a:pt x="1003" y="529"/>
                    <a:pt x="1005" y="524"/>
                    <a:pt x="994" y="531"/>
                  </a:cubicBezTo>
                  <a:cubicBezTo>
                    <a:pt x="983" y="538"/>
                    <a:pt x="980" y="524"/>
                    <a:pt x="974" y="520"/>
                  </a:cubicBezTo>
                  <a:cubicBezTo>
                    <a:pt x="967" y="515"/>
                    <a:pt x="974" y="508"/>
                    <a:pt x="983" y="506"/>
                  </a:cubicBezTo>
                  <a:cubicBezTo>
                    <a:pt x="992" y="504"/>
                    <a:pt x="1019" y="488"/>
                    <a:pt x="1030" y="506"/>
                  </a:cubicBezTo>
                  <a:cubicBezTo>
                    <a:pt x="1042" y="524"/>
                    <a:pt x="1055" y="513"/>
                    <a:pt x="1062" y="531"/>
                  </a:cubicBezTo>
                  <a:cubicBezTo>
                    <a:pt x="1069" y="549"/>
                    <a:pt x="1071" y="570"/>
                    <a:pt x="1071" y="570"/>
                  </a:cubicBezTo>
                  <a:cubicBezTo>
                    <a:pt x="1071" y="570"/>
                    <a:pt x="1092" y="592"/>
                    <a:pt x="1094" y="574"/>
                  </a:cubicBezTo>
                  <a:cubicBezTo>
                    <a:pt x="1096" y="556"/>
                    <a:pt x="1103" y="556"/>
                    <a:pt x="1094" y="545"/>
                  </a:cubicBezTo>
                  <a:cubicBezTo>
                    <a:pt x="1085" y="533"/>
                    <a:pt x="1080" y="515"/>
                    <a:pt x="1080" y="515"/>
                  </a:cubicBezTo>
                  <a:cubicBezTo>
                    <a:pt x="1080" y="515"/>
                    <a:pt x="1080" y="499"/>
                    <a:pt x="1064" y="499"/>
                  </a:cubicBezTo>
                  <a:cubicBezTo>
                    <a:pt x="1049" y="499"/>
                    <a:pt x="1067" y="481"/>
                    <a:pt x="1046" y="479"/>
                  </a:cubicBezTo>
                  <a:cubicBezTo>
                    <a:pt x="1026" y="476"/>
                    <a:pt x="1037" y="465"/>
                    <a:pt x="1021" y="470"/>
                  </a:cubicBezTo>
                  <a:cubicBezTo>
                    <a:pt x="1005" y="474"/>
                    <a:pt x="1069" y="447"/>
                    <a:pt x="1058" y="431"/>
                  </a:cubicBezTo>
                  <a:cubicBezTo>
                    <a:pt x="1046" y="415"/>
                    <a:pt x="1026" y="408"/>
                    <a:pt x="1051" y="402"/>
                  </a:cubicBezTo>
                  <a:cubicBezTo>
                    <a:pt x="1076" y="395"/>
                    <a:pt x="1092" y="402"/>
                    <a:pt x="1089" y="395"/>
                  </a:cubicBezTo>
                  <a:cubicBezTo>
                    <a:pt x="1087" y="388"/>
                    <a:pt x="1076" y="374"/>
                    <a:pt x="1076" y="374"/>
                  </a:cubicBezTo>
                  <a:cubicBezTo>
                    <a:pt x="1062" y="368"/>
                    <a:pt x="1026" y="370"/>
                    <a:pt x="1026" y="363"/>
                  </a:cubicBezTo>
                  <a:cubicBezTo>
                    <a:pt x="1026" y="356"/>
                    <a:pt x="1024" y="347"/>
                    <a:pt x="1046" y="338"/>
                  </a:cubicBezTo>
                  <a:cubicBezTo>
                    <a:pt x="1069" y="329"/>
                    <a:pt x="1058" y="320"/>
                    <a:pt x="1083" y="320"/>
                  </a:cubicBezTo>
                  <a:cubicBezTo>
                    <a:pt x="1108" y="320"/>
                    <a:pt x="1155" y="290"/>
                    <a:pt x="1133" y="286"/>
                  </a:cubicBezTo>
                  <a:cubicBezTo>
                    <a:pt x="1110" y="281"/>
                    <a:pt x="1108" y="256"/>
                    <a:pt x="1128" y="261"/>
                  </a:cubicBezTo>
                  <a:cubicBezTo>
                    <a:pt x="1148" y="265"/>
                    <a:pt x="1173" y="238"/>
                    <a:pt x="1157" y="236"/>
                  </a:cubicBezTo>
                  <a:cubicBezTo>
                    <a:pt x="1142" y="234"/>
                    <a:pt x="1130" y="222"/>
                    <a:pt x="1117" y="234"/>
                  </a:cubicBezTo>
                  <a:cubicBezTo>
                    <a:pt x="1103" y="245"/>
                    <a:pt x="1108" y="252"/>
                    <a:pt x="1094" y="256"/>
                  </a:cubicBezTo>
                  <a:cubicBezTo>
                    <a:pt x="1080" y="261"/>
                    <a:pt x="1087" y="240"/>
                    <a:pt x="1078" y="254"/>
                  </a:cubicBezTo>
                  <a:cubicBezTo>
                    <a:pt x="1069" y="268"/>
                    <a:pt x="1071" y="275"/>
                    <a:pt x="1053" y="277"/>
                  </a:cubicBezTo>
                  <a:cubicBezTo>
                    <a:pt x="1035" y="279"/>
                    <a:pt x="1035" y="256"/>
                    <a:pt x="1028" y="263"/>
                  </a:cubicBezTo>
                  <a:cubicBezTo>
                    <a:pt x="1021" y="270"/>
                    <a:pt x="1012" y="247"/>
                    <a:pt x="1035" y="240"/>
                  </a:cubicBezTo>
                  <a:cubicBezTo>
                    <a:pt x="1058" y="234"/>
                    <a:pt x="1085" y="206"/>
                    <a:pt x="1098" y="213"/>
                  </a:cubicBezTo>
                  <a:cubicBezTo>
                    <a:pt x="1112" y="220"/>
                    <a:pt x="1114" y="204"/>
                    <a:pt x="1128" y="206"/>
                  </a:cubicBezTo>
                  <a:cubicBezTo>
                    <a:pt x="1142" y="209"/>
                    <a:pt x="1162" y="206"/>
                    <a:pt x="1162" y="206"/>
                  </a:cubicBezTo>
                  <a:cubicBezTo>
                    <a:pt x="1139" y="191"/>
                    <a:pt x="1148" y="172"/>
                    <a:pt x="1130" y="177"/>
                  </a:cubicBezTo>
                  <a:cubicBezTo>
                    <a:pt x="1112" y="181"/>
                    <a:pt x="1110" y="170"/>
                    <a:pt x="1094" y="181"/>
                  </a:cubicBezTo>
                  <a:cubicBezTo>
                    <a:pt x="1078" y="193"/>
                    <a:pt x="1067" y="193"/>
                    <a:pt x="1042" y="186"/>
                  </a:cubicBezTo>
                  <a:cubicBezTo>
                    <a:pt x="1017" y="179"/>
                    <a:pt x="1044" y="161"/>
                    <a:pt x="1017" y="179"/>
                  </a:cubicBezTo>
                  <a:cubicBezTo>
                    <a:pt x="990" y="197"/>
                    <a:pt x="971" y="193"/>
                    <a:pt x="965" y="179"/>
                  </a:cubicBezTo>
                  <a:cubicBezTo>
                    <a:pt x="958" y="166"/>
                    <a:pt x="933" y="141"/>
                    <a:pt x="933" y="141"/>
                  </a:cubicBezTo>
                  <a:cubicBezTo>
                    <a:pt x="933" y="141"/>
                    <a:pt x="962" y="122"/>
                    <a:pt x="978" y="125"/>
                  </a:cubicBezTo>
                  <a:cubicBezTo>
                    <a:pt x="994" y="127"/>
                    <a:pt x="1001" y="111"/>
                    <a:pt x="1021" y="111"/>
                  </a:cubicBezTo>
                  <a:cubicBezTo>
                    <a:pt x="1042" y="111"/>
                    <a:pt x="1069" y="107"/>
                    <a:pt x="1074" y="98"/>
                  </a:cubicBezTo>
                  <a:cubicBezTo>
                    <a:pt x="1078" y="88"/>
                    <a:pt x="1083" y="68"/>
                    <a:pt x="1062" y="75"/>
                  </a:cubicBezTo>
                  <a:cubicBezTo>
                    <a:pt x="1042" y="82"/>
                    <a:pt x="1024" y="77"/>
                    <a:pt x="1005" y="86"/>
                  </a:cubicBezTo>
                  <a:cubicBezTo>
                    <a:pt x="987" y="95"/>
                    <a:pt x="980" y="57"/>
                    <a:pt x="971" y="79"/>
                  </a:cubicBezTo>
                  <a:cubicBezTo>
                    <a:pt x="962" y="102"/>
                    <a:pt x="935" y="109"/>
                    <a:pt x="931" y="98"/>
                  </a:cubicBezTo>
                  <a:cubicBezTo>
                    <a:pt x="926" y="86"/>
                    <a:pt x="917" y="93"/>
                    <a:pt x="908" y="95"/>
                  </a:cubicBezTo>
                  <a:cubicBezTo>
                    <a:pt x="899" y="98"/>
                    <a:pt x="883" y="75"/>
                    <a:pt x="883" y="75"/>
                  </a:cubicBezTo>
                  <a:cubicBezTo>
                    <a:pt x="883" y="75"/>
                    <a:pt x="838" y="68"/>
                    <a:pt x="822" y="77"/>
                  </a:cubicBezTo>
                  <a:cubicBezTo>
                    <a:pt x="806" y="86"/>
                    <a:pt x="794" y="73"/>
                    <a:pt x="788" y="59"/>
                  </a:cubicBezTo>
                  <a:cubicBezTo>
                    <a:pt x="781" y="45"/>
                    <a:pt x="788" y="2"/>
                    <a:pt x="774" y="32"/>
                  </a:cubicBezTo>
                  <a:cubicBezTo>
                    <a:pt x="760" y="61"/>
                    <a:pt x="783" y="68"/>
                    <a:pt x="765" y="73"/>
                  </a:cubicBezTo>
                  <a:cubicBezTo>
                    <a:pt x="747" y="77"/>
                    <a:pt x="733" y="57"/>
                    <a:pt x="722" y="59"/>
                  </a:cubicBezTo>
                  <a:cubicBezTo>
                    <a:pt x="710" y="61"/>
                    <a:pt x="697" y="50"/>
                    <a:pt x="688" y="52"/>
                  </a:cubicBezTo>
                  <a:cubicBezTo>
                    <a:pt x="679" y="54"/>
                    <a:pt x="674" y="39"/>
                    <a:pt x="674" y="39"/>
                  </a:cubicBezTo>
                  <a:cubicBezTo>
                    <a:pt x="674" y="39"/>
                    <a:pt x="645" y="18"/>
                    <a:pt x="633" y="18"/>
                  </a:cubicBezTo>
                  <a:cubicBezTo>
                    <a:pt x="622" y="18"/>
                    <a:pt x="606" y="0"/>
                    <a:pt x="613" y="18"/>
                  </a:cubicBezTo>
                  <a:cubicBezTo>
                    <a:pt x="620" y="36"/>
                    <a:pt x="647" y="43"/>
                    <a:pt x="629" y="57"/>
                  </a:cubicBezTo>
                  <a:cubicBezTo>
                    <a:pt x="611" y="70"/>
                    <a:pt x="588" y="45"/>
                    <a:pt x="579" y="54"/>
                  </a:cubicBezTo>
                  <a:cubicBezTo>
                    <a:pt x="570" y="63"/>
                    <a:pt x="549" y="66"/>
                    <a:pt x="545" y="57"/>
                  </a:cubicBezTo>
                  <a:cubicBezTo>
                    <a:pt x="540" y="48"/>
                    <a:pt x="565" y="27"/>
                    <a:pt x="549" y="23"/>
                  </a:cubicBezTo>
                  <a:cubicBezTo>
                    <a:pt x="533" y="18"/>
                    <a:pt x="520" y="18"/>
                    <a:pt x="518" y="29"/>
                  </a:cubicBezTo>
                  <a:cubicBezTo>
                    <a:pt x="515" y="41"/>
                    <a:pt x="488" y="61"/>
                    <a:pt x="488" y="61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50" name="Freeform 364">
              <a:extLst>
                <a:ext uri="{FF2B5EF4-FFF2-40B4-BE49-F238E27FC236}">
                  <a16:creationId xmlns:a16="http://schemas.microsoft.com/office/drawing/2014/main" id="{3A70A5AB-DE3A-44FC-84B0-B4F9F17CD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5817" y="5327928"/>
              <a:ext cx="3929" cy="3428"/>
            </a:xfrm>
            <a:custGeom>
              <a:avLst/>
              <a:gdLst>
                <a:gd name="T0" fmla="*/ 2147483647 w 5"/>
                <a:gd name="T1" fmla="*/ 2147483647 h 7"/>
                <a:gd name="T2" fmla="*/ 2147483647 w 5"/>
                <a:gd name="T3" fmla="*/ 2147483647 h 7"/>
                <a:gd name="T4" fmla="*/ 0 w 5"/>
                <a:gd name="T5" fmla="*/ 2147483647 h 7"/>
                <a:gd name="T6" fmla="*/ 2147483647 w 5"/>
                <a:gd name="T7" fmla="*/ 2147483647 h 7"/>
                <a:gd name="T8" fmla="*/ 2147483647 w 5"/>
                <a:gd name="T9" fmla="*/ 2147483647 h 7"/>
                <a:gd name="T10" fmla="*/ 2147483647 w 5"/>
                <a:gd name="T11" fmla="*/ 2147483647 h 7"/>
                <a:gd name="T12" fmla="*/ 2147483647 w 5"/>
                <a:gd name="T13" fmla="*/ 2147483647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7"/>
                <a:gd name="T23" fmla="*/ 5 w 5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7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1" y="2"/>
                    <a:pt x="0" y="0"/>
                    <a:pt x="0" y="3"/>
                  </a:cubicBezTo>
                  <a:cubicBezTo>
                    <a:pt x="0" y="7"/>
                    <a:pt x="0" y="7"/>
                    <a:pt x="2" y="7"/>
                  </a:cubicBezTo>
                  <a:cubicBezTo>
                    <a:pt x="3" y="7"/>
                    <a:pt x="4" y="4"/>
                    <a:pt x="4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51" name="Freeform 365">
              <a:extLst>
                <a:ext uri="{FF2B5EF4-FFF2-40B4-BE49-F238E27FC236}">
                  <a16:creationId xmlns:a16="http://schemas.microsoft.com/office/drawing/2014/main" id="{C55D98B1-53D3-4670-8960-EE8C1D7CB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746" y="5334784"/>
              <a:ext cx="6549" cy="4571"/>
            </a:xfrm>
            <a:custGeom>
              <a:avLst/>
              <a:gdLst>
                <a:gd name="T0" fmla="*/ 2147483647 w 9"/>
                <a:gd name="T1" fmla="*/ 2147483647 h 7"/>
                <a:gd name="T2" fmla="*/ 2147483647 w 9"/>
                <a:gd name="T3" fmla="*/ 2147483647 h 7"/>
                <a:gd name="T4" fmla="*/ 2147483647 w 9"/>
                <a:gd name="T5" fmla="*/ 2147483647 h 7"/>
                <a:gd name="T6" fmla="*/ 2147483647 w 9"/>
                <a:gd name="T7" fmla="*/ 2147483647 h 7"/>
                <a:gd name="T8" fmla="*/ 2147483647 w 9"/>
                <a:gd name="T9" fmla="*/ 2147483647 h 7"/>
                <a:gd name="T10" fmla="*/ 2147483647 w 9"/>
                <a:gd name="T11" fmla="*/ 2147483647 h 7"/>
                <a:gd name="T12" fmla="*/ 2147483647 w 9"/>
                <a:gd name="T13" fmla="*/ 2147483647 h 7"/>
                <a:gd name="T14" fmla="*/ 2147483647 w 9"/>
                <a:gd name="T15" fmla="*/ 0 h 7"/>
                <a:gd name="T16" fmla="*/ 2147483647 w 9"/>
                <a:gd name="T17" fmla="*/ 2147483647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7"/>
                <a:gd name="T29" fmla="*/ 9 w 9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7">
                  <a:moveTo>
                    <a:pt x="4" y="1"/>
                  </a:moveTo>
                  <a:cubicBezTo>
                    <a:pt x="3" y="0"/>
                    <a:pt x="0" y="0"/>
                    <a:pt x="1" y="1"/>
                  </a:cubicBezTo>
                  <a:cubicBezTo>
                    <a:pt x="2" y="3"/>
                    <a:pt x="2" y="4"/>
                    <a:pt x="3" y="4"/>
                  </a:cubicBezTo>
                  <a:cubicBezTo>
                    <a:pt x="4" y="5"/>
                    <a:pt x="5" y="4"/>
                    <a:pt x="5" y="5"/>
                  </a:cubicBezTo>
                  <a:cubicBezTo>
                    <a:pt x="5" y="6"/>
                    <a:pt x="4" y="7"/>
                    <a:pt x="5" y="7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8" y="5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7" y="0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52" name="Freeform 366">
              <a:extLst>
                <a:ext uri="{FF2B5EF4-FFF2-40B4-BE49-F238E27FC236}">
                  <a16:creationId xmlns:a16="http://schemas.microsoft.com/office/drawing/2014/main" id="{FEF142ED-FB3D-4780-A45B-527E082E8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6420" y="5209088"/>
              <a:ext cx="6549" cy="6856"/>
            </a:xfrm>
            <a:custGeom>
              <a:avLst/>
              <a:gdLst>
                <a:gd name="T0" fmla="*/ 2147483647 w 9"/>
                <a:gd name="T1" fmla="*/ 0 h 11"/>
                <a:gd name="T2" fmla="*/ 2147483647 w 9"/>
                <a:gd name="T3" fmla="*/ 2147483647 h 11"/>
                <a:gd name="T4" fmla="*/ 2147483647 w 9"/>
                <a:gd name="T5" fmla="*/ 2147483647 h 11"/>
                <a:gd name="T6" fmla="*/ 2147483647 w 9"/>
                <a:gd name="T7" fmla="*/ 2147483647 h 11"/>
                <a:gd name="T8" fmla="*/ 2147483647 w 9"/>
                <a:gd name="T9" fmla="*/ 2147483647 h 11"/>
                <a:gd name="T10" fmla="*/ 2147483647 w 9"/>
                <a:gd name="T11" fmla="*/ 2147483647 h 11"/>
                <a:gd name="T12" fmla="*/ 2147483647 w 9"/>
                <a:gd name="T13" fmla="*/ 2147483647 h 11"/>
                <a:gd name="T14" fmla="*/ 2147483647 w 9"/>
                <a:gd name="T15" fmla="*/ 2147483647 h 11"/>
                <a:gd name="T16" fmla="*/ 2147483647 w 9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11"/>
                <a:gd name="T29" fmla="*/ 9 w 9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11">
                  <a:moveTo>
                    <a:pt x="4" y="0"/>
                  </a:moveTo>
                  <a:cubicBezTo>
                    <a:pt x="3" y="0"/>
                    <a:pt x="3" y="2"/>
                    <a:pt x="3" y="3"/>
                  </a:cubicBezTo>
                  <a:cubicBezTo>
                    <a:pt x="3" y="4"/>
                    <a:pt x="0" y="3"/>
                    <a:pt x="1" y="5"/>
                  </a:cubicBezTo>
                  <a:cubicBezTo>
                    <a:pt x="2" y="7"/>
                    <a:pt x="5" y="8"/>
                    <a:pt x="6" y="9"/>
                  </a:cubicBezTo>
                  <a:cubicBezTo>
                    <a:pt x="7" y="10"/>
                    <a:pt x="6" y="11"/>
                    <a:pt x="8" y="11"/>
                  </a:cubicBezTo>
                  <a:cubicBezTo>
                    <a:pt x="9" y="11"/>
                    <a:pt x="8" y="9"/>
                    <a:pt x="8" y="7"/>
                  </a:cubicBezTo>
                  <a:cubicBezTo>
                    <a:pt x="8" y="5"/>
                    <a:pt x="8" y="4"/>
                    <a:pt x="8" y="3"/>
                  </a:cubicBezTo>
                  <a:cubicBezTo>
                    <a:pt x="8" y="3"/>
                    <a:pt x="5" y="0"/>
                    <a:pt x="5" y="1"/>
                  </a:cubicBezTo>
                  <a:cubicBezTo>
                    <a:pt x="5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53" name="Freeform 367">
              <a:extLst>
                <a:ext uri="{FF2B5EF4-FFF2-40B4-BE49-F238E27FC236}">
                  <a16:creationId xmlns:a16="http://schemas.microsoft.com/office/drawing/2014/main" id="{6A2D8EC3-FFDB-4671-85B1-02E6857DD3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8561" y="5226229"/>
              <a:ext cx="6549" cy="2285"/>
            </a:xfrm>
            <a:custGeom>
              <a:avLst/>
              <a:gdLst>
                <a:gd name="T0" fmla="*/ 2147483647 w 9"/>
                <a:gd name="T1" fmla="*/ 2147483647 h 4"/>
                <a:gd name="T2" fmla="*/ 2147483647 w 9"/>
                <a:gd name="T3" fmla="*/ 2147483647 h 4"/>
                <a:gd name="T4" fmla="*/ 2147483647 w 9"/>
                <a:gd name="T5" fmla="*/ 2147483647 h 4"/>
                <a:gd name="T6" fmla="*/ 2147483647 w 9"/>
                <a:gd name="T7" fmla="*/ 0 h 4"/>
                <a:gd name="T8" fmla="*/ 2147483647 w 9"/>
                <a:gd name="T9" fmla="*/ 2147483647 h 4"/>
                <a:gd name="T10" fmla="*/ 2147483647 w 9"/>
                <a:gd name="T11" fmla="*/ 2147483647 h 4"/>
                <a:gd name="T12" fmla="*/ 2147483647 w 9"/>
                <a:gd name="T13" fmla="*/ 2147483647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4"/>
                <a:gd name="T23" fmla="*/ 9 w 9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4">
                  <a:moveTo>
                    <a:pt x="1" y="1"/>
                  </a:moveTo>
                  <a:cubicBezTo>
                    <a:pt x="0" y="2"/>
                    <a:pt x="1" y="3"/>
                    <a:pt x="3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7" y="2"/>
                    <a:pt x="9" y="1"/>
                    <a:pt x="8" y="0"/>
                  </a:cubicBezTo>
                  <a:cubicBezTo>
                    <a:pt x="8" y="0"/>
                    <a:pt x="6" y="1"/>
                    <a:pt x="5" y="1"/>
                  </a:cubicBezTo>
                  <a:cubicBezTo>
                    <a:pt x="4" y="1"/>
                    <a:pt x="3" y="3"/>
                    <a:pt x="3" y="2"/>
                  </a:cubicBezTo>
                  <a:cubicBezTo>
                    <a:pt x="3" y="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54" name="Freeform 368">
              <a:extLst>
                <a:ext uri="{FF2B5EF4-FFF2-40B4-BE49-F238E27FC236}">
                  <a16:creationId xmlns:a16="http://schemas.microsoft.com/office/drawing/2014/main" id="{BE9A882A-7445-4673-BB07-BA9D2B800B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69953" y="5321072"/>
              <a:ext cx="167651" cy="158834"/>
            </a:xfrm>
            <a:custGeom>
              <a:avLst/>
              <a:gdLst>
                <a:gd name="T0" fmla="*/ 2147483647 w 230"/>
                <a:gd name="T1" fmla="*/ 2147483647 h 250"/>
                <a:gd name="T2" fmla="*/ 2147483647 w 230"/>
                <a:gd name="T3" fmla="*/ 2147483647 h 250"/>
                <a:gd name="T4" fmla="*/ 2147483647 w 230"/>
                <a:gd name="T5" fmla="*/ 2147483647 h 250"/>
                <a:gd name="T6" fmla="*/ 2147483647 w 230"/>
                <a:gd name="T7" fmla="*/ 2147483647 h 250"/>
                <a:gd name="T8" fmla="*/ 2147483647 w 230"/>
                <a:gd name="T9" fmla="*/ 2147483647 h 250"/>
                <a:gd name="T10" fmla="*/ 2147483647 w 230"/>
                <a:gd name="T11" fmla="*/ 2147483647 h 250"/>
                <a:gd name="T12" fmla="*/ 2147483647 w 230"/>
                <a:gd name="T13" fmla="*/ 2147483647 h 250"/>
                <a:gd name="T14" fmla="*/ 2147483647 w 230"/>
                <a:gd name="T15" fmla="*/ 2147483647 h 250"/>
                <a:gd name="T16" fmla="*/ 2147483647 w 230"/>
                <a:gd name="T17" fmla="*/ 2147483647 h 250"/>
                <a:gd name="T18" fmla="*/ 2147483647 w 230"/>
                <a:gd name="T19" fmla="*/ 2147483647 h 250"/>
                <a:gd name="T20" fmla="*/ 2147483647 w 230"/>
                <a:gd name="T21" fmla="*/ 2147483647 h 250"/>
                <a:gd name="T22" fmla="*/ 2147483647 w 230"/>
                <a:gd name="T23" fmla="*/ 2147483647 h 250"/>
                <a:gd name="T24" fmla="*/ 2147483647 w 230"/>
                <a:gd name="T25" fmla="*/ 2147483647 h 250"/>
                <a:gd name="T26" fmla="*/ 2147483647 w 230"/>
                <a:gd name="T27" fmla="*/ 2147483647 h 250"/>
                <a:gd name="T28" fmla="*/ 2147483647 w 230"/>
                <a:gd name="T29" fmla="*/ 2147483647 h 250"/>
                <a:gd name="T30" fmla="*/ 2147483647 w 230"/>
                <a:gd name="T31" fmla="*/ 2147483647 h 250"/>
                <a:gd name="T32" fmla="*/ 2147483647 w 230"/>
                <a:gd name="T33" fmla="*/ 2147483647 h 250"/>
                <a:gd name="T34" fmla="*/ 2147483647 w 230"/>
                <a:gd name="T35" fmla="*/ 2147483647 h 250"/>
                <a:gd name="T36" fmla="*/ 2147483647 w 230"/>
                <a:gd name="T37" fmla="*/ 2147483647 h 250"/>
                <a:gd name="T38" fmla="*/ 2147483647 w 230"/>
                <a:gd name="T39" fmla="*/ 2147483647 h 250"/>
                <a:gd name="T40" fmla="*/ 2147483647 w 230"/>
                <a:gd name="T41" fmla="*/ 2147483647 h 250"/>
                <a:gd name="T42" fmla="*/ 2147483647 w 230"/>
                <a:gd name="T43" fmla="*/ 2147483647 h 250"/>
                <a:gd name="T44" fmla="*/ 2147483647 w 230"/>
                <a:gd name="T45" fmla="*/ 2147483647 h 250"/>
                <a:gd name="T46" fmla="*/ 2147483647 w 230"/>
                <a:gd name="T47" fmla="*/ 2147483647 h 250"/>
                <a:gd name="T48" fmla="*/ 2147483647 w 230"/>
                <a:gd name="T49" fmla="*/ 2147483647 h 250"/>
                <a:gd name="T50" fmla="*/ 2147483647 w 230"/>
                <a:gd name="T51" fmla="*/ 2147483647 h 250"/>
                <a:gd name="T52" fmla="*/ 2147483647 w 230"/>
                <a:gd name="T53" fmla="*/ 2147483647 h 250"/>
                <a:gd name="T54" fmla="*/ 2147483647 w 230"/>
                <a:gd name="T55" fmla="*/ 2147483647 h 250"/>
                <a:gd name="T56" fmla="*/ 2147483647 w 230"/>
                <a:gd name="T57" fmla="*/ 2147483647 h 250"/>
                <a:gd name="T58" fmla="*/ 2147483647 w 230"/>
                <a:gd name="T59" fmla="*/ 2147483647 h 250"/>
                <a:gd name="T60" fmla="*/ 2147483647 w 230"/>
                <a:gd name="T61" fmla="*/ 2147483647 h 250"/>
                <a:gd name="T62" fmla="*/ 2147483647 w 230"/>
                <a:gd name="T63" fmla="*/ 2147483647 h 250"/>
                <a:gd name="T64" fmla="*/ 2147483647 w 230"/>
                <a:gd name="T65" fmla="*/ 2147483647 h 250"/>
                <a:gd name="T66" fmla="*/ 2147483647 w 230"/>
                <a:gd name="T67" fmla="*/ 2147483647 h 250"/>
                <a:gd name="T68" fmla="*/ 2147483647 w 230"/>
                <a:gd name="T69" fmla="*/ 2147483647 h 250"/>
                <a:gd name="T70" fmla="*/ 2147483647 w 230"/>
                <a:gd name="T71" fmla="*/ 2147483647 h 250"/>
                <a:gd name="T72" fmla="*/ 2147483647 w 230"/>
                <a:gd name="T73" fmla="*/ 2147483647 h 250"/>
                <a:gd name="T74" fmla="*/ 2147483647 w 230"/>
                <a:gd name="T75" fmla="*/ 2147483647 h 250"/>
                <a:gd name="T76" fmla="*/ 2147483647 w 230"/>
                <a:gd name="T77" fmla="*/ 2147483647 h 250"/>
                <a:gd name="T78" fmla="*/ 2147483647 w 230"/>
                <a:gd name="T79" fmla="*/ 2147483647 h 250"/>
                <a:gd name="T80" fmla="*/ 2147483647 w 230"/>
                <a:gd name="T81" fmla="*/ 2147483647 h 250"/>
                <a:gd name="T82" fmla="*/ 2147483647 w 230"/>
                <a:gd name="T83" fmla="*/ 2147483647 h 250"/>
                <a:gd name="T84" fmla="*/ 2147483647 w 230"/>
                <a:gd name="T85" fmla="*/ 2147483647 h 250"/>
                <a:gd name="T86" fmla="*/ 2147483647 w 230"/>
                <a:gd name="T87" fmla="*/ 2147483647 h 250"/>
                <a:gd name="T88" fmla="*/ 2147483647 w 230"/>
                <a:gd name="T89" fmla="*/ 2147483647 h 250"/>
                <a:gd name="T90" fmla="*/ 2147483647 w 230"/>
                <a:gd name="T91" fmla="*/ 2147483647 h 250"/>
                <a:gd name="T92" fmla="*/ 2147483647 w 230"/>
                <a:gd name="T93" fmla="*/ 2147483647 h 250"/>
                <a:gd name="T94" fmla="*/ 2147483647 w 230"/>
                <a:gd name="T95" fmla="*/ 2147483647 h 250"/>
                <a:gd name="T96" fmla="*/ 2147483647 w 230"/>
                <a:gd name="T97" fmla="*/ 2147483647 h 250"/>
                <a:gd name="T98" fmla="*/ 2147483647 w 230"/>
                <a:gd name="T99" fmla="*/ 2147483647 h 250"/>
                <a:gd name="T100" fmla="*/ 2147483647 w 230"/>
                <a:gd name="T101" fmla="*/ 2147483647 h 250"/>
                <a:gd name="T102" fmla="*/ 2147483647 w 230"/>
                <a:gd name="T103" fmla="*/ 2147483647 h 250"/>
                <a:gd name="T104" fmla="*/ 2147483647 w 230"/>
                <a:gd name="T105" fmla="*/ 2147483647 h 250"/>
                <a:gd name="T106" fmla="*/ 2147483647 w 230"/>
                <a:gd name="T107" fmla="*/ 2147483647 h 250"/>
                <a:gd name="T108" fmla="*/ 2147483647 w 230"/>
                <a:gd name="T109" fmla="*/ 2147483647 h 250"/>
                <a:gd name="T110" fmla="*/ 2147483647 w 230"/>
                <a:gd name="T111" fmla="*/ 2147483647 h 250"/>
                <a:gd name="T112" fmla="*/ 2147483647 w 230"/>
                <a:gd name="T113" fmla="*/ 2147483647 h 250"/>
                <a:gd name="T114" fmla="*/ 2147483647 w 230"/>
                <a:gd name="T115" fmla="*/ 2147483647 h 25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30"/>
                <a:gd name="T175" fmla="*/ 0 h 250"/>
                <a:gd name="T176" fmla="*/ 230 w 230"/>
                <a:gd name="T177" fmla="*/ 250 h 25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30" h="250">
                  <a:moveTo>
                    <a:pt x="227" y="31"/>
                  </a:moveTo>
                  <a:cubicBezTo>
                    <a:pt x="226" y="30"/>
                    <a:pt x="225" y="32"/>
                    <a:pt x="223" y="31"/>
                  </a:cubicBezTo>
                  <a:cubicBezTo>
                    <a:pt x="222" y="31"/>
                    <a:pt x="221" y="32"/>
                    <a:pt x="220" y="31"/>
                  </a:cubicBezTo>
                  <a:cubicBezTo>
                    <a:pt x="219" y="31"/>
                    <a:pt x="222" y="29"/>
                    <a:pt x="222" y="28"/>
                  </a:cubicBezTo>
                  <a:cubicBezTo>
                    <a:pt x="223" y="27"/>
                    <a:pt x="220" y="28"/>
                    <a:pt x="219" y="29"/>
                  </a:cubicBezTo>
                  <a:cubicBezTo>
                    <a:pt x="217" y="29"/>
                    <a:pt x="218" y="30"/>
                    <a:pt x="216" y="31"/>
                  </a:cubicBezTo>
                  <a:cubicBezTo>
                    <a:pt x="215" y="32"/>
                    <a:pt x="214" y="32"/>
                    <a:pt x="213" y="32"/>
                  </a:cubicBezTo>
                  <a:cubicBezTo>
                    <a:pt x="211" y="31"/>
                    <a:pt x="213" y="31"/>
                    <a:pt x="214" y="29"/>
                  </a:cubicBezTo>
                  <a:cubicBezTo>
                    <a:pt x="216" y="28"/>
                    <a:pt x="215" y="29"/>
                    <a:pt x="215" y="27"/>
                  </a:cubicBezTo>
                  <a:cubicBezTo>
                    <a:pt x="215" y="26"/>
                    <a:pt x="216" y="26"/>
                    <a:pt x="215" y="24"/>
                  </a:cubicBezTo>
                  <a:cubicBezTo>
                    <a:pt x="215" y="23"/>
                    <a:pt x="214" y="26"/>
                    <a:pt x="212" y="25"/>
                  </a:cubicBezTo>
                  <a:cubicBezTo>
                    <a:pt x="210" y="24"/>
                    <a:pt x="212" y="23"/>
                    <a:pt x="215" y="22"/>
                  </a:cubicBezTo>
                  <a:cubicBezTo>
                    <a:pt x="216" y="21"/>
                    <a:pt x="215" y="18"/>
                    <a:pt x="213" y="20"/>
                  </a:cubicBezTo>
                  <a:cubicBezTo>
                    <a:pt x="211" y="21"/>
                    <a:pt x="212" y="20"/>
                    <a:pt x="211" y="21"/>
                  </a:cubicBezTo>
                  <a:cubicBezTo>
                    <a:pt x="209" y="22"/>
                    <a:pt x="210" y="23"/>
                    <a:pt x="209" y="24"/>
                  </a:cubicBezTo>
                  <a:cubicBezTo>
                    <a:pt x="208" y="26"/>
                    <a:pt x="208" y="23"/>
                    <a:pt x="207" y="23"/>
                  </a:cubicBezTo>
                  <a:cubicBezTo>
                    <a:pt x="206" y="24"/>
                    <a:pt x="204" y="24"/>
                    <a:pt x="204" y="27"/>
                  </a:cubicBezTo>
                  <a:cubicBezTo>
                    <a:pt x="204" y="29"/>
                    <a:pt x="204" y="29"/>
                    <a:pt x="202" y="27"/>
                  </a:cubicBezTo>
                  <a:cubicBezTo>
                    <a:pt x="199" y="26"/>
                    <a:pt x="200" y="27"/>
                    <a:pt x="198" y="29"/>
                  </a:cubicBezTo>
                  <a:cubicBezTo>
                    <a:pt x="197" y="31"/>
                    <a:pt x="197" y="30"/>
                    <a:pt x="195" y="32"/>
                  </a:cubicBezTo>
                  <a:cubicBezTo>
                    <a:pt x="194" y="34"/>
                    <a:pt x="194" y="33"/>
                    <a:pt x="194" y="31"/>
                  </a:cubicBezTo>
                  <a:cubicBezTo>
                    <a:pt x="194" y="29"/>
                    <a:pt x="191" y="28"/>
                    <a:pt x="189" y="27"/>
                  </a:cubicBezTo>
                  <a:cubicBezTo>
                    <a:pt x="187" y="25"/>
                    <a:pt x="189" y="22"/>
                    <a:pt x="191" y="19"/>
                  </a:cubicBezTo>
                  <a:cubicBezTo>
                    <a:pt x="193" y="17"/>
                    <a:pt x="191" y="16"/>
                    <a:pt x="190" y="15"/>
                  </a:cubicBezTo>
                  <a:cubicBezTo>
                    <a:pt x="189" y="15"/>
                    <a:pt x="190" y="12"/>
                    <a:pt x="189" y="12"/>
                  </a:cubicBezTo>
                  <a:cubicBezTo>
                    <a:pt x="188" y="11"/>
                    <a:pt x="187" y="12"/>
                    <a:pt x="186" y="13"/>
                  </a:cubicBezTo>
                  <a:cubicBezTo>
                    <a:pt x="184" y="14"/>
                    <a:pt x="182" y="11"/>
                    <a:pt x="180" y="9"/>
                  </a:cubicBezTo>
                  <a:cubicBezTo>
                    <a:pt x="178" y="8"/>
                    <a:pt x="179" y="6"/>
                    <a:pt x="180" y="4"/>
                  </a:cubicBezTo>
                  <a:cubicBezTo>
                    <a:pt x="180" y="2"/>
                    <a:pt x="180" y="2"/>
                    <a:pt x="184" y="1"/>
                  </a:cubicBezTo>
                  <a:cubicBezTo>
                    <a:pt x="187" y="1"/>
                    <a:pt x="188" y="2"/>
                    <a:pt x="187" y="1"/>
                  </a:cubicBezTo>
                  <a:cubicBezTo>
                    <a:pt x="186" y="0"/>
                    <a:pt x="183" y="0"/>
                    <a:pt x="180" y="0"/>
                  </a:cubicBezTo>
                  <a:cubicBezTo>
                    <a:pt x="177" y="0"/>
                    <a:pt x="177" y="0"/>
                    <a:pt x="177" y="2"/>
                  </a:cubicBezTo>
                  <a:cubicBezTo>
                    <a:pt x="177" y="4"/>
                    <a:pt x="177" y="5"/>
                    <a:pt x="175" y="4"/>
                  </a:cubicBezTo>
                  <a:cubicBezTo>
                    <a:pt x="172" y="3"/>
                    <a:pt x="172" y="6"/>
                    <a:pt x="168" y="9"/>
                  </a:cubicBezTo>
                  <a:cubicBezTo>
                    <a:pt x="164" y="12"/>
                    <a:pt x="164" y="13"/>
                    <a:pt x="162" y="15"/>
                  </a:cubicBezTo>
                  <a:cubicBezTo>
                    <a:pt x="160" y="17"/>
                    <a:pt x="161" y="18"/>
                    <a:pt x="162" y="20"/>
                  </a:cubicBezTo>
                  <a:cubicBezTo>
                    <a:pt x="162" y="20"/>
                    <a:pt x="162" y="23"/>
                    <a:pt x="162" y="24"/>
                  </a:cubicBezTo>
                  <a:cubicBezTo>
                    <a:pt x="161" y="26"/>
                    <a:pt x="161" y="27"/>
                    <a:pt x="162" y="29"/>
                  </a:cubicBezTo>
                  <a:cubicBezTo>
                    <a:pt x="163" y="31"/>
                    <a:pt x="162" y="33"/>
                    <a:pt x="161" y="35"/>
                  </a:cubicBezTo>
                  <a:cubicBezTo>
                    <a:pt x="160" y="37"/>
                    <a:pt x="158" y="37"/>
                    <a:pt x="156" y="41"/>
                  </a:cubicBezTo>
                  <a:cubicBezTo>
                    <a:pt x="155" y="44"/>
                    <a:pt x="153" y="46"/>
                    <a:pt x="150" y="49"/>
                  </a:cubicBezTo>
                  <a:cubicBezTo>
                    <a:pt x="146" y="51"/>
                    <a:pt x="144" y="48"/>
                    <a:pt x="143" y="49"/>
                  </a:cubicBezTo>
                  <a:cubicBezTo>
                    <a:pt x="141" y="49"/>
                    <a:pt x="142" y="50"/>
                    <a:pt x="142" y="51"/>
                  </a:cubicBezTo>
                  <a:cubicBezTo>
                    <a:pt x="143" y="53"/>
                    <a:pt x="142" y="54"/>
                    <a:pt x="140" y="55"/>
                  </a:cubicBezTo>
                  <a:cubicBezTo>
                    <a:pt x="139" y="55"/>
                    <a:pt x="140" y="58"/>
                    <a:pt x="139" y="63"/>
                  </a:cubicBezTo>
                  <a:cubicBezTo>
                    <a:pt x="137" y="67"/>
                    <a:pt x="138" y="67"/>
                    <a:pt x="138" y="70"/>
                  </a:cubicBezTo>
                  <a:cubicBezTo>
                    <a:pt x="138" y="74"/>
                    <a:pt x="133" y="80"/>
                    <a:pt x="132" y="83"/>
                  </a:cubicBezTo>
                  <a:cubicBezTo>
                    <a:pt x="130" y="85"/>
                    <a:pt x="130" y="86"/>
                    <a:pt x="126" y="91"/>
                  </a:cubicBezTo>
                  <a:cubicBezTo>
                    <a:pt x="122" y="96"/>
                    <a:pt x="121" y="96"/>
                    <a:pt x="118" y="98"/>
                  </a:cubicBezTo>
                  <a:cubicBezTo>
                    <a:pt x="114" y="100"/>
                    <a:pt x="113" y="101"/>
                    <a:pt x="111" y="102"/>
                  </a:cubicBezTo>
                  <a:cubicBezTo>
                    <a:pt x="109" y="104"/>
                    <a:pt x="109" y="105"/>
                    <a:pt x="106" y="104"/>
                  </a:cubicBezTo>
                  <a:cubicBezTo>
                    <a:pt x="104" y="104"/>
                    <a:pt x="106" y="106"/>
                    <a:pt x="105" y="108"/>
                  </a:cubicBezTo>
                  <a:cubicBezTo>
                    <a:pt x="105" y="109"/>
                    <a:pt x="103" y="110"/>
                    <a:pt x="101" y="112"/>
                  </a:cubicBezTo>
                  <a:cubicBezTo>
                    <a:pt x="99" y="114"/>
                    <a:pt x="99" y="115"/>
                    <a:pt x="96" y="116"/>
                  </a:cubicBezTo>
                  <a:cubicBezTo>
                    <a:pt x="93" y="116"/>
                    <a:pt x="93" y="116"/>
                    <a:pt x="92" y="120"/>
                  </a:cubicBezTo>
                  <a:cubicBezTo>
                    <a:pt x="90" y="123"/>
                    <a:pt x="84" y="127"/>
                    <a:pt x="81" y="127"/>
                  </a:cubicBezTo>
                  <a:cubicBezTo>
                    <a:pt x="78" y="127"/>
                    <a:pt x="72" y="135"/>
                    <a:pt x="72" y="135"/>
                  </a:cubicBezTo>
                  <a:cubicBezTo>
                    <a:pt x="72" y="135"/>
                    <a:pt x="70" y="137"/>
                    <a:pt x="69" y="137"/>
                  </a:cubicBezTo>
                  <a:cubicBezTo>
                    <a:pt x="69" y="138"/>
                    <a:pt x="67" y="139"/>
                    <a:pt x="66" y="140"/>
                  </a:cubicBezTo>
                  <a:cubicBezTo>
                    <a:pt x="64" y="141"/>
                    <a:pt x="64" y="141"/>
                    <a:pt x="61" y="141"/>
                  </a:cubicBezTo>
                  <a:cubicBezTo>
                    <a:pt x="59" y="141"/>
                    <a:pt x="60" y="140"/>
                    <a:pt x="59" y="139"/>
                  </a:cubicBezTo>
                  <a:cubicBezTo>
                    <a:pt x="58" y="138"/>
                    <a:pt x="58" y="140"/>
                    <a:pt x="57" y="140"/>
                  </a:cubicBezTo>
                  <a:cubicBezTo>
                    <a:pt x="56" y="140"/>
                    <a:pt x="54" y="140"/>
                    <a:pt x="54" y="140"/>
                  </a:cubicBezTo>
                  <a:cubicBezTo>
                    <a:pt x="54" y="140"/>
                    <a:pt x="53" y="140"/>
                    <a:pt x="52" y="142"/>
                  </a:cubicBezTo>
                  <a:cubicBezTo>
                    <a:pt x="51" y="145"/>
                    <a:pt x="51" y="144"/>
                    <a:pt x="51" y="146"/>
                  </a:cubicBezTo>
                  <a:cubicBezTo>
                    <a:pt x="50" y="147"/>
                    <a:pt x="50" y="148"/>
                    <a:pt x="48" y="148"/>
                  </a:cubicBezTo>
                  <a:cubicBezTo>
                    <a:pt x="47" y="149"/>
                    <a:pt x="45" y="150"/>
                    <a:pt x="46" y="151"/>
                  </a:cubicBezTo>
                  <a:cubicBezTo>
                    <a:pt x="46" y="152"/>
                    <a:pt x="46" y="153"/>
                    <a:pt x="46" y="153"/>
                  </a:cubicBezTo>
                  <a:cubicBezTo>
                    <a:pt x="45" y="153"/>
                    <a:pt x="45" y="155"/>
                    <a:pt x="44" y="156"/>
                  </a:cubicBezTo>
                  <a:cubicBezTo>
                    <a:pt x="43" y="157"/>
                    <a:pt x="42" y="156"/>
                    <a:pt x="41" y="157"/>
                  </a:cubicBezTo>
                  <a:cubicBezTo>
                    <a:pt x="40" y="158"/>
                    <a:pt x="39" y="159"/>
                    <a:pt x="38" y="161"/>
                  </a:cubicBezTo>
                  <a:cubicBezTo>
                    <a:pt x="37" y="163"/>
                    <a:pt x="37" y="165"/>
                    <a:pt x="39" y="166"/>
                  </a:cubicBezTo>
                  <a:cubicBezTo>
                    <a:pt x="42" y="168"/>
                    <a:pt x="41" y="169"/>
                    <a:pt x="41" y="169"/>
                  </a:cubicBezTo>
                  <a:cubicBezTo>
                    <a:pt x="41" y="169"/>
                    <a:pt x="38" y="168"/>
                    <a:pt x="38" y="167"/>
                  </a:cubicBezTo>
                  <a:cubicBezTo>
                    <a:pt x="37" y="166"/>
                    <a:pt x="37" y="165"/>
                    <a:pt x="36" y="165"/>
                  </a:cubicBezTo>
                  <a:cubicBezTo>
                    <a:pt x="34" y="165"/>
                    <a:pt x="35" y="167"/>
                    <a:pt x="33" y="166"/>
                  </a:cubicBezTo>
                  <a:cubicBezTo>
                    <a:pt x="31" y="165"/>
                    <a:pt x="31" y="168"/>
                    <a:pt x="31" y="169"/>
                  </a:cubicBezTo>
                  <a:cubicBezTo>
                    <a:pt x="31" y="171"/>
                    <a:pt x="29" y="172"/>
                    <a:pt x="29" y="172"/>
                  </a:cubicBezTo>
                  <a:cubicBezTo>
                    <a:pt x="29" y="172"/>
                    <a:pt x="28" y="174"/>
                    <a:pt x="27" y="175"/>
                  </a:cubicBezTo>
                  <a:cubicBezTo>
                    <a:pt x="27" y="175"/>
                    <a:pt x="26" y="177"/>
                    <a:pt x="24" y="177"/>
                  </a:cubicBezTo>
                  <a:cubicBezTo>
                    <a:pt x="23" y="178"/>
                    <a:pt x="21" y="181"/>
                    <a:pt x="21" y="181"/>
                  </a:cubicBezTo>
                  <a:cubicBezTo>
                    <a:pt x="21" y="181"/>
                    <a:pt x="19" y="185"/>
                    <a:pt x="19" y="186"/>
                  </a:cubicBezTo>
                  <a:cubicBezTo>
                    <a:pt x="19" y="187"/>
                    <a:pt x="19" y="188"/>
                    <a:pt x="18" y="187"/>
                  </a:cubicBezTo>
                  <a:cubicBezTo>
                    <a:pt x="17" y="186"/>
                    <a:pt x="17" y="187"/>
                    <a:pt x="16" y="186"/>
                  </a:cubicBezTo>
                  <a:cubicBezTo>
                    <a:pt x="16" y="185"/>
                    <a:pt x="15" y="187"/>
                    <a:pt x="14" y="188"/>
                  </a:cubicBezTo>
                  <a:cubicBezTo>
                    <a:pt x="14" y="189"/>
                    <a:pt x="15" y="192"/>
                    <a:pt x="15" y="193"/>
                  </a:cubicBezTo>
                  <a:cubicBezTo>
                    <a:pt x="16" y="193"/>
                    <a:pt x="17" y="194"/>
                    <a:pt x="18" y="193"/>
                  </a:cubicBezTo>
                  <a:cubicBezTo>
                    <a:pt x="19" y="193"/>
                    <a:pt x="19" y="194"/>
                    <a:pt x="20" y="193"/>
                  </a:cubicBezTo>
                  <a:cubicBezTo>
                    <a:pt x="21" y="193"/>
                    <a:pt x="22" y="195"/>
                    <a:pt x="22" y="195"/>
                  </a:cubicBezTo>
                  <a:cubicBezTo>
                    <a:pt x="22" y="195"/>
                    <a:pt x="21" y="198"/>
                    <a:pt x="20" y="197"/>
                  </a:cubicBezTo>
                  <a:cubicBezTo>
                    <a:pt x="19" y="197"/>
                    <a:pt x="19" y="196"/>
                    <a:pt x="17" y="195"/>
                  </a:cubicBezTo>
                  <a:cubicBezTo>
                    <a:pt x="16" y="194"/>
                    <a:pt x="17" y="196"/>
                    <a:pt x="18" y="196"/>
                  </a:cubicBezTo>
                  <a:cubicBezTo>
                    <a:pt x="19" y="197"/>
                    <a:pt x="18" y="200"/>
                    <a:pt x="18" y="200"/>
                  </a:cubicBezTo>
                  <a:cubicBezTo>
                    <a:pt x="18" y="200"/>
                    <a:pt x="18" y="200"/>
                    <a:pt x="17" y="199"/>
                  </a:cubicBezTo>
                  <a:cubicBezTo>
                    <a:pt x="16" y="197"/>
                    <a:pt x="15" y="197"/>
                    <a:pt x="15" y="197"/>
                  </a:cubicBezTo>
                  <a:cubicBezTo>
                    <a:pt x="15" y="196"/>
                    <a:pt x="14" y="195"/>
                    <a:pt x="12" y="195"/>
                  </a:cubicBezTo>
                  <a:cubicBezTo>
                    <a:pt x="11" y="194"/>
                    <a:pt x="11" y="195"/>
                    <a:pt x="11" y="196"/>
                  </a:cubicBezTo>
                  <a:cubicBezTo>
                    <a:pt x="10" y="197"/>
                    <a:pt x="9" y="198"/>
                    <a:pt x="9" y="199"/>
                  </a:cubicBezTo>
                  <a:cubicBezTo>
                    <a:pt x="8" y="200"/>
                    <a:pt x="9" y="200"/>
                    <a:pt x="9" y="200"/>
                  </a:cubicBezTo>
                  <a:cubicBezTo>
                    <a:pt x="9" y="200"/>
                    <a:pt x="8" y="201"/>
                    <a:pt x="7" y="202"/>
                  </a:cubicBezTo>
                  <a:cubicBezTo>
                    <a:pt x="6" y="203"/>
                    <a:pt x="7" y="204"/>
                    <a:pt x="7" y="204"/>
                  </a:cubicBezTo>
                  <a:cubicBezTo>
                    <a:pt x="8" y="203"/>
                    <a:pt x="9" y="204"/>
                    <a:pt x="8" y="205"/>
                  </a:cubicBezTo>
                  <a:cubicBezTo>
                    <a:pt x="8" y="205"/>
                    <a:pt x="9" y="207"/>
                    <a:pt x="11" y="206"/>
                  </a:cubicBezTo>
                  <a:cubicBezTo>
                    <a:pt x="12" y="205"/>
                    <a:pt x="12" y="207"/>
                    <a:pt x="12" y="207"/>
                  </a:cubicBezTo>
                  <a:cubicBezTo>
                    <a:pt x="12" y="207"/>
                    <a:pt x="11" y="209"/>
                    <a:pt x="10" y="208"/>
                  </a:cubicBezTo>
                  <a:cubicBezTo>
                    <a:pt x="9" y="207"/>
                    <a:pt x="8" y="210"/>
                    <a:pt x="8" y="211"/>
                  </a:cubicBezTo>
                  <a:cubicBezTo>
                    <a:pt x="8" y="212"/>
                    <a:pt x="9" y="212"/>
                    <a:pt x="10" y="211"/>
                  </a:cubicBezTo>
                  <a:cubicBezTo>
                    <a:pt x="11" y="211"/>
                    <a:pt x="11" y="211"/>
                    <a:pt x="12" y="211"/>
                  </a:cubicBezTo>
                  <a:cubicBezTo>
                    <a:pt x="12" y="211"/>
                    <a:pt x="12" y="213"/>
                    <a:pt x="10" y="213"/>
                  </a:cubicBezTo>
                  <a:cubicBezTo>
                    <a:pt x="8" y="214"/>
                    <a:pt x="9" y="215"/>
                    <a:pt x="7" y="214"/>
                  </a:cubicBezTo>
                  <a:cubicBezTo>
                    <a:pt x="4" y="213"/>
                    <a:pt x="5" y="216"/>
                    <a:pt x="2" y="215"/>
                  </a:cubicBezTo>
                  <a:cubicBezTo>
                    <a:pt x="0" y="215"/>
                    <a:pt x="0" y="216"/>
                    <a:pt x="0" y="217"/>
                  </a:cubicBezTo>
                  <a:cubicBezTo>
                    <a:pt x="0" y="218"/>
                    <a:pt x="0" y="219"/>
                    <a:pt x="1" y="221"/>
                  </a:cubicBezTo>
                  <a:cubicBezTo>
                    <a:pt x="1" y="223"/>
                    <a:pt x="1" y="223"/>
                    <a:pt x="2" y="224"/>
                  </a:cubicBezTo>
                  <a:cubicBezTo>
                    <a:pt x="3" y="224"/>
                    <a:pt x="4" y="223"/>
                    <a:pt x="4" y="221"/>
                  </a:cubicBezTo>
                  <a:cubicBezTo>
                    <a:pt x="4" y="219"/>
                    <a:pt x="5" y="220"/>
                    <a:pt x="6" y="219"/>
                  </a:cubicBezTo>
                  <a:cubicBezTo>
                    <a:pt x="8" y="218"/>
                    <a:pt x="8" y="220"/>
                    <a:pt x="8" y="220"/>
                  </a:cubicBezTo>
                  <a:cubicBezTo>
                    <a:pt x="8" y="221"/>
                    <a:pt x="8" y="222"/>
                    <a:pt x="7" y="223"/>
                  </a:cubicBezTo>
                  <a:cubicBezTo>
                    <a:pt x="6" y="223"/>
                    <a:pt x="5" y="224"/>
                    <a:pt x="5" y="226"/>
                  </a:cubicBezTo>
                  <a:cubicBezTo>
                    <a:pt x="5" y="227"/>
                    <a:pt x="6" y="227"/>
                    <a:pt x="7" y="227"/>
                  </a:cubicBezTo>
                  <a:cubicBezTo>
                    <a:pt x="8" y="227"/>
                    <a:pt x="8" y="225"/>
                    <a:pt x="9" y="223"/>
                  </a:cubicBezTo>
                  <a:cubicBezTo>
                    <a:pt x="11" y="221"/>
                    <a:pt x="10" y="225"/>
                    <a:pt x="9" y="226"/>
                  </a:cubicBezTo>
                  <a:cubicBezTo>
                    <a:pt x="9" y="227"/>
                    <a:pt x="7" y="229"/>
                    <a:pt x="7" y="231"/>
                  </a:cubicBezTo>
                  <a:cubicBezTo>
                    <a:pt x="6" y="233"/>
                    <a:pt x="8" y="234"/>
                    <a:pt x="11" y="232"/>
                  </a:cubicBezTo>
                  <a:cubicBezTo>
                    <a:pt x="13" y="231"/>
                    <a:pt x="20" y="231"/>
                    <a:pt x="23" y="232"/>
                  </a:cubicBezTo>
                  <a:cubicBezTo>
                    <a:pt x="26" y="232"/>
                    <a:pt x="26" y="233"/>
                    <a:pt x="26" y="231"/>
                  </a:cubicBezTo>
                  <a:cubicBezTo>
                    <a:pt x="26" y="230"/>
                    <a:pt x="26" y="230"/>
                    <a:pt x="26" y="229"/>
                  </a:cubicBezTo>
                  <a:cubicBezTo>
                    <a:pt x="27" y="228"/>
                    <a:pt x="24" y="229"/>
                    <a:pt x="30" y="228"/>
                  </a:cubicBezTo>
                  <a:cubicBezTo>
                    <a:pt x="37" y="228"/>
                    <a:pt x="33" y="230"/>
                    <a:pt x="36" y="233"/>
                  </a:cubicBezTo>
                  <a:cubicBezTo>
                    <a:pt x="38" y="235"/>
                    <a:pt x="36" y="234"/>
                    <a:pt x="37" y="236"/>
                  </a:cubicBezTo>
                  <a:cubicBezTo>
                    <a:pt x="38" y="238"/>
                    <a:pt x="40" y="239"/>
                    <a:pt x="42" y="238"/>
                  </a:cubicBezTo>
                  <a:cubicBezTo>
                    <a:pt x="43" y="237"/>
                    <a:pt x="43" y="236"/>
                    <a:pt x="44" y="237"/>
                  </a:cubicBezTo>
                  <a:cubicBezTo>
                    <a:pt x="46" y="237"/>
                    <a:pt x="45" y="236"/>
                    <a:pt x="48" y="236"/>
                  </a:cubicBezTo>
                  <a:cubicBezTo>
                    <a:pt x="50" y="236"/>
                    <a:pt x="50" y="236"/>
                    <a:pt x="50" y="238"/>
                  </a:cubicBezTo>
                  <a:cubicBezTo>
                    <a:pt x="51" y="240"/>
                    <a:pt x="52" y="239"/>
                    <a:pt x="55" y="241"/>
                  </a:cubicBezTo>
                  <a:cubicBezTo>
                    <a:pt x="57" y="243"/>
                    <a:pt x="53" y="242"/>
                    <a:pt x="51" y="244"/>
                  </a:cubicBezTo>
                  <a:cubicBezTo>
                    <a:pt x="50" y="246"/>
                    <a:pt x="54" y="246"/>
                    <a:pt x="55" y="245"/>
                  </a:cubicBezTo>
                  <a:cubicBezTo>
                    <a:pt x="56" y="244"/>
                    <a:pt x="56" y="244"/>
                    <a:pt x="57" y="244"/>
                  </a:cubicBezTo>
                  <a:cubicBezTo>
                    <a:pt x="57" y="244"/>
                    <a:pt x="56" y="247"/>
                    <a:pt x="57" y="247"/>
                  </a:cubicBezTo>
                  <a:cubicBezTo>
                    <a:pt x="58" y="248"/>
                    <a:pt x="59" y="248"/>
                    <a:pt x="59" y="246"/>
                  </a:cubicBezTo>
                  <a:cubicBezTo>
                    <a:pt x="60" y="244"/>
                    <a:pt x="60" y="247"/>
                    <a:pt x="62" y="245"/>
                  </a:cubicBezTo>
                  <a:cubicBezTo>
                    <a:pt x="64" y="244"/>
                    <a:pt x="64" y="246"/>
                    <a:pt x="65" y="245"/>
                  </a:cubicBezTo>
                  <a:cubicBezTo>
                    <a:pt x="67" y="244"/>
                    <a:pt x="67" y="246"/>
                    <a:pt x="67" y="246"/>
                  </a:cubicBezTo>
                  <a:cubicBezTo>
                    <a:pt x="67" y="246"/>
                    <a:pt x="67" y="247"/>
                    <a:pt x="67" y="248"/>
                  </a:cubicBezTo>
                  <a:cubicBezTo>
                    <a:pt x="67" y="250"/>
                    <a:pt x="69" y="250"/>
                    <a:pt x="70" y="250"/>
                  </a:cubicBezTo>
                  <a:cubicBezTo>
                    <a:pt x="71" y="249"/>
                    <a:pt x="73" y="250"/>
                    <a:pt x="74" y="248"/>
                  </a:cubicBezTo>
                  <a:cubicBezTo>
                    <a:pt x="75" y="246"/>
                    <a:pt x="75" y="249"/>
                    <a:pt x="77" y="248"/>
                  </a:cubicBezTo>
                  <a:cubicBezTo>
                    <a:pt x="78" y="246"/>
                    <a:pt x="78" y="247"/>
                    <a:pt x="79" y="246"/>
                  </a:cubicBezTo>
                  <a:cubicBezTo>
                    <a:pt x="80" y="246"/>
                    <a:pt x="80" y="248"/>
                    <a:pt x="81" y="248"/>
                  </a:cubicBezTo>
                  <a:cubicBezTo>
                    <a:pt x="82" y="248"/>
                    <a:pt x="83" y="247"/>
                    <a:pt x="85" y="246"/>
                  </a:cubicBezTo>
                  <a:cubicBezTo>
                    <a:pt x="87" y="246"/>
                    <a:pt x="87" y="244"/>
                    <a:pt x="90" y="244"/>
                  </a:cubicBezTo>
                  <a:cubicBezTo>
                    <a:pt x="93" y="243"/>
                    <a:pt x="93" y="242"/>
                    <a:pt x="94" y="241"/>
                  </a:cubicBezTo>
                  <a:cubicBezTo>
                    <a:pt x="95" y="239"/>
                    <a:pt x="94" y="238"/>
                    <a:pt x="94" y="236"/>
                  </a:cubicBezTo>
                  <a:cubicBezTo>
                    <a:pt x="95" y="234"/>
                    <a:pt x="96" y="234"/>
                    <a:pt x="99" y="232"/>
                  </a:cubicBezTo>
                  <a:cubicBezTo>
                    <a:pt x="102" y="230"/>
                    <a:pt x="104" y="230"/>
                    <a:pt x="105" y="230"/>
                  </a:cubicBezTo>
                  <a:cubicBezTo>
                    <a:pt x="105" y="229"/>
                    <a:pt x="106" y="228"/>
                    <a:pt x="106" y="226"/>
                  </a:cubicBezTo>
                  <a:cubicBezTo>
                    <a:pt x="107" y="224"/>
                    <a:pt x="107" y="224"/>
                    <a:pt x="108" y="222"/>
                  </a:cubicBezTo>
                  <a:cubicBezTo>
                    <a:pt x="109" y="220"/>
                    <a:pt x="109" y="220"/>
                    <a:pt x="111" y="218"/>
                  </a:cubicBezTo>
                  <a:cubicBezTo>
                    <a:pt x="113" y="217"/>
                    <a:pt x="114" y="217"/>
                    <a:pt x="117" y="215"/>
                  </a:cubicBezTo>
                  <a:cubicBezTo>
                    <a:pt x="119" y="214"/>
                    <a:pt x="119" y="213"/>
                    <a:pt x="118" y="212"/>
                  </a:cubicBezTo>
                  <a:cubicBezTo>
                    <a:pt x="117" y="211"/>
                    <a:pt x="116" y="212"/>
                    <a:pt x="116" y="209"/>
                  </a:cubicBezTo>
                  <a:cubicBezTo>
                    <a:pt x="115" y="205"/>
                    <a:pt x="117" y="206"/>
                    <a:pt x="119" y="204"/>
                  </a:cubicBezTo>
                  <a:cubicBezTo>
                    <a:pt x="121" y="203"/>
                    <a:pt x="121" y="203"/>
                    <a:pt x="122" y="201"/>
                  </a:cubicBezTo>
                  <a:cubicBezTo>
                    <a:pt x="123" y="199"/>
                    <a:pt x="122" y="199"/>
                    <a:pt x="124" y="198"/>
                  </a:cubicBezTo>
                  <a:cubicBezTo>
                    <a:pt x="127" y="197"/>
                    <a:pt x="124" y="195"/>
                    <a:pt x="124" y="191"/>
                  </a:cubicBezTo>
                  <a:cubicBezTo>
                    <a:pt x="124" y="187"/>
                    <a:pt x="125" y="189"/>
                    <a:pt x="127" y="187"/>
                  </a:cubicBezTo>
                  <a:cubicBezTo>
                    <a:pt x="129" y="185"/>
                    <a:pt x="129" y="186"/>
                    <a:pt x="131" y="183"/>
                  </a:cubicBezTo>
                  <a:cubicBezTo>
                    <a:pt x="133" y="180"/>
                    <a:pt x="132" y="179"/>
                    <a:pt x="133" y="176"/>
                  </a:cubicBezTo>
                  <a:cubicBezTo>
                    <a:pt x="134" y="172"/>
                    <a:pt x="133" y="170"/>
                    <a:pt x="132" y="168"/>
                  </a:cubicBezTo>
                  <a:cubicBezTo>
                    <a:pt x="132" y="166"/>
                    <a:pt x="131" y="166"/>
                    <a:pt x="132" y="164"/>
                  </a:cubicBezTo>
                  <a:cubicBezTo>
                    <a:pt x="134" y="162"/>
                    <a:pt x="135" y="162"/>
                    <a:pt x="136" y="159"/>
                  </a:cubicBezTo>
                  <a:cubicBezTo>
                    <a:pt x="138" y="156"/>
                    <a:pt x="136" y="157"/>
                    <a:pt x="137" y="153"/>
                  </a:cubicBezTo>
                  <a:cubicBezTo>
                    <a:pt x="138" y="149"/>
                    <a:pt x="141" y="151"/>
                    <a:pt x="144" y="148"/>
                  </a:cubicBezTo>
                  <a:cubicBezTo>
                    <a:pt x="147" y="146"/>
                    <a:pt x="149" y="145"/>
                    <a:pt x="152" y="143"/>
                  </a:cubicBezTo>
                  <a:cubicBezTo>
                    <a:pt x="155" y="141"/>
                    <a:pt x="158" y="140"/>
                    <a:pt x="159" y="139"/>
                  </a:cubicBezTo>
                  <a:cubicBezTo>
                    <a:pt x="160" y="139"/>
                    <a:pt x="165" y="138"/>
                    <a:pt x="167" y="136"/>
                  </a:cubicBezTo>
                  <a:cubicBezTo>
                    <a:pt x="169" y="134"/>
                    <a:pt x="167" y="135"/>
                    <a:pt x="167" y="133"/>
                  </a:cubicBezTo>
                  <a:cubicBezTo>
                    <a:pt x="167" y="130"/>
                    <a:pt x="169" y="131"/>
                    <a:pt x="170" y="131"/>
                  </a:cubicBezTo>
                  <a:cubicBezTo>
                    <a:pt x="171" y="130"/>
                    <a:pt x="172" y="132"/>
                    <a:pt x="173" y="131"/>
                  </a:cubicBezTo>
                  <a:cubicBezTo>
                    <a:pt x="173" y="130"/>
                    <a:pt x="174" y="133"/>
                    <a:pt x="174" y="134"/>
                  </a:cubicBezTo>
                  <a:cubicBezTo>
                    <a:pt x="174" y="134"/>
                    <a:pt x="171" y="134"/>
                    <a:pt x="170" y="134"/>
                  </a:cubicBezTo>
                  <a:cubicBezTo>
                    <a:pt x="168" y="134"/>
                    <a:pt x="171" y="135"/>
                    <a:pt x="171" y="135"/>
                  </a:cubicBezTo>
                  <a:cubicBezTo>
                    <a:pt x="172" y="135"/>
                    <a:pt x="173" y="135"/>
                    <a:pt x="175" y="135"/>
                  </a:cubicBezTo>
                  <a:cubicBezTo>
                    <a:pt x="177" y="134"/>
                    <a:pt x="177" y="134"/>
                    <a:pt x="178" y="134"/>
                  </a:cubicBezTo>
                  <a:cubicBezTo>
                    <a:pt x="179" y="134"/>
                    <a:pt x="179" y="136"/>
                    <a:pt x="180" y="137"/>
                  </a:cubicBezTo>
                  <a:cubicBezTo>
                    <a:pt x="181" y="137"/>
                    <a:pt x="182" y="140"/>
                    <a:pt x="183" y="139"/>
                  </a:cubicBezTo>
                  <a:cubicBezTo>
                    <a:pt x="185" y="139"/>
                    <a:pt x="183" y="138"/>
                    <a:pt x="183" y="136"/>
                  </a:cubicBezTo>
                  <a:cubicBezTo>
                    <a:pt x="183" y="134"/>
                    <a:pt x="183" y="134"/>
                    <a:pt x="184" y="132"/>
                  </a:cubicBezTo>
                  <a:cubicBezTo>
                    <a:pt x="185" y="130"/>
                    <a:pt x="185" y="135"/>
                    <a:pt x="185" y="135"/>
                  </a:cubicBezTo>
                  <a:cubicBezTo>
                    <a:pt x="185" y="135"/>
                    <a:pt x="185" y="137"/>
                    <a:pt x="186" y="137"/>
                  </a:cubicBezTo>
                  <a:cubicBezTo>
                    <a:pt x="187" y="138"/>
                    <a:pt x="188" y="137"/>
                    <a:pt x="189" y="136"/>
                  </a:cubicBezTo>
                  <a:cubicBezTo>
                    <a:pt x="190" y="135"/>
                    <a:pt x="190" y="133"/>
                    <a:pt x="190" y="131"/>
                  </a:cubicBezTo>
                  <a:cubicBezTo>
                    <a:pt x="189" y="129"/>
                    <a:pt x="189" y="130"/>
                    <a:pt x="187" y="129"/>
                  </a:cubicBezTo>
                  <a:cubicBezTo>
                    <a:pt x="185" y="129"/>
                    <a:pt x="185" y="128"/>
                    <a:pt x="184" y="127"/>
                  </a:cubicBezTo>
                  <a:cubicBezTo>
                    <a:pt x="183" y="126"/>
                    <a:pt x="183" y="127"/>
                    <a:pt x="182" y="127"/>
                  </a:cubicBezTo>
                  <a:cubicBezTo>
                    <a:pt x="181" y="126"/>
                    <a:pt x="179" y="127"/>
                    <a:pt x="177" y="126"/>
                  </a:cubicBezTo>
                  <a:cubicBezTo>
                    <a:pt x="175" y="126"/>
                    <a:pt x="178" y="126"/>
                    <a:pt x="179" y="125"/>
                  </a:cubicBezTo>
                  <a:cubicBezTo>
                    <a:pt x="181" y="125"/>
                    <a:pt x="181" y="123"/>
                    <a:pt x="180" y="123"/>
                  </a:cubicBezTo>
                  <a:cubicBezTo>
                    <a:pt x="179" y="122"/>
                    <a:pt x="179" y="121"/>
                    <a:pt x="177" y="119"/>
                  </a:cubicBezTo>
                  <a:cubicBezTo>
                    <a:pt x="176" y="117"/>
                    <a:pt x="177" y="117"/>
                    <a:pt x="178" y="115"/>
                  </a:cubicBezTo>
                  <a:cubicBezTo>
                    <a:pt x="179" y="114"/>
                    <a:pt x="180" y="113"/>
                    <a:pt x="179" y="111"/>
                  </a:cubicBezTo>
                  <a:cubicBezTo>
                    <a:pt x="179" y="109"/>
                    <a:pt x="180" y="111"/>
                    <a:pt x="181" y="109"/>
                  </a:cubicBezTo>
                  <a:cubicBezTo>
                    <a:pt x="183" y="108"/>
                    <a:pt x="184" y="109"/>
                    <a:pt x="185" y="107"/>
                  </a:cubicBezTo>
                  <a:cubicBezTo>
                    <a:pt x="186" y="105"/>
                    <a:pt x="187" y="106"/>
                    <a:pt x="188" y="104"/>
                  </a:cubicBezTo>
                  <a:cubicBezTo>
                    <a:pt x="189" y="103"/>
                    <a:pt x="190" y="103"/>
                    <a:pt x="191" y="101"/>
                  </a:cubicBezTo>
                  <a:cubicBezTo>
                    <a:pt x="193" y="98"/>
                    <a:pt x="193" y="100"/>
                    <a:pt x="195" y="99"/>
                  </a:cubicBezTo>
                  <a:cubicBezTo>
                    <a:pt x="197" y="98"/>
                    <a:pt x="196" y="98"/>
                    <a:pt x="197" y="96"/>
                  </a:cubicBezTo>
                  <a:cubicBezTo>
                    <a:pt x="197" y="94"/>
                    <a:pt x="198" y="92"/>
                    <a:pt x="199" y="91"/>
                  </a:cubicBezTo>
                  <a:cubicBezTo>
                    <a:pt x="200" y="89"/>
                    <a:pt x="202" y="86"/>
                    <a:pt x="202" y="84"/>
                  </a:cubicBezTo>
                  <a:cubicBezTo>
                    <a:pt x="203" y="82"/>
                    <a:pt x="203" y="82"/>
                    <a:pt x="204" y="80"/>
                  </a:cubicBezTo>
                  <a:cubicBezTo>
                    <a:pt x="205" y="79"/>
                    <a:pt x="205" y="79"/>
                    <a:pt x="208" y="79"/>
                  </a:cubicBezTo>
                  <a:cubicBezTo>
                    <a:pt x="210" y="79"/>
                    <a:pt x="209" y="79"/>
                    <a:pt x="209" y="77"/>
                  </a:cubicBezTo>
                  <a:cubicBezTo>
                    <a:pt x="210" y="76"/>
                    <a:pt x="210" y="76"/>
                    <a:pt x="210" y="74"/>
                  </a:cubicBezTo>
                  <a:cubicBezTo>
                    <a:pt x="210" y="72"/>
                    <a:pt x="211" y="73"/>
                    <a:pt x="212" y="72"/>
                  </a:cubicBezTo>
                  <a:cubicBezTo>
                    <a:pt x="214" y="71"/>
                    <a:pt x="215" y="71"/>
                    <a:pt x="216" y="70"/>
                  </a:cubicBezTo>
                  <a:cubicBezTo>
                    <a:pt x="217" y="69"/>
                    <a:pt x="216" y="69"/>
                    <a:pt x="216" y="66"/>
                  </a:cubicBezTo>
                  <a:cubicBezTo>
                    <a:pt x="215" y="64"/>
                    <a:pt x="218" y="63"/>
                    <a:pt x="221" y="59"/>
                  </a:cubicBezTo>
                  <a:cubicBezTo>
                    <a:pt x="224" y="55"/>
                    <a:pt x="224" y="56"/>
                    <a:pt x="226" y="52"/>
                  </a:cubicBezTo>
                  <a:cubicBezTo>
                    <a:pt x="226" y="52"/>
                    <a:pt x="225" y="50"/>
                    <a:pt x="224" y="48"/>
                  </a:cubicBezTo>
                  <a:cubicBezTo>
                    <a:pt x="223" y="47"/>
                    <a:pt x="223" y="46"/>
                    <a:pt x="223" y="44"/>
                  </a:cubicBezTo>
                  <a:cubicBezTo>
                    <a:pt x="222" y="42"/>
                    <a:pt x="221" y="42"/>
                    <a:pt x="220" y="39"/>
                  </a:cubicBezTo>
                  <a:cubicBezTo>
                    <a:pt x="219" y="37"/>
                    <a:pt x="221" y="38"/>
                    <a:pt x="221" y="36"/>
                  </a:cubicBezTo>
                  <a:cubicBezTo>
                    <a:pt x="221" y="33"/>
                    <a:pt x="222" y="36"/>
                    <a:pt x="223" y="35"/>
                  </a:cubicBezTo>
                  <a:cubicBezTo>
                    <a:pt x="224" y="35"/>
                    <a:pt x="227" y="34"/>
                    <a:pt x="229" y="33"/>
                  </a:cubicBezTo>
                  <a:cubicBezTo>
                    <a:pt x="230" y="31"/>
                    <a:pt x="228" y="32"/>
                    <a:pt x="227" y="31"/>
                  </a:cubicBezTo>
                  <a:close/>
                  <a:moveTo>
                    <a:pt x="35" y="205"/>
                  </a:moveTo>
                  <a:cubicBezTo>
                    <a:pt x="34" y="206"/>
                    <a:pt x="33" y="206"/>
                    <a:pt x="32" y="205"/>
                  </a:cubicBezTo>
                  <a:cubicBezTo>
                    <a:pt x="31" y="203"/>
                    <a:pt x="31" y="205"/>
                    <a:pt x="29" y="205"/>
                  </a:cubicBezTo>
                  <a:cubicBezTo>
                    <a:pt x="28" y="206"/>
                    <a:pt x="26" y="205"/>
                    <a:pt x="24" y="202"/>
                  </a:cubicBezTo>
                  <a:cubicBezTo>
                    <a:pt x="22" y="200"/>
                    <a:pt x="25" y="201"/>
                    <a:pt x="26" y="201"/>
                  </a:cubicBezTo>
                  <a:cubicBezTo>
                    <a:pt x="26" y="201"/>
                    <a:pt x="27" y="202"/>
                    <a:pt x="28" y="202"/>
                  </a:cubicBezTo>
                  <a:cubicBezTo>
                    <a:pt x="30" y="201"/>
                    <a:pt x="30" y="201"/>
                    <a:pt x="32" y="201"/>
                  </a:cubicBezTo>
                  <a:cubicBezTo>
                    <a:pt x="32" y="201"/>
                    <a:pt x="34" y="202"/>
                    <a:pt x="35" y="202"/>
                  </a:cubicBezTo>
                  <a:cubicBezTo>
                    <a:pt x="36" y="203"/>
                    <a:pt x="35" y="204"/>
                    <a:pt x="35" y="205"/>
                  </a:cubicBezTo>
                  <a:close/>
                  <a:moveTo>
                    <a:pt x="40" y="182"/>
                  </a:moveTo>
                  <a:cubicBezTo>
                    <a:pt x="40" y="183"/>
                    <a:pt x="40" y="184"/>
                    <a:pt x="39" y="186"/>
                  </a:cubicBezTo>
                  <a:cubicBezTo>
                    <a:pt x="39" y="187"/>
                    <a:pt x="39" y="188"/>
                    <a:pt x="38" y="189"/>
                  </a:cubicBezTo>
                  <a:cubicBezTo>
                    <a:pt x="38" y="190"/>
                    <a:pt x="39" y="191"/>
                    <a:pt x="39" y="192"/>
                  </a:cubicBezTo>
                  <a:cubicBezTo>
                    <a:pt x="39" y="194"/>
                    <a:pt x="39" y="196"/>
                    <a:pt x="38" y="197"/>
                  </a:cubicBezTo>
                  <a:cubicBezTo>
                    <a:pt x="37" y="198"/>
                    <a:pt x="37" y="198"/>
                    <a:pt x="34" y="197"/>
                  </a:cubicBezTo>
                  <a:cubicBezTo>
                    <a:pt x="32" y="197"/>
                    <a:pt x="31" y="197"/>
                    <a:pt x="29" y="195"/>
                  </a:cubicBezTo>
                  <a:cubicBezTo>
                    <a:pt x="27" y="194"/>
                    <a:pt x="30" y="194"/>
                    <a:pt x="31" y="194"/>
                  </a:cubicBezTo>
                  <a:cubicBezTo>
                    <a:pt x="32" y="194"/>
                    <a:pt x="32" y="195"/>
                    <a:pt x="34" y="196"/>
                  </a:cubicBezTo>
                  <a:cubicBezTo>
                    <a:pt x="35" y="197"/>
                    <a:pt x="34" y="196"/>
                    <a:pt x="36" y="195"/>
                  </a:cubicBezTo>
                  <a:cubicBezTo>
                    <a:pt x="37" y="194"/>
                    <a:pt x="36" y="193"/>
                    <a:pt x="35" y="191"/>
                  </a:cubicBezTo>
                  <a:cubicBezTo>
                    <a:pt x="34" y="190"/>
                    <a:pt x="34" y="191"/>
                    <a:pt x="32" y="190"/>
                  </a:cubicBezTo>
                  <a:cubicBezTo>
                    <a:pt x="31" y="189"/>
                    <a:pt x="30" y="189"/>
                    <a:pt x="31" y="186"/>
                  </a:cubicBezTo>
                  <a:cubicBezTo>
                    <a:pt x="31" y="183"/>
                    <a:pt x="31" y="186"/>
                    <a:pt x="32" y="187"/>
                  </a:cubicBezTo>
                  <a:cubicBezTo>
                    <a:pt x="33" y="187"/>
                    <a:pt x="33" y="188"/>
                    <a:pt x="34" y="188"/>
                  </a:cubicBezTo>
                  <a:cubicBezTo>
                    <a:pt x="35" y="188"/>
                    <a:pt x="36" y="188"/>
                    <a:pt x="35" y="186"/>
                  </a:cubicBezTo>
                  <a:cubicBezTo>
                    <a:pt x="34" y="185"/>
                    <a:pt x="35" y="184"/>
                    <a:pt x="37" y="185"/>
                  </a:cubicBezTo>
                  <a:cubicBezTo>
                    <a:pt x="37" y="185"/>
                    <a:pt x="37" y="183"/>
                    <a:pt x="37" y="182"/>
                  </a:cubicBezTo>
                  <a:cubicBezTo>
                    <a:pt x="37" y="180"/>
                    <a:pt x="38" y="180"/>
                    <a:pt x="40" y="179"/>
                  </a:cubicBezTo>
                  <a:cubicBezTo>
                    <a:pt x="42" y="178"/>
                    <a:pt x="41" y="180"/>
                    <a:pt x="40" y="182"/>
                  </a:cubicBezTo>
                  <a:close/>
                  <a:moveTo>
                    <a:pt x="65" y="192"/>
                  </a:moveTo>
                  <a:cubicBezTo>
                    <a:pt x="63" y="192"/>
                    <a:pt x="64" y="190"/>
                    <a:pt x="64" y="188"/>
                  </a:cubicBezTo>
                  <a:cubicBezTo>
                    <a:pt x="64" y="186"/>
                    <a:pt x="64" y="186"/>
                    <a:pt x="62" y="185"/>
                  </a:cubicBezTo>
                  <a:cubicBezTo>
                    <a:pt x="60" y="184"/>
                    <a:pt x="60" y="185"/>
                    <a:pt x="57" y="185"/>
                  </a:cubicBezTo>
                  <a:cubicBezTo>
                    <a:pt x="54" y="185"/>
                    <a:pt x="55" y="183"/>
                    <a:pt x="54" y="181"/>
                  </a:cubicBezTo>
                  <a:cubicBezTo>
                    <a:pt x="52" y="179"/>
                    <a:pt x="51" y="178"/>
                    <a:pt x="53" y="176"/>
                  </a:cubicBezTo>
                  <a:cubicBezTo>
                    <a:pt x="55" y="174"/>
                    <a:pt x="55" y="178"/>
                    <a:pt x="55" y="179"/>
                  </a:cubicBezTo>
                  <a:cubicBezTo>
                    <a:pt x="55" y="180"/>
                    <a:pt x="57" y="181"/>
                    <a:pt x="58" y="181"/>
                  </a:cubicBezTo>
                  <a:cubicBezTo>
                    <a:pt x="58" y="182"/>
                    <a:pt x="59" y="182"/>
                    <a:pt x="61" y="181"/>
                  </a:cubicBezTo>
                  <a:cubicBezTo>
                    <a:pt x="63" y="181"/>
                    <a:pt x="63" y="182"/>
                    <a:pt x="64" y="182"/>
                  </a:cubicBezTo>
                  <a:cubicBezTo>
                    <a:pt x="65" y="183"/>
                    <a:pt x="65" y="184"/>
                    <a:pt x="66" y="185"/>
                  </a:cubicBezTo>
                  <a:cubicBezTo>
                    <a:pt x="66" y="185"/>
                    <a:pt x="67" y="188"/>
                    <a:pt x="67" y="190"/>
                  </a:cubicBezTo>
                  <a:cubicBezTo>
                    <a:pt x="67" y="191"/>
                    <a:pt x="67" y="192"/>
                    <a:pt x="65" y="192"/>
                  </a:cubicBezTo>
                  <a:close/>
                  <a:moveTo>
                    <a:pt x="76" y="168"/>
                  </a:moveTo>
                  <a:cubicBezTo>
                    <a:pt x="75" y="169"/>
                    <a:pt x="73" y="168"/>
                    <a:pt x="71" y="166"/>
                  </a:cubicBezTo>
                  <a:cubicBezTo>
                    <a:pt x="70" y="164"/>
                    <a:pt x="72" y="164"/>
                    <a:pt x="73" y="162"/>
                  </a:cubicBezTo>
                  <a:cubicBezTo>
                    <a:pt x="74" y="160"/>
                    <a:pt x="73" y="161"/>
                    <a:pt x="73" y="158"/>
                  </a:cubicBezTo>
                  <a:cubicBezTo>
                    <a:pt x="73" y="155"/>
                    <a:pt x="74" y="154"/>
                    <a:pt x="75" y="154"/>
                  </a:cubicBezTo>
                  <a:cubicBezTo>
                    <a:pt x="76" y="154"/>
                    <a:pt x="76" y="155"/>
                    <a:pt x="76" y="155"/>
                  </a:cubicBezTo>
                  <a:cubicBezTo>
                    <a:pt x="76" y="155"/>
                    <a:pt x="75" y="156"/>
                    <a:pt x="76" y="158"/>
                  </a:cubicBezTo>
                  <a:cubicBezTo>
                    <a:pt x="76" y="159"/>
                    <a:pt x="76" y="160"/>
                    <a:pt x="75" y="161"/>
                  </a:cubicBezTo>
                  <a:cubicBezTo>
                    <a:pt x="75" y="162"/>
                    <a:pt x="74" y="164"/>
                    <a:pt x="74" y="165"/>
                  </a:cubicBezTo>
                  <a:cubicBezTo>
                    <a:pt x="74" y="166"/>
                    <a:pt x="75" y="165"/>
                    <a:pt x="76" y="165"/>
                  </a:cubicBezTo>
                  <a:cubicBezTo>
                    <a:pt x="77" y="164"/>
                    <a:pt x="76" y="167"/>
                    <a:pt x="76" y="168"/>
                  </a:cubicBezTo>
                  <a:close/>
                  <a:moveTo>
                    <a:pt x="83" y="158"/>
                  </a:moveTo>
                  <a:cubicBezTo>
                    <a:pt x="82" y="159"/>
                    <a:pt x="81" y="160"/>
                    <a:pt x="80" y="162"/>
                  </a:cubicBezTo>
                  <a:cubicBezTo>
                    <a:pt x="80" y="164"/>
                    <a:pt x="80" y="164"/>
                    <a:pt x="79" y="165"/>
                  </a:cubicBezTo>
                  <a:cubicBezTo>
                    <a:pt x="78" y="167"/>
                    <a:pt x="78" y="161"/>
                    <a:pt x="78" y="160"/>
                  </a:cubicBezTo>
                  <a:cubicBezTo>
                    <a:pt x="78" y="160"/>
                    <a:pt x="79" y="158"/>
                    <a:pt x="80" y="157"/>
                  </a:cubicBezTo>
                  <a:cubicBezTo>
                    <a:pt x="81" y="156"/>
                    <a:pt x="81" y="154"/>
                    <a:pt x="83" y="154"/>
                  </a:cubicBezTo>
                  <a:cubicBezTo>
                    <a:pt x="83" y="154"/>
                    <a:pt x="83" y="157"/>
                    <a:pt x="83" y="158"/>
                  </a:cubicBezTo>
                  <a:close/>
                  <a:moveTo>
                    <a:pt x="106" y="142"/>
                  </a:moveTo>
                  <a:cubicBezTo>
                    <a:pt x="106" y="144"/>
                    <a:pt x="106" y="145"/>
                    <a:pt x="106" y="147"/>
                  </a:cubicBezTo>
                  <a:cubicBezTo>
                    <a:pt x="106" y="148"/>
                    <a:pt x="106" y="150"/>
                    <a:pt x="106" y="151"/>
                  </a:cubicBezTo>
                  <a:cubicBezTo>
                    <a:pt x="105" y="151"/>
                    <a:pt x="104" y="150"/>
                    <a:pt x="104" y="149"/>
                  </a:cubicBezTo>
                  <a:cubicBezTo>
                    <a:pt x="103" y="148"/>
                    <a:pt x="103" y="147"/>
                    <a:pt x="104" y="146"/>
                  </a:cubicBezTo>
                  <a:cubicBezTo>
                    <a:pt x="104" y="145"/>
                    <a:pt x="104" y="144"/>
                    <a:pt x="103" y="142"/>
                  </a:cubicBezTo>
                  <a:cubicBezTo>
                    <a:pt x="103" y="140"/>
                    <a:pt x="102" y="137"/>
                    <a:pt x="103" y="137"/>
                  </a:cubicBezTo>
                  <a:cubicBezTo>
                    <a:pt x="103" y="137"/>
                    <a:pt x="105" y="135"/>
                    <a:pt x="106" y="137"/>
                  </a:cubicBezTo>
                  <a:cubicBezTo>
                    <a:pt x="106" y="138"/>
                    <a:pt x="107" y="141"/>
                    <a:pt x="106" y="142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55" name="Freeform 369">
              <a:extLst>
                <a:ext uri="{FF2B5EF4-FFF2-40B4-BE49-F238E27FC236}">
                  <a16:creationId xmlns:a16="http://schemas.microsoft.com/office/drawing/2014/main" id="{C007263B-AFD6-45F2-A169-6CA1F7146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9953" y="5452481"/>
              <a:ext cx="5239" cy="3428"/>
            </a:xfrm>
            <a:custGeom>
              <a:avLst/>
              <a:gdLst>
                <a:gd name="T0" fmla="*/ 2147483647 w 7"/>
                <a:gd name="T1" fmla="*/ 2147483647 h 6"/>
                <a:gd name="T2" fmla="*/ 2147483647 w 7"/>
                <a:gd name="T3" fmla="*/ 2147483647 h 6"/>
                <a:gd name="T4" fmla="*/ 2147483647 w 7"/>
                <a:gd name="T5" fmla="*/ 2147483647 h 6"/>
                <a:gd name="T6" fmla="*/ 2147483647 w 7"/>
                <a:gd name="T7" fmla="*/ 2147483647 h 6"/>
                <a:gd name="T8" fmla="*/ 2147483647 w 7"/>
                <a:gd name="T9" fmla="*/ 214748364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6"/>
                <a:gd name="T17" fmla="*/ 7 w 7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6">
                  <a:moveTo>
                    <a:pt x="4" y="1"/>
                  </a:moveTo>
                  <a:cubicBezTo>
                    <a:pt x="2" y="2"/>
                    <a:pt x="0" y="1"/>
                    <a:pt x="1" y="3"/>
                  </a:cubicBezTo>
                  <a:cubicBezTo>
                    <a:pt x="2" y="6"/>
                    <a:pt x="3" y="6"/>
                    <a:pt x="5" y="6"/>
                  </a:cubicBezTo>
                  <a:cubicBezTo>
                    <a:pt x="6" y="6"/>
                    <a:pt x="7" y="4"/>
                    <a:pt x="7" y="3"/>
                  </a:cubicBezTo>
                  <a:cubicBezTo>
                    <a:pt x="7" y="2"/>
                    <a:pt x="5" y="0"/>
                    <a:pt x="4" y="1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56" name="Freeform 370">
              <a:extLst>
                <a:ext uri="{FF2B5EF4-FFF2-40B4-BE49-F238E27FC236}">
                  <a16:creationId xmlns:a16="http://schemas.microsoft.com/office/drawing/2014/main" id="{DE2D3132-C0C1-4017-86D0-696AB6CFD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0910" y="5478763"/>
              <a:ext cx="17027" cy="17140"/>
            </a:xfrm>
            <a:custGeom>
              <a:avLst/>
              <a:gdLst>
                <a:gd name="T0" fmla="*/ 2147483647 w 23"/>
                <a:gd name="T1" fmla="*/ 2147483647 h 26"/>
                <a:gd name="T2" fmla="*/ 2147483647 w 23"/>
                <a:gd name="T3" fmla="*/ 2147483647 h 26"/>
                <a:gd name="T4" fmla="*/ 2147483647 w 23"/>
                <a:gd name="T5" fmla="*/ 2147483647 h 26"/>
                <a:gd name="T6" fmla="*/ 2147483647 w 23"/>
                <a:gd name="T7" fmla="*/ 2147483647 h 26"/>
                <a:gd name="T8" fmla="*/ 2147483647 w 23"/>
                <a:gd name="T9" fmla="*/ 2147483647 h 26"/>
                <a:gd name="T10" fmla="*/ 2147483647 w 23"/>
                <a:gd name="T11" fmla="*/ 2147483647 h 26"/>
                <a:gd name="T12" fmla="*/ 2147483647 w 23"/>
                <a:gd name="T13" fmla="*/ 2147483647 h 26"/>
                <a:gd name="T14" fmla="*/ 2147483647 w 23"/>
                <a:gd name="T15" fmla="*/ 2147483647 h 26"/>
                <a:gd name="T16" fmla="*/ 2147483647 w 23"/>
                <a:gd name="T17" fmla="*/ 2147483647 h 26"/>
                <a:gd name="T18" fmla="*/ 2147483647 w 23"/>
                <a:gd name="T19" fmla="*/ 2147483647 h 26"/>
                <a:gd name="T20" fmla="*/ 2147483647 w 23"/>
                <a:gd name="T21" fmla="*/ 2147483647 h 26"/>
                <a:gd name="T22" fmla="*/ 2147483647 w 23"/>
                <a:gd name="T23" fmla="*/ 2147483647 h 26"/>
                <a:gd name="T24" fmla="*/ 2147483647 w 23"/>
                <a:gd name="T25" fmla="*/ 2147483647 h 26"/>
                <a:gd name="T26" fmla="*/ 2147483647 w 23"/>
                <a:gd name="T27" fmla="*/ 2147483647 h 26"/>
                <a:gd name="T28" fmla="*/ 2147483647 w 23"/>
                <a:gd name="T29" fmla="*/ 2147483647 h 26"/>
                <a:gd name="T30" fmla="*/ 2147483647 w 23"/>
                <a:gd name="T31" fmla="*/ 2147483647 h 26"/>
                <a:gd name="T32" fmla="*/ 2147483647 w 23"/>
                <a:gd name="T33" fmla="*/ 2147483647 h 26"/>
                <a:gd name="T34" fmla="*/ 2147483647 w 23"/>
                <a:gd name="T35" fmla="*/ 2147483647 h 26"/>
                <a:gd name="T36" fmla="*/ 2147483647 w 23"/>
                <a:gd name="T37" fmla="*/ 2147483647 h 26"/>
                <a:gd name="T38" fmla="*/ 2147483647 w 23"/>
                <a:gd name="T39" fmla="*/ 2147483647 h 26"/>
                <a:gd name="T40" fmla="*/ 2147483647 w 23"/>
                <a:gd name="T41" fmla="*/ 2147483647 h 26"/>
                <a:gd name="T42" fmla="*/ 2147483647 w 23"/>
                <a:gd name="T43" fmla="*/ 2147483647 h 26"/>
                <a:gd name="T44" fmla="*/ 2147483647 w 23"/>
                <a:gd name="T45" fmla="*/ 2147483647 h 26"/>
                <a:gd name="T46" fmla="*/ 2147483647 w 23"/>
                <a:gd name="T47" fmla="*/ 2147483647 h 26"/>
                <a:gd name="T48" fmla="*/ 2147483647 w 23"/>
                <a:gd name="T49" fmla="*/ 2147483647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3"/>
                <a:gd name="T76" fmla="*/ 0 h 26"/>
                <a:gd name="T77" fmla="*/ 23 w 23"/>
                <a:gd name="T78" fmla="*/ 26 h 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3" h="26">
                  <a:moveTo>
                    <a:pt x="12" y="2"/>
                  </a:moveTo>
                  <a:cubicBezTo>
                    <a:pt x="10" y="2"/>
                    <a:pt x="9" y="1"/>
                    <a:pt x="8" y="2"/>
                  </a:cubicBezTo>
                  <a:cubicBezTo>
                    <a:pt x="7" y="3"/>
                    <a:pt x="6" y="3"/>
                    <a:pt x="7" y="5"/>
                  </a:cubicBezTo>
                  <a:cubicBezTo>
                    <a:pt x="9" y="8"/>
                    <a:pt x="9" y="8"/>
                    <a:pt x="10" y="10"/>
                  </a:cubicBezTo>
                  <a:cubicBezTo>
                    <a:pt x="10" y="13"/>
                    <a:pt x="11" y="13"/>
                    <a:pt x="9" y="14"/>
                  </a:cubicBezTo>
                  <a:cubicBezTo>
                    <a:pt x="8" y="14"/>
                    <a:pt x="6" y="12"/>
                    <a:pt x="7" y="14"/>
                  </a:cubicBezTo>
                  <a:cubicBezTo>
                    <a:pt x="8" y="16"/>
                    <a:pt x="9" y="15"/>
                    <a:pt x="7" y="16"/>
                  </a:cubicBezTo>
                  <a:cubicBezTo>
                    <a:pt x="6" y="17"/>
                    <a:pt x="5" y="17"/>
                    <a:pt x="4" y="17"/>
                  </a:cubicBezTo>
                  <a:cubicBezTo>
                    <a:pt x="4" y="17"/>
                    <a:pt x="1" y="18"/>
                    <a:pt x="3" y="20"/>
                  </a:cubicBezTo>
                  <a:cubicBezTo>
                    <a:pt x="4" y="22"/>
                    <a:pt x="5" y="23"/>
                    <a:pt x="4" y="24"/>
                  </a:cubicBezTo>
                  <a:cubicBezTo>
                    <a:pt x="2" y="26"/>
                    <a:pt x="0" y="26"/>
                    <a:pt x="3" y="26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7" y="25"/>
                    <a:pt x="6" y="22"/>
                    <a:pt x="7" y="22"/>
                  </a:cubicBezTo>
                  <a:cubicBezTo>
                    <a:pt x="9" y="21"/>
                    <a:pt x="8" y="19"/>
                    <a:pt x="11" y="20"/>
                  </a:cubicBezTo>
                  <a:cubicBezTo>
                    <a:pt x="13" y="22"/>
                    <a:pt x="12" y="22"/>
                    <a:pt x="16" y="20"/>
                  </a:cubicBezTo>
                  <a:cubicBezTo>
                    <a:pt x="20" y="19"/>
                    <a:pt x="23" y="18"/>
                    <a:pt x="22" y="16"/>
                  </a:cubicBezTo>
                  <a:cubicBezTo>
                    <a:pt x="22" y="14"/>
                    <a:pt x="22" y="12"/>
                    <a:pt x="21" y="12"/>
                  </a:cubicBezTo>
                  <a:cubicBezTo>
                    <a:pt x="20" y="12"/>
                    <a:pt x="21" y="10"/>
                    <a:pt x="19" y="12"/>
                  </a:cubicBezTo>
                  <a:cubicBezTo>
                    <a:pt x="18" y="14"/>
                    <a:pt x="17" y="13"/>
                    <a:pt x="16" y="12"/>
                  </a:cubicBezTo>
                  <a:cubicBezTo>
                    <a:pt x="15" y="12"/>
                    <a:pt x="14" y="8"/>
                    <a:pt x="16" y="9"/>
                  </a:cubicBezTo>
                  <a:cubicBezTo>
                    <a:pt x="18" y="10"/>
                    <a:pt x="20" y="10"/>
                    <a:pt x="21" y="10"/>
                  </a:cubicBezTo>
                  <a:cubicBezTo>
                    <a:pt x="21" y="9"/>
                    <a:pt x="21" y="8"/>
                    <a:pt x="19" y="7"/>
                  </a:cubicBezTo>
                  <a:cubicBezTo>
                    <a:pt x="17" y="6"/>
                    <a:pt x="16" y="5"/>
                    <a:pt x="15" y="3"/>
                  </a:cubicBezTo>
                  <a:cubicBezTo>
                    <a:pt x="14" y="2"/>
                    <a:pt x="14" y="0"/>
                    <a:pt x="13" y="1"/>
                  </a:cubicBezTo>
                  <a:cubicBezTo>
                    <a:pt x="12" y="2"/>
                    <a:pt x="12" y="2"/>
                    <a:pt x="12" y="2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57" name="Freeform 371">
              <a:extLst>
                <a:ext uri="{FF2B5EF4-FFF2-40B4-BE49-F238E27FC236}">
                  <a16:creationId xmlns:a16="http://schemas.microsoft.com/office/drawing/2014/main" id="{6E16D179-E796-479F-8104-D5D6BFD043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04860" y="5163381"/>
              <a:ext cx="136217" cy="190829"/>
            </a:xfrm>
            <a:custGeom>
              <a:avLst/>
              <a:gdLst>
                <a:gd name="T0" fmla="*/ 2147483647 w 186"/>
                <a:gd name="T1" fmla="*/ 2147483647 h 300"/>
                <a:gd name="T2" fmla="*/ 2147483647 w 186"/>
                <a:gd name="T3" fmla="*/ 2147483647 h 300"/>
                <a:gd name="T4" fmla="*/ 2147483647 w 186"/>
                <a:gd name="T5" fmla="*/ 2147483647 h 300"/>
                <a:gd name="T6" fmla="*/ 2147483647 w 186"/>
                <a:gd name="T7" fmla="*/ 2147483647 h 300"/>
                <a:gd name="T8" fmla="*/ 2147483647 w 186"/>
                <a:gd name="T9" fmla="*/ 2147483647 h 300"/>
                <a:gd name="T10" fmla="*/ 2147483647 w 186"/>
                <a:gd name="T11" fmla="*/ 2147483647 h 300"/>
                <a:gd name="T12" fmla="*/ 2147483647 w 186"/>
                <a:gd name="T13" fmla="*/ 2147483647 h 300"/>
                <a:gd name="T14" fmla="*/ 2147483647 w 186"/>
                <a:gd name="T15" fmla="*/ 2147483647 h 300"/>
                <a:gd name="T16" fmla="*/ 2147483647 w 186"/>
                <a:gd name="T17" fmla="*/ 2147483647 h 300"/>
                <a:gd name="T18" fmla="*/ 2147483647 w 186"/>
                <a:gd name="T19" fmla="*/ 2147483647 h 300"/>
                <a:gd name="T20" fmla="*/ 2147483647 w 186"/>
                <a:gd name="T21" fmla="*/ 2147483647 h 300"/>
                <a:gd name="T22" fmla="*/ 2147483647 w 186"/>
                <a:gd name="T23" fmla="*/ 2147483647 h 300"/>
                <a:gd name="T24" fmla="*/ 2147483647 w 186"/>
                <a:gd name="T25" fmla="*/ 2147483647 h 300"/>
                <a:gd name="T26" fmla="*/ 2147483647 w 186"/>
                <a:gd name="T27" fmla="*/ 2147483647 h 300"/>
                <a:gd name="T28" fmla="*/ 2147483647 w 186"/>
                <a:gd name="T29" fmla="*/ 2147483647 h 300"/>
                <a:gd name="T30" fmla="*/ 2147483647 w 186"/>
                <a:gd name="T31" fmla="*/ 2147483647 h 300"/>
                <a:gd name="T32" fmla="*/ 2147483647 w 186"/>
                <a:gd name="T33" fmla="*/ 2147483647 h 300"/>
                <a:gd name="T34" fmla="*/ 2147483647 w 186"/>
                <a:gd name="T35" fmla="*/ 2147483647 h 300"/>
                <a:gd name="T36" fmla="*/ 2147483647 w 186"/>
                <a:gd name="T37" fmla="*/ 2147483647 h 300"/>
                <a:gd name="T38" fmla="*/ 2147483647 w 186"/>
                <a:gd name="T39" fmla="*/ 2147483647 h 300"/>
                <a:gd name="T40" fmla="*/ 2147483647 w 186"/>
                <a:gd name="T41" fmla="*/ 2147483647 h 300"/>
                <a:gd name="T42" fmla="*/ 2147483647 w 186"/>
                <a:gd name="T43" fmla="*/ 2147483647 h 300"/>
                <a:gd name="T44" fmla="*/ 2147483647 w 186"/>
                <a:gd name="T45" fmla="*/ 2147483647 h 300"/>
                <a:gd name="T46" fmla="*/ 2147483647 w 186"/>
                <a:gd name="T47" fmla="*/ 2147483647 h 300"/>
                <a:gd name="T48" fmla="*/ 2147483647 w 186"/>
                <a:gd name="T49" fmla="*/ 2147483647 h 300"/>
                <a:gd name="T50" fmla="*/ 2147483647 w 186"/>
                <a:gd name="T51" fmla="*/ 2147483647 h 300"/>
                <a:gd name="T52" fmla="*/ 2147483647 w 186"/>
                <a:gd name="T53" fmla="*/ 2147483647 h 300"/>
                <a:gd name="T54" fmla="*/ 2147483647 w 186"/>
                <a:gd name="T55" fmla="*/ 2147483647 h 300"/>
                <a:gd name="T56" fmla="*/ 2147483647 w 186"/>
                <a:gd name="T57" fmla="*/ 2147483647 h 300"/>
                <a:gd name="T58" fmla="*/ 2147483647 w 186"/>
                <a:gd name="T59" fmla="*/ 2147483647 h 300"/>
                <a:gd name="T60" fmla="*/ 2147483647 w 186"/>
                <a:gd name="T61" fmla="*/ 2147483647 h 300"/>
                <a:gd name="T62" fmla="*/ 2147483647 w 186"/>
                <a:gd name="T63" fmla="*/ 2147483647 h 300"/>
                <a:gd name="T64" fmla="*/ 2147483647 w 186"/>
                <a:gd name="T65" fmla="*/ 2147483647 h 300"/>
                <a:gd name="T66" fmla="*/ 2147483647 w 186"/>
                <a:gd name="T67" fmla="*/ 2147483647 h 300"/>
                <a:gd name="T68" fmla="*/ 2147483647 w 186"/>
                <a:gd name="T69" fmla="*/ 2147483647 h 300"/>
                <a:gd name="T70" fmla="*/ 2147483647 w 186"/>
                <a:gd name="T71" fmla="*/ 2147483647 h 300"/>
                <a:gd name="T72" fmla="*/ 2147483647 w 186"/>
                <a:gd name="T73" fmla="*/ 2147483647 h 300"/>
                <a:gd name="T74" fmla="*/ 2147483647 w 186"/>
                <a:gd name="T75" fmla="*/ 2147483647 h 300"/>
                <a:gd name="T76" fmla="*/ 2147483647 w 186"/>
                <a:gd name="T77" fmla="*/ 2147483647 h 300"/>
                <a:gd name="T78" fmla="*/ 2147483647 w 186"/>
                <a:gd name="T79" fmla="*/ 2147483647 h 300"/>
                <a:gd name="T80" fmla="*/ 2147483647 w 186"/>
                <a:gd name="T81" fmla="*/ 2147483647 h 300"/>
                <a:gd name="T82" fmla="*/ 2147483647 w 186"/>
                <a:gd name="T83" fmla="*/ 2147483647 h 300"/>
                <a:gd name="T84" fmla="*/ 2147483647 w 186"/>
                <a:gd name="T85" fmla="*/ 2147483647 h 300"/>
                <a:gd name="T86" fmla="*/ 2147483647 w 186"/>
                <a:gd name="T87" fmla="*/ 2147483647 h 300"/>
                <a:gd name="T88" fmla="*/ 2147483647 w 186"/>
                <a:gd name="T89" fmla="*/ 2147483647 h 300"/>
                <a:gd name="T90" fmla="*/ 2147483647 w 186"/>
                <a:gd name="T91" fmla="*/ 2147483647 h 300"/>
                <a:gd name="T92" fmla="*/ 2147483647 w 186"/>
                <a:gd name="T93" fmla="*/ 2147483647 h 300"/>
                <a:gd name="T94" fmla="*/ 2147483647 w 186"/>
                <a:gd name="T95" fmla="*/ 2147483647 h 300"/>
                <a:gd name="T96" fmla="*/ 2147483647 w 186"/>
                <a:gd name="T97" fmla="*/ 2147483647 h 300"/>
                <a:gd name="T98" fmla="*/ 2147483647 w 186"/>
                <a:gd name="T99" fmla="*/ 2147483647 h 300"/>
                <a:gd name="T100" fmla="*/ 2147483647 w 186"/>
                <a:gd name="T101" fmla="*/ 2147483647 h 300"/>
                <a:gd name="T102" fmla="*/ 2147483647 w 186"/>
                <a:gd name="T103" fmla="*/ 2147483647 h 300"/>
                <a:gd name="T104" fmla="*/ 2147483647 w 186"/>
                <a:gd name="T105" fmla="*/ 2147483647 h 300"/>
                <a:gd name="T106" fmla="*/ 2147483647 w 186"/>
                <a:gd name="T107" fmla="*/ 2147483647 h 300"/>
                <a:gd name="T108" fmla="*/ 2147483647 w 186"/>
                <a:gd name="T109" fmla="*/ 2147483647 h 300"/>
                <a:gd name="T110" fmla="*/ 2147483647 w 186"/>
                <a:gd name="T111" fmla="*/ 2147483647 h 3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6"/>
                <a:gd name="T169" fmla="*/ 0 h 300"/>
                <a:gd name="T170" fmla="*/ 186 w 186"/>
                <a:gd name="T171" fmla="*/ 300 h 3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6" h="300">
                  <a:moveTo>
                    <a:pt x="184" y="145"/>
                  </a:moveTo>
                  <a:cubicBezTo>
                    <a:pt x="183" y="143"/>
                    <a:pt x="179" y="144"/>
                    <a:pt x="179" y="142"/>
                  </a:cubicBezTo>
                  <a:cubicBezTo>
                    <a:pt x="179" y="140"/>
                    <a:pt x="176" y="137"/>
                    <a:pt x="174" y="138"/>
                  </a:cubicBezTo>
                  <a:cubicBezTo>
                    <a:pt x="172" y="139"/>
                    <a:pt x="170" y="136"/>
                    <a:pt x="168" y="138"/>
                  </a:cubicBezTo>
                  <a:cubicBezTo>
                    <a:pt x="166" y="141"/>
                    <a:pt x="163" y="144"/>
                    <a:pt x="162" y="143"/>
                  </a:cubicBezTo>
                  <a:cubicBezTo>
                    <a:pt x="161" y="142"/>
                    <a:pt x="160" y="143"/>
                    <a:pt x="158" y="145"/>
                  </a:cubicBezTo>
                  <a:cubicBezTo>
                    <a:pt x="157" y="147"/>
                    <a:pt x="144" y="157"/>
                    <a:pt x="142" y="155"/>
                  </a:cubicBezTo>
                  <a:cubicBezTo>
                    <a:pt x="140" y="154"/>
                    <a:pt x="139" y="156"/>
                    <a:pt x="139" y="156"/>
                  </a:cubicBezTo>
                  <a:cubicBezTo>
                    <a:pt x="139" y="156"/>
                    <a:pt x="139" y="153"/>
                    <a:pt x="135" y="152"/>
                  </a:cubicBezTo>
                  <a:cubicBezTo>
                    <a:pt x="131" y="151"/>
                    <a:pt x="125" y="151"/>
                    <a:pt x="123" y="148"/>
                  </a:cubicBezTo>
                  <a:cubicBezTo>
                    <a:pt x="121" y="144"/>
                    <a:pt x="117" y="142"/>
                    <a:pt x="115" y="141"/>
                  </a:cubicBezTo>
                  <a:cubicBezTo>
                    <a:pt x="113" y="139"/>
                    <a:pt x="109" y="138"/>
                    <a:pt x="109" y="140"/>
                  </a:cubicBezTo>
                  <a:cubicBezTo>
                    <a:pt x="110" y="141"/>
                    <a:pt x="104" y="138"/>
                    <a:pt x="103" y="136"/>
                  </a:cubicBezTo>
                  <a:cubicBezTo>
                    <a:pt x="102" y="133"/>
                    <a:pt x="103" y="132"/>
                    <a:pt x="102" y="131"/>
                  </a:cubicBezTo>
                  <a:cubicBezTo>
                    <a:pt x="101" y="130"/>
                    <a:pt x="105" y="130"/>
                    <a:pt x="104" y="128"/>
                  </a:cubicBezTo>
                  <a:cubicBezTo>
                    <a:pt x="103" y="125"/>
                    <a:pt x="101" y="125"/>
                    <a:pt x="101" y="119"/>
                  </a:cubicBezTo>
                  <a:cubicBezTo>
                    <a:pt x="101" y="113"/>
                    <a:pt x="103" y="112"/>
                    <a:pt x="101" y="110"/>
                  </a:cubicBezTo>
                  <a:cubicBezTo>
                    <a:pt x="99" y="109"/>
                    <a:pt x="99" y="105"/>
                    <a:pt x="98" y="104"/>
                  </a:cubicBezTo>
                  <a:cubicBezTo>
                    <a:pt x="96" y="103"/>
                    <a:pt x="99" y="102"/>
                    <a:pt x="99" y="101"/>
                  </a:cubicBezTo>
                  <a:cubicBezTo>
                    <a:pt x="100" y="101"/>
                    <a:pt x="101" y="100"/>
                    <a:pt x="100" y="99"/>
                  </a:cubicBezTo>
                  <a:cubicBezTo>
                    <a:pt x="99" y="98"/>
                    <a:pt x="97" y="102"/>
                    <a:pt x="95" y="101"/>
                  </a:cubicBezTo>
                  <a:cubicBezTo>
                    <a:pt x="94" y="99"/>
                    <a:pt x="93" y="98"/>
                    <a:pt x="92" y="97"/>
                  </a:cubicBezTo>
                  <a:cubicBezTo>
                    <a:pt x="91" y="97"/>
                    <a:pt x="94" y="94"/>
                    <a:pt x="92" y="93"/>
                  </a:cubicBezTo>
                  <a:cubicBezTo>
                    <a:pt x="91" y="93"/>
                    <a:pt x="91" y="91"/>
                    <a:pt x="89" y="90"/>
                  </a:cubicBezTo>
                  <a:cubicBezTo>
                    <a:pt x="88" y="90"/>
                    <a:pt x="86" y="88"/>
                    <a:pt x="84" y="89"/>
                  </a:cubicBezTo>
                  <a:cubicBezTo>
                    <a:pt x="83" y="90"/>
                    <a:pt x="86" y="94"/>
                    <a:pt x="87" y="94"/>
                  </a:cubicBezTo>
                  <a:cubicBezTo>
                    <a:pt x="89" y="95"/>
                    <a:pt x="90" y="98"/>
                    <a:pt x="89" y="98"/>
                  </a:cubicBezTo>
                  <a:cubicBezTo>
                    <a:pt x="88" y="99"/>
                    <a:pt x="89" y="100"/>
                    <a:pt x="89" y="101"/>
                  </a:cubicBezTo>
                  <a:cubicBezTo>
                    <a:pt x="90" y="101"/>
                    <a:pt x="89" y="101"/>
                    <a:pt x="88" y="102"/>
                  </a:cubicBezTo>
                  <a:cubicBezTo>
                    <a:pt x="87" y="102"/>
                    <a:pt x="86" y="103"/>
                    <a:pt x="87" y="105"/>
                  </a:cubicBezTo>
                  <a:cubicBezTo>
                    <a:pt x="89" y="107"/>
                    <a:pt x="91" y="109"/>
                    <a:pt x="90" y="110"/>
                  </a:cubicBezTo>
                  <a:cubicBezTo>
                    <a:pt x="90" y="112"/>
                    <a:pt x="91" y="113"/>
                    <a:pt x="90" y="115"/>
                  </a:cubicBezTo>
                  <a:cubicBezTo>
                    <a:pt x="89" y="117"/>
                    <a:pt x="88" y="120"/>
                    <a:pt x="86" y="119"/>
                  </a:cubicBezTo>
                  <a:cubicBezTo>
                    <a:pt x="83" y="117"/>
                    <a:pt x="81" y="116"/>
                    <a:pt x="81" y="113"/>
                  </a:cubicBezTo>
                  <a:cubicBezTo>
                    <a:pt x="81" y="110"/>
                    <a:pt x="83" y="108"/>
                    <a:pt x="81" y="108"/>
                  </a:cubicBezTo>
                  <a:cubicBezTo>
                    <a:pt x="78" y="108"/>
                    <a:pt x="75" y="108"/>
                    <a:pt x="75" y="106"/>
                  </a:cubicBezTo>
                  <a:cubicBezTo>
                    <a:pt x="75" y="105"/>
                    <a:pt x="75" y="105"/>
                    <a:pt x="73" y="105"/>
                  </a:cubicBezTo>
                  <a:cubicBezTo>
                    <a:pt x="71" y="106"/>
                    <a:pt x="70" y="104"/>
                    <a:pt x="69" y="103"/>
                  </a:cubicBezTo>
                  <a:cubicBezTo>
                    <a:pt x="67" y="101"/>
                    <a:pt x="65" y="101"/>
                    <a:pt x="65" y="103"/>
                  </a:cubicBezTo>
                  <a:cubicBezTo>
                    <a:pt x="64" y="105"/>
                    <a:pt x="62" y="104"/>
                    <a:pt x="62" y="102"/>
                  </a:cubicBezTo>
                  <a:cubicBezTo>
                    <a:pt x="63" y="100"/>
                    <a:pt x="65" y="101"/>
                    <a:pt x="66" y="100"/>
                  </a:cubicBezTo>
                  <a:cubicBezTo>
                    <a:pt x="67" y="98"/>
                    <a:pt x="65" y="96"/>
                    <a:pt x="66" y="95"/>
                  </a:cubicBezTo>
                  <a:cubicBezTo>
                    <a:pt x="67" y="95"/>
                    <a:pt x="68" y="95"/>
                    <a:pt x="68" y="94"/>
                  </a:cubicBezTo>
                  <a:cubicBezTo>
                    <a:pt x="68" y="93"/>
                    <a:pt x="64" y="96"/>
                    <a:pt x="65" y="93"/>
                  </a:cubicBezTo>
                  <a:cubicBezTo>
                    <a:pt x="65" y="91"/>
                    <a:pt x="64" y="89"/>
                    <a:pt x="65" y="89"/>
                  </a:cubicBezTo>
                  <a:cubicBezTo>
                    <a:pt x="67" y="88"/>
                    <a:pt x="65" y="86"/>
                    <a:pt x="65" y="85"/>
                  </a:cubicBezTo>
                  <a:cubicBezTo>
                    <a:pt x="66" y="84"/>
                    <a:pt x="69" y="85"/>
                    <a:pt x="69" y="84"/>
                  </a:cubicBezTo>
                  <a:cubicBezTo>
                    <a:pt x="69" y="83"/>
                    <a:pt x="67" y="82"/>
                    <a:pt x="67" y="82"/>
                  </a:cubicBezTo>
                  <a:cubicBezTo>
                    <a:pt x="67" y="81"/>
                    <a:pt x="69" y="81"/>
                    <a:pt x="69" y="80"/>
                  </a:cubicBezTo>
                  <a:cubicBezTo>
                    <a:pt x="69" y="79"/>
                    <a:pt x="64" y="79"/>
                    <a:pt x="64" y="76"/>
                  </a:cubicBezTo>
                  <a:cubicBezTo>
                    <a:pt x="63" y="72"/>
                    <a:pt x="64" y="70"/>
                    <a:pt x="61" y="69"/>
                  </a:cubicBezTo>
                  <a:cubicBezTo>
                    <a:pt x="58" y="69"/>
                    <a:pt x="57" y="67"/>
                    <a:pt x="57" y="65"/>
                  </a:cubicBezTo>
                  <a:cubicBezTo>
                    <a:pt x="58" y="63"/>
                    <a:pt x="59" y="62"/>
                    <a:pt x="57" y="61"/>
                  </a:cubicBezTo>
                  <a:cubicBezTo>
                    <a:pt x="55" y="60"/>
                    <a:pt x="53" y="60"/>
                    <a:pt x="53" y="59"/>
                  </a:cubicBezTo>
                  <a:cubicBezTo>
                    <a:pt x="54" y="58"/>
                    <a:pt x="55" y="57"/>
                    <a:pt x="57" y="58"/>
                  </a:cubicBezTo>
                  <a:cubicBezTo>
                    <a:pt x="58" y="59"/>
                    <a:pt x="60" y="58"/>
                    <a:pt x="60" y="60"/>
                  </a:cubicBezTo>
                  <a:cubicBezTo>
                    <a:pt x="60" y="61"/>
                    <a:pt x="61" y="63"/>
                    <a:pt x="61" y="62"/>
                  </a:cubicBezTo>
                  <a:cubicBezTo>
                    <a:pt x="62" y="61"/>
                    <a:pt x="62" y="60"/>
                    <a:pt x="62" y="58"/>
                  </a:cubicBezTo>
                  <a:cubicBezTo>
                    <a:pt x="62" y="57"/>
                    <a:pt x="63" y="56"/>
                    <a:pt x="61" y="55"/>
                  </a:cubicBezTo>
                  <a:cubicBezTo>
                    <a:pt x="60" y="53"/>
                    <a:pt x="61" y="52"/>
                    <a:pt x="60" y="51"/>
                  </a:cubicBezTo>
                  <a:cubicBezTo>
                    <a:pt x="60" y="49"/>
                    <a:pt x="61" y="51"/>
                    <a:pt x="59" y="49"/>
                  </a:cubicBezTo>
                  <a:cubicBezTo>
                    <a:pt x="58" y="47"/>
                    <a:pt x="59" y="47"/>
                    <a:pt x="58" y="46"/>
                  </a:cubicBezTo>
                  <a:cubicBezTo>
                    <a:pt x="56" y="45"/>
                    <a:pt x="55" y="46"/>
                    <a:pt x="55" y="44"/>
                  </a:cubicBezTo>
                  <a:cubicBezTo>
                    <a:pt x="55" y="43"/>
                    <a:pt x="55" y="42"/>
                    <a:pt x="55" y="42"/>
                  </a:cubicBezTo>
                  <a:cubicBezTo>
                    <a:pt x="55" y="42"/>
                    <a:pt x="57" y="42"/>
                    <a:pt x="56" y="41"/>
                  </a:cubicBezTo>
                  <a:cubicBezTo>
                    <a:pt x="54" y="40"/>
                    <a:pt x="54" y="41"/>
                    <a:pt x="54" y="40"/>
                  </a:cubicBezTo>
                  <a:cubicBezTo>
                    <a:pt x="54" y="38"/>
                    <a:pt x="57" y="36"/>
                    <a:pt x="54" y="37"/>
                  </a:cubicBezTo>
                  <a:cubicBezTo>
                    <a:pt x="51" y="37"/>
                    <a:pt x="51" y="38"/>
                    <a:pt x="50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8" y="37"/>
                    <a:pt x="49" y="39"/>
                  </a:cubicBezTo>
                  <a:cubicBezTo>
                    <a:pt x="49" y="40"/>
                    <a:pt x="48" y="42"/>
                    <a:pt x="47" y="40"/>
                  </a:cubicBezTo>
                  <a:cubicBezTo>
                    <a:pt x="46" y="38"/>
                    <a:pt x="48" y="36"/>
                    <a:pt x="46" y="36"/>
                  </a:cubicBezTo>
                  <a:cubicBezTo>
                    <a:pt x="44" y="35"/>
                    <a:pt x="42" y="33"/>
                    <a:pt x="44" y="33"/>
                  </a:cubicBezTo>
                  <a:cubicBezTo>
                    <a:pt x="46" y="33"/>
                    <a:pt x="47" y="35"/>
                    <a:pt x="47" y="34"/>
                  </a:cubicBezTo>
                  <a:cubicBezTo>
                    <a:pt x="48" y="33"/>
                    <a:pt x="47" y="31"/>
                    <a:pt x="46" y="31"/>
                  </a:cubicBezTo>
                  <a:cubicBezTo>
                    <a:pt x="44" y="31"/>
                    <a:pt x="41" y="33"/>
                    <a:pt x="42" y="31"/>
                  </a:cubicBezTo>
                  <a:cubicBezTo>
                    <a:pt x="42" y="29"/>
                    <a:pt x="43" y="26"/>
                    <a:pt x="40" y="26"/>
                  </a:cubicBezTo>
                  <a:cubicBezTo>
                    <a:pt x="38" y="26"/>
                    <a:pt x="35" y="27"/>
                    <a:pt x="35" y="28"/>
                  </a:cubicBezTo>
                  <a:cubicBezTo>
                    <a:pt x="34" y="29"/>
                    <a:pt x="35" y="26"/>
                    <a:pt x="33" y="25"/>
                  </a:cubicBezTo>
                  <a:cubicBezTo>
                    <a:pt x="32" y="24"/>
                    <a:pt x="31" y="23"/>
                    <a:pt x="30" y="24"/>
                  </a:cubicBezTo>
                  <a:cubicBezTo>
                    <a:pt x="29" y="24"/>
                    <a:pt x="30" y="26"/>
                    <a:pt x="28" y="25"/>
                  </a:cubicBezTo>
                  <a:cubicBezTo>
                    <a:pt x="26" y="25"/>
                    <a:pt x="24" y="24"/>
                    <a:pt x="24" y="22"/>
                  </a:cubicBezTo>
                  <a:cubicBezTo>
                    <a:pt x="25" y="20"/>
                    <a:pt x="26" y="19"/>
                    <a:pt x="25" y="18"/>
                  </a:cubicBezTo>
                  <a:cubicBezTo>
                    <a:pt x="24" y="17"/>
                    <a:pt x="23" y="18"/>
                    <a:pt x="22" y="19"/>
                  </a:cubicBezTo>
                  <a:cubicBezTo>
                    <a:pt x="21" y="20"/>
                    <a:pt x="21" y="22"/>
                    <a:pt x="22" y="22"/>
                  </a:cubicBezTo>
                  <a:cubicBezTo>
                    <a:pt x="23" y="23"/>
                    <a:pt x="23" y="27"/>
                    <a:pt x="21" y="26"/>
                  </a:cubicBezTo>
                  <a:cubicBezTo>
                    <a:pt x="19" y="24"/>
                    <a:pt x="21" y="23"/>
                    <a:pt x="20" y="22"/>
                  </a:cubicBezTo>
                  <a:cubicBezTo>
                    <a:pt x="19" y="20"/>
                    <a:pt x="16" y="20"/>
                    <a:pt x="17" y="18"/>
                  </a:cubicBezTo>
                  <a:cubicBezTo>
                    <a:pt x="17" y="17"/>
                    <a:pt x="17" y="17"/>
                    <a:pt x="15" y="15"/>
                  </a:cubicBezTo>
                  <a:cubicBezTo>
                    <a:pt x="13" y="13"/>
                    <a:pt x="12" y="11"/>
                    <a:pt x="12" y="10"/>
                  </a:cubicBezTo>
                  <a:cubicBezTo>
                    <a:pt x="12" y="8"/>
                    <a:pt x="12" y="7"/>
                    <a:pt x="11" y="7"/>
                  </a:cubicBezTo>
                  <a:cubicBezTo>
                    <a:pt x="10" y="8"/>
                    <a:pt x="9" y="8"/>
                    <a:pt x="9" y="6"/>
                  </a:cubicBezTo>
                  <a:cubicBezTo>
                    <a:pt x="10" y="5"/>
                    <a:pt x="12" y="7"/>
                    <a:pt x="12" y="5"/>
                  </a:cubicBezTo>
                  <a:cubicBezTo>
                    <a:pt x="12" y="4"/>
                    <a:pt x="12" y="4"/>
                    <a:pt x="12" y="3"/>
                  </a:cubicBezTo>
                  <a:cubicBezTo>
                    <a:pt x="13" y="2"/>
                    <a:pt x="14" y="0"/>
                    <a:pt x="12" y="1"/>
                  </a:cubicBezTo>
                  <a:cubicBezTo>
                    <a:pt x="12" y="1"/>
                    <a:pt x="10" y="2"/>
                    <a:pt x="8" y="1"/>
                  </a:cubicBezTo>
                  <a:cubicBezTo>
                    <a:pt x="7" y="0"/>
                    <a:pt x="7" y="2"/>
                    <a:pt x="6" y="2"/>
                  </a:cubicBezTo>
                  <a:cubicBezTo>
                    <a:pt x="5" y="2"/>
                    <a:pt x="2" y="0"/>
                    <a:pt x="1" y="1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3" y="6"/>
                    <a:pt x="16" y="21"/>
                    <a:pt x="16" y="25"/>
                  </a:cubicBezTo>
                  <a:cubicBezTo>
                    <a:pt x="16" y="28"/>
                    <a:pt x="17" y="31"/>
                    <a:pt x="15" y="31"/>
                  </a:cubicBezTo>
                  <a:cubicBezTo>
                    <a:pt x="14" y="31"/>
                    <a:pt x="12" y="32"/>
                    <a:pt x="14" y="34"/>
                  </a:cubicBezTo>
                  <a:cubicBezTo>
                    <a:pt x="15" y="35"/>
                    <a:pt x="16" y="36"/>
                    <a:pt x="16" y="37"/>
                  </a:cubicBezTo>
                  <a:cubicBezTo>
                    <a:pt x="15" y="38"/>
                    <a:pt x="22" y="47"/>
                    <a:pt x="23" y="45"/>
                  </a:cubicBezTo>
                  <a:cubicBezTo>
                    <a:pt x="23" y="43"/>
                    <a:pt x="24" y="41"/>
                    <a:pt x="26" y="41"/>
                  </a:cubicBezTo>
                  <a:cubicBezTo>
                    <a:pt x="27" y="41"/>
                    <a:pt x="29" y="40"/>
                    <a:pt x="29" y="39"/>
                  </a:cubicBezTo>
                  <a:cubicBezTo>
                    <a:pt x="29" y="38"/>
                    <a:pt x="30" y="39"/>
                    <a:pt x="31" y="40"/>
                  </a:cubicBezTo>
                  <a:cubicBezTo>
                    <a:pt x="31" y="41"/>
                    <a:pt x="31" y="42"/>
                    <a:pt x="29" y="42"/>
                  </a:cubicBezTo>
                  <a:cubicBezTo>
                    <a:pt x="28" y="42"/>
                    <a:pt x="25" y="42"/>
                    <a:pt x="24" y="44"/>
                  </a:cubicBezTo>
                  <a:cubicBezTo>
                    <a:pt x="24" y="46"/>
                    <a:pt x="21" y="48"/>
                    <a:pt x="23" y="49"/>
                  </a:cubicBezTo>
                  <a:cubicBezTo>
                    <a:pt x="25" y="50"/>
                    <a:pt x="38" y="67"/>
                    <a:pt x="41" y="78"/>
                  </a:cubicBezTo>
                  <a:cubicBezTo>
                    <a:pt x="43" y="84"/>
                    <a:pt x="43" y="83"/>
                    <a:pt x="45" y="83"/>
                  </a:cubicBezTo>
                  <a:cubicBezTo>
                    <a:pt x="47" y="83"/>
                    <a:pt x="49" y="80"/>
                    <a:pt x="47" y="79"/>
                  </a:cubicBezTo>
                  <a:cubicBezTo>
                    <a:pt x="45" y="77"/>
                    <a:pt x="41" y="73"/>
                    <a:pt x="44" y="73"/>
                  </a:cubicBezTo>
                  <a:cubicBezTo>
                    <a:pt x="47" y="74"/>
                    <a:pt x="48" y="74"/>
                    <a:pt x="48" y="75"/>
                  </a:cubicBezTo>
                  <a:cubicBezTo>
                    <a:pt x="48" y="77"/>
                    <a:pt x="49" y="78"/>
                    <a:pt x="50" y="77"/>
                  </a:cubicBezTo>
                  <a:cubicBezTo>
                    <a:pt x="51" y="76"/>
                    <a:pt x="49" y="72"/>
                    <a:pt x="50" y="72"/>
                  </a:cubicBezTo>
                  <a:cubicBezTo>
                    <a:pt x="51" y="73"/>
                    <a:pt x="51" y="76"/>
                    <a:pt x="53" y="75"/>
                  </a:cubicBezTo>
                  <a:cubicBezTo>
                    <a:pt x="54" y="75"/>
                    <a:pt x="56" y="74"/>
                    <a:pt x="55" y="76"/>
                  </a:cubicBezTo>
                  <a:cubicBezTo>
                    <a:pt x="53" y="77"/>
                    <a:pt x="52" y="77"/>
                    <a:pt x="53" y="78"/>
                  </a:cubicBezTo>
                  <a:cubicBezTo>
                    <a:pt x="53" y="79"/>
                    <a:pt x="55" y="78"/>
                    <a:pt x="55" y="79"/>
                  </a:cubicBezTo>
                  <a:cubicBezTo>
                    <a:pt x="55" y="81"/>
                    <a:pt x="53" y="81"/>
                    <a:pt x="52" y="81"/>
                  </a:cubicBezTo>
                  <a:cubicBezTo>
                    <a:pt x="52" y="80"/>
                    <a:pt x="50" y="80"/>
                    <a:pt x="50" y="82"/>
                  </a:cubicBezTo>
                  <a:cubicBezTo>
                    <a:pt x="50" y="83"/>
                    <a:pt x="52" y="85"/>
                    <a:pt x="53" y="84"/>
                  </a:cubicBezTo>
                  <a:cubicBezTo>
                    <a:pt x="54" y="83"/>
                    <a:pt x="56" y="82"/>
                    <a:pt x="56" y="83"/>
                  </a:cubicBezTo>
                  <a:cubicBezTo>
                    <a:pt x="56" y="85"/>
                    <a:pt x="54" y="85"/>
                    <a:pt x="55" y="87"/>
                  </a:cubicBezTo>
                  <a:cubicBezTo>
                    <a:pt x="56" y="89"/>
                    <a:pt x="56" y="91"/>
                    <a:pt x="56" y="92"/>
                  </a:cubicBezTo>
                  <a:cubicBezTo>
                    <a:pt x="55" y="93"/>
                    <a:pt x="54" y="94"/>
                    <a:pt x="53" y="93"/>
                  </a:cubicBezTo>
                  <a:cubicBezTo>
                    <a:pt x="52" y="93"/>
                    <a:pt x="55" y="90"/>
                    <a:pt x="53" y="90"/>
                  </a:cubicBezTo>
                  <a:cubicBezTo>
                    <a:pt x="52" y="90"/>
                    <a:pt x="51" y="89"/>
                    <a:pt x="51" y="87"/>
                  </a:cubicBezTo>
                  <a:cubicBezTo>
                    <a:pt x="50" y="86"/>
                    <a:pt x="50" y="86"/>
                    <a:pt x="49" y="86"/>
                  </a:cubicBezTo>
                  <a:cubicBezTo>
                    <a:pt x="48" y="86"/>
                    <a:pt x="46" y="86"/>
                    <a:pt x="47" y="87"/>
                  </a:cubicBezTo>
                  <a:cubicBezTo>
                    <a:pt x="48" y="88"/>
                    <a:pt x="51" y="91"/>
                    <a:pt x="51" y="93"/>
                  </a:cubicBezTo>
                  <a:cubicBezTo>
                    <a:pt x="52" y="95"/>
                    <a:pt x="57" y="106"/>
                    <a:pt x="57" y="108"/>
                  </a:cubicBezTo>
                  <a:cubicBezTo>
                    <a:pt x="57" y="110"/>
                    <a:pt x="59" y="111"/>
                    <a:pt x="60" y="109"/>
                  </a:cubicBezTo>
                  <a:cubicBezTo>
                    <a:pt x="62" y="108"/>
                    <a:pt x="63" y="105"/>
                    <a:pt x="64" y="106"/>
                  </a:cubicBezTo>
                  <a:cubicBezTo>
                    <a:pt x="65" y="108"/>
                    <a:pt x="66" y="108"/>
                    <a:pt x="67" y="109"/>
                  </a:cubicBezTo>
                  <a:cubicBezTo>
                    <a:pt x="69" y="110"/>
                    <a:pt x="70" y="111"/>
                    <a:pt x="68" y="112"/>
                  </a:cubicBezTo>
                  <a:cubicBezTo>
                    <a:pt x="67" y="112"/>
                    <a:pt x="64" y="113"/>
                    <a:pt x="63" y="112"/>
                  </a:cubicBezTo>
                  <a:cubicBezTo>
                    <a:pt x="63" y="112"/>
                    <a:pt x="62" y="111"/>
                    <a:pt x="61" y="111"/>
                  </a:cubicBezTo>
                  <a:cubicBezTo>
                    <a:pt x="59" y="111"/>
                    <a:pt x="57" y="111"/>
                    <a:pt x="58" y="113"/>
                  </a:cubicBezTo>
                  <a:cubicBezTo>
                    <a:pt x="60" y="115"/>
                    <a:pt x="61" y="118"/>
                    <a:pt x="62" y="121"/>
                  </a:cubicBezTo>
                  <a:cubicBezTo>
                    <a:pt x="63" y="125"/>
                    <a:pt x="62" y="127"/>
                    <a:pt x="63" y="130"/>
                  </a:cubicBezTo>
                  <a:cubicBezTo>
                    <a:pt x="64" y="133"/>
                    <a:pt x="65" y="135"/>
                    <a:pt x="65" y="137"/>
                  </a:cubicBezTo>
                  <a:cubicBezTo>
                    <a:pt x="66" y="139"/>
                    <a:pt x="67" y="141"/>
                    <a:pt x="68" y="140"/>
                  </a:cubicBezTo>
                  <a:cubicBezTo>
                    <a:pt x="69" y="140"/>
                    <a:pt x="71" y="141"/>
                    <a:pt x="69" y="142"/>
                  </a:cubicBezTo>
                  <a:cubicBezTo>
                    <a:pt x="67" y="142"/>
                    <a:pt x="63" y="141"/>
                    <a:pt x="63" y="144"/>
                  </a:cubicBezTo>
                  <a:cubicBezTo>
                    <a:pt x="64" y="147"/>
                    <a:pt x="63" y="149"/>
                    <a:pt x="65" y="149"/>
                  </a:cubicBezTo>
                  <a:cubicBezTo>
                    <a:pt x="66" y="148"/>
                    <a:pt x="68" y="149"/>
                    <a:pt x="66" y="150"/>
                  </a:cubicBezTo>
                  <a:cubicBezTo>
                    <a:pt x="64" y="151"/>
                    <a:pt x="64" y="151"/>
                    <a:pt x="64" y="152"/>
                  </a:cubicBezTo>
                  <a:cubicBezTo>
                    <a:pt x="65" y="153"/>
                    <a:pt x="67" y="152"/>
                    <a:pt x="68" y="153"/>
                  </a:cubicBezTo>
                  <a:cubicBezTo>
                    <a:pt x="68" y="154"/>
                    <a:pt x="67" y="154"/>
                    <a:pt x="65" y="155"/>
                  </a:cubicBezTo>
                  <a:cubicBezTo>
                    <a:pt x="64" y="155"/>
                    <a:pt x="61" y="153"/>
                    <a:pt x="61" y="155"/>
                  </a:cubicBezTo>
                  <a:cubicBezTo>
                    <a:pt x="61" y="157"/>
                    <a:pt x="62" y="161"/>
                    <a:pt x="60" y="163"/>
                  </a:cubicBezTo>
                  <a:cubicBezTo>
                    <a:pt x="59" y="164"/>
                    <a:pt x="58" y="164"/>
                    <a:pt x="58" y="166"/>
                  </a:cubicBezTo>
                  <a:cubicBezTo>
                    <a:pt x="58" y="169"/>
                    <a:pt x="58" y="180"/>
                    <a:pt x="56" y="182"/>
                  </a:cubicBezTo>
                  <a:cubicBezTo>
                    <a:pt x="55" y="184"/>
                    <a:pt x="53" y="188"/>
                    <a:pt x="52" y="188"/>
                  </a:cubicBezTo>
                  <a:cubicBezTo>
                    <a:pt x="51" y="189"/>
                    <a:pt x="48" y="190"/>
                    <a:pt x="48" y="189"/>
                  </a:cubicBezTo>
                  <a:cubicBezTo>
                    <a:pt x="48" y="188"/>
                    <a:pt x="47" y="188"/>
                    <a:pt x="46" y="189"/>
                  </a:cubicBezTo>
                  <a:cubicBezTo>
                    <a:pt x="45" y="189"/>
                    <a:pt x="43" y="188"/>
                    <a:pt x="43" y="189"/>
                  </a:cubicBezTo>
                  <a:cubicBezTo>
                    <a:pt x="42" y="191"/>
                    <a:pt x="41" y="191"/>
                    <a:pt x="40" y="191"/>
                  </a:cubicBezTo>
                  <a:cubicBezTo>
                    <a:pt x="39" y="191"/>
                    <a:pt x="39" y="191"/>
                    <a:pt x="37" y="192"/>
                  </a:cubicBezTo>
                  <a:cubicBezTo>
                    <a:pt x="36" y="193"/>
                    <a:pt x="32" y="194"/>
                    <a:pt x="31" y="196"/>
                  </a:cubicBezTo>
                  <a:cubicBezTo>
                    <a:pt x="30" y="198"/>
                    <a:pt x="28" y="202"/>
                    <a:pt x="31" y="205"/>
                  </a:cubicBezTo>
                  <a:cubicBezTo>
                    <a:pt x="35" y="208"/>
                    <a:pt x="40" y="211"/>
                    <a:pt x="43" y="213"/>
                  </a:cubicBezTo>
                  <a:cubicBezTo>
                    <a:pt x="46" y="215"/>
                    <a:pt x="48" y="218"/>
                    <a:pt x="49" y="219"/>
                  </a:cubicBezTo>
                  <a:cubicBezTo>
                    <a:pt x="51" y="221"/>
                    <a:pt x="56" y="224"/>
                    <a:pt x="62" y="226"/>
                  </a:cubicBezTo>
                  <a:cubicBezTo>
                    <a:pt x="68" y="227"/>
                    <a:pt x="72" y="229"/>
                    <a:pt x="72" y="238"/>
                  </a:cubicBezTo>
                  <a:cubicBezTo>
                    <a:pt x="73" y="246"/>
                    <a:pt x="74" y="246"/>
                    <a:pt x="73" y="249"/>
                  </a:cubicBezTo>
                  <a:cubicBezTo>
                    <a:pt x="71" y="251"/>
                    <a:pt x="70" y="251"/>
                    <a:pt x="71" y="254"/>
                  </a:cubicBezTo>
                  <a:cubicBezTo>
                    <a:pt x="71" y="257"/>
                    <a:pt x="72" y="258"/>
                    <a:pt x="69" y="262"/>
                  </a:cubicBezTo>
                  <a:cubicBezTo>
                    <a:pt x="67" y="265"/>
                    <a:pt x="65" y="266"/>
                    <a:pt x="64" y="269"/>
                  </a:cubicBezTo>
                  <a:cubicBezTo>
                    <a:pt x="64" y="272"/>
                    <a:pt x="65" y="270"/>
                    <a:pt x="62" y="272"/>
                  </a:cubicBezTo>
                  <a:cubicBezTo>
                    <a:pt x="60" y="274"/>
                    <a:pt x="58" y="278"/>
                    <a:pt x="56" y="279"/>
                  </a:cubicBezTo>
                  <a:cubicBezTo>
                    <a:pt x="53" y="280"/>
                    <a:pt x="51" y="280"/>
                    <a:pt x="53" y="282"/>
                  </a:cubicBezTo>
                  <a:cubicBezTo>
                    <a:pt x="54" y="285"/>
                    <a:pt x="56" y="287"/>
                    <a:pt x="58" y="286"/>
                  </a:cubicBezTo>
                  <a:cubicBezTo>
                    <a:pt x="61" y="285"/>
                    <a:pt x="60" y="290"/>
                    <a:pt x="62" y="288"/>
                  </a:cubicBezTo>
                  <a:cubicBezTo>
                    <a:pt x="65" y="286"/>
                    <a:pt x="68" y="287"/>
                    <a:pt x="69" y="289"/>
                  </a:cubicBezTo>
                  <a:cubicBezTo>
                    <a:pt x="69" y="290"/>
                    <a:pt x="68" y="294"/>
                    <a:pt x="70" y="294"/>
                  </a:cubicBezTo>
                  <a:cubicBezTo>
                    <a:pt x="72" y="294"/>
                    <a:pt x="71" y="300"/>
                    <a:pt x="74" y="297"/>
                  </a:cubicBezTo>
                  <a:cubicBezTo>
                    <a:pt x="77" y="294"/>
                    <a:pt x="83" y="294"/>
                    <a:pt x="86" y="290"/>
                  </a:cubicBezTo>
                  <a:cubicBezTo>
                    <a:pt x="89" y="286"/>
                    <a:pt x="92" y="285"/>
                    <a:pt x="94" y="284"/>
                  </a:cubicBezTo>
                  <a:cubicBezTo>
                    <a:pt x="96" y="283"/>
                    <a:pt x="94" y="279"/>
                    <a:pt x="97" y="278"/>
                  </a:cubicBezTo>
                  <a:cubicBezTo>
                    <a:pt x="100" y="278"/>
                    <a:pt x="98" y="273"/>
                    <a:pt x="100" y="272"/>
                  </a:cubicBezTo>
                  <a:cubicBezTo>
                    <a:pt x="103" y="271"/>
                    <a:pt x="102" y="269"/>
                    <a:pt x="105" y="265"/>
                  </a:cubicBezTo>
                  <a:cubicBezTo>
                    <a:pt x="107" y="261"/>
                    <a:pt x="108" y="263"/>
                    <a:pt x="110" y="261"/>
                  </a:cubicBezTo>
                  <a:cubicBezTo>
                    <a:pt x="111" y="260"/>
                    <a:pt x="109" y="258"/>
                    <a:pt x="111" y="257"/>
                  </a:cubicBezTo>
                  <a:cubicBezTo>
                    <a:pt x="113" y="256"/>
                    <a:pt x="115" y="256"/>
                    <a:pt x="116" y="254"/>
                  </a:cubicBezTo>
                  <a:cubicBezTo>
                    <a:pt x="117" y="253"/>
                    <a:pt x="115" y="251"/>
                    <a:pt x="117" y="250"/>
                  </a:cubicBezTo>
                  <a:cubicBezTo>
                    <a:pt x="119" y="249"/>
                    <a:pt x="117" y="247"/>
                    <a:pt x="119" y="246"/>
                  </a:cubicBezTo>
                  <a:cubicBezTo>
                    <a:pt x="120" y="245"/>
                    <a:pt x="122" y="245"/>
                    <a:pt x="123" y="241"/>
                  </a:cubicBezTo>
                  <a:cubicBezTo>
                    <a:pt x="125" y="237"/>
                    <a:pt x="128" y="233"/>
                    <a:pt x="130" y="229"/>
                  </a:cubicBezTo>
                  <a:cubicBezTo>
                    <a:pt x="133" y="225"/>
                    <a:pt x="130" y="224"/>
                    <a:pt x="132" y="224"/>
                  </a:cubicBezTo>
                  <a:cubicBezTo>
                    <a:pt x="134" y="224"/>
                    <a:pt x="133" y="222"/>
                    <a:pt x="131" y="222"/>
                  </a:cubicBezTo>
                  <a:cubicBezTo>
                    <a:pt x="130" y="222"/>
                    <a:pt x="128" y="221"/>
                    <a:pt x="128" y="218"/>
                  </a:cubicBezTo>
                  <a:cubicBezTo>
                    <a:pt x="129" y="216"/>
                    <a:pt x="128" y="215"/>
                    <a:pt x="128" y="213"/>
                  </a:cubicBezTo>
                  <a:cubicBezTo>
                    <a:pt x="127" y="212"/>
                    <a:pt x="127" y="211"/>
                    <a:pt x="128" y="210"/>
                  </a:cubicBezTo>
                  <a:cubicBezTo>
                    <a:pt x="129" y="209"/>
                    <a:pt x="130" y="205"/>
                    <a:pt x="132" y="204"/>
                  </a:cubicBezTo>
                  <a:cubicBezTo>
                    <a:pt x="135" y="202"/>
                    <a:pt x="137" y="200"/>
                    <a:pt x="141" y="200"/>
                  </a:cubicBezTo>
                  <a:cubicBezTo>
                    <a:pt x="145" y="199"/>
                    <a:pt x="154" y="199"/>
                    <a:pt x="155" y="199"/>
                  </a:cubicBezTo>
                  <a:cubicBezTo>
                    <a:pt x="156" y="199"/>
                    <a:pt x="158" y="202"/>
                    <a:pt x="159" y="201"/>
                  </a:cubicBezTo>
                  <a:cubicBezTo>
                    <a:pt x="160" y="200"/>
                    <a:pt x="160" y="198"/>
                    <a:pt x="160" y="196"/>
                  </a:cubicBezTo>
                  <a:cubicBezTo>
                    <a:pt x="160" y="194"/>
                    <a:pt x="159" y="191"/>
                    <a:pt x="161" y="190"/>
                  </a:cubicBezTo>
                  <a:cubicBezTo>
                    <a:pt x="164" y="189"/>
                    <a:pt x="160" y="185"/>
                    <a:pt x="162" y="184"/>
                  </a:cubicBezTo>
                  <a:cubicBezTo>
                    <a:pt x="164" y="183"/>
                    <a:pt x="165" y="187"/>
                    <a:pt x="167" y="185"/>
                  </a:cubicBezTo>
                  <a:cubicBezTo>
                    <a:pt x="169" y="184"/>
                    <a:pt x="169" y="184"/>
                    <a:pt x="171" y="182"/>
                  </a:cubicBezTo>
                  <a:cubicBezTo>
                    <a:pt x="173" y="179"/>
                    <a:pt x="175" y="180"/>
                    <a:pt x="174" y="178"/>
                  </a:cubicBezTo>
                  <a:cubicBezTo>
                    <a:pt x="174" y="175"/>
                    <a:pt x="175" y="176"/>
                    <a:pt x="176" y="175"/>
                  </a:cubicBezTo>
                  <a:cubicBezTo>
                    <a:pt x="176" y="174"/>
                    <a:pt x="176" y="172"/>
                    <a:pt x="176" y="170"/>
                  </a:cubicBezTo>
                  <a:cubicBezTo>
                    <a:pt x="177" y="169"/>
                    <a:pt x="176" y="168"/>
                    <a:pt x="176" y="167"/>
                  </a:cubicBezTo>
                  <a:cubicBezTo>
                    <a:pt x="176" y="166"/>
                    <a:pt x="176" y="163"/>
                    <a:pt x="177" y="163"/>
                  </a:cubicBezTo>
                  <a:cubicBezTo>
                    <a:pt x="178" y="164"/>
                    <a:pt x="177" y="159"/>
                    <a:pt x="178" y="159"/>
                  </a:cubicBezTo>
                  <a:cubicBezTo>
                    <a:pt x="179" y="160"/>
                    <a:pt x="179" y="157"/>
                    <a:pt x="180" y="156"/>
                  </a:cubicBezTo>
                  <a:cubicBezTo>
                    <a:pt x="181" y="155"/>
                    <a:pt x="180" y="152"/>
                    <a:pt x="182" y="151"/>
                  </a:cubicBezTo>
                  <a:cubicBezTo>
                    <a:pt x="184" y="150"/>
                    <a:pt x="186" y="147"/>
                    <a:pt x="184" y="145"/>
                  </a:cubicBezTo>
                  <a:close/>
                  <a:moveTo>
                    <a:pt x="102" y="186"/>
                  </a:moveTo>
                  <a:cubicBezTo>
                    <a:pt x="100" y="186"/>
                    <a:pt x="100" y="190"/>
                    <a:pt x="99" y="191"/>
                  </a:cubicBezTo>
                  <a:cubicBezTo>
                    <a:pt x="98" y="191"/>
                    <a:pt x="93" y="190"/>
                    <a:pt x="93" y="188"/>
                  </a:cubicBezTo>
                  <a:cubicBezTo>
                    <a:pt x="94" y="185"/>
                    <a:pt x="95" y="185"/>
                    <a:pt x="95" y="184"/>
                  </a:cubicBezTo>
                  <a:cubicBezTo>
                    <a:pt x="94" y="183"/>
                    <a:pt x="92" y="184"/>
                    <a:pt x="91" y="182"/>
                  </a:cubicBezTo>
                  <a:cubicBezTo>
                    <a:pt x="90" y="181"/>
                    <a:pt x="94" y="180"/>
                    <a:pt x="95" y="178"/>
                  </a:cubicBezTo>
                  <a:cubicBezTo>
                    <a:pt x="96" y="177"/>
                    <a:pt x="98" y="179"/>
                    <a:pt x="99" y="180"/>
                  </a:cubicBezTo>
                  <a:cubicBezTo>
                    <a:pt x="100" y="181"/>
                    <a:pt x="102" y="180"/>
                    <a:pt x="103" y="179"/>
                  </a:cubicBezTo>
                  <a:cubicBezTo>
                    <a:pt x="103" y="179"/>
                    <a:pt x="105" y="181"/>
                    <a:pt x="105" y="183"/>
                  </a:cubicBezTo>
                  <a:cubicBezTo>
                    <a:pt x="105" y="184"/>
                    <a:pt x="104" y="185"/>
                    <a:pt x="102" y="186"/>
                  </a:cubicBezTo>
                  <a:close/>
                </a:path>
              </a:pathLst>
            </a:custGeom>
            <a:solidFill>
              <a:srgbClr val="DDDDDD"/>
            </a:solidFill>
            <a:ln w="3175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16" name="Rectangle 715">
            <a:extLst>
              <a:ext uri="{FF2B5EF4-FFF2-40B4-BE49-F238E27FC236}">
                <a16:creationId xmlns:a16="http://schemas.microsoft.com/office/drawing/2014/main" id="{CE112A7C-99A3-4767-9227-0F0228056F90}"/>
              </a:ext>
            </a:extLst>
          </p:cNvPr>
          <p:cNvSpPr/>
          <p:nvPr/>
        </p:nvSpPr>
        <p:spPr>
          <a:xfrm>
            <a:off x="1350510" y="3534744"/>
            <a:ext cx="354946" cy="750113"/>
          </a:xfrm>
          <a:prstGeom prst="rect">
            <a:avLst/>
          </a:prstGeom>
          <a:solidFill>
            <a:srgbClr val="C9F1FF"/>
          </a:solidFill>
          <a:ln>
            <a:solidFill>
              <a:srgbClr val="6694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DB36A2-AE4B-4DCE-AD4F-B11118196B2F}"/>
              </a:ext>
            </a:extLst>
          </p:cNvPr>
          <p:cNvSpPr/>
          <p:nvPr/>
        </p:nvSpPr>
        <p:spPr>
          <a:xfrm>
            <a:off x="303314" y="2786906"/>
            <a:ext cx="354946" cy="747399"/>
          </a:xfrm>
          <a:prstGeom prst="rect">
            <a:avLst/>
          </a:prstGeom>
          <a:solidFill>
            <a:srgbClr val="C9F1FF"/>
          </a:solidFill>
          <a:ln>
            <a:solidFill>
              <a:srgbClr val="6694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88E1A5-E571-4B17-9679-B7BEC24A6603}"/>
              </a:ext>
            </a:extLst>
          </p:cNvPr>
          <p:cNvSpPr/>
          <p:nvPr/>
        </p:nvSpPr>
        <p:spPr>
          <a:xfrm>
            <a:off x="293100" y="1312537"/>
            <a:ext cx="1311738" cy="9191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2"/>
          <p:cNvSpPr txBox="1">
            <a:spLocks/>
          </p:cNvSpPr>
          <p:nvPr/>
        </p:nvSpPr>
        <p:spPr>
          <a:xfrm>
            <a:off x="898746" y="493332"/>
            <a:ext cx="7704098" cy="2880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Cambria Math" panose="02040503050406030204" pitchFamily="18" charset="0"/>
              <a:buNone/>
              <a:defRPr sz="1600" b="0" i="0" kern="1200" baseline="0">
                <a:solidFill>
                  <a:srgbClr val="B24388"/>
                </a:solidFill>
                <a:latin typeface="Montserrat SemiBold" panose="00000700000000000000" pitchFamily="50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ymbol" panose="05050102010706020507" pitchFamily="18" charset="2"/>
              <a:buNone/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Courier New" panose="02070309020205020404" pitchFamily="49" charset="0"/>
              <a:buNone/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Etat global Juin 2022</a:t>
            </a:r>
          </a:p>
        </p:txBody>
      </p:sp>
      <p:sp>
        <p:nvSpPr>
          <p:cNvPr id="6" name="Titre 3"/>
          <p:cNvSpPr txBox="1">
            <a:spLocks/>
          </p:cNvSpPr>
          <p:nvPr/>
        </p:nvSpPr>
        <p:spPr>
          <a:xfrm>
            <a:off x="913054" y="148082"/>
            <a:ext cx="7704856" cy="337362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>
                <a:latin typeface="Montserrat ExtraBold"/>
                <a:cs typeface="Arial"/>
              </a:rPr>
              <a:t>Vue satellite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2CC4DAB2-3965-4063-9DAF-7E6B51EEC33A}"/>
              </a:ext>
            </a:extLst>
          </p:cNvPr>
          <p:cNvSpPr/>
          <p:nvPr/>
        </p:nvSpPr>
        <p:spPr bwMode="auto">
          <a:xfrm>
            <a:off x="5338010" y="118767"/>
            <a:ext cx="3272220" cy="7567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latin typeface="Arial" charset="0"/>
            </a:endParaRPr>
          </a:p>
        </p:txBody>
      </p:sp>
      <p:grpSp>
        <p:nvGrpSpPr>
          <p:cNvPr id="169" name="Groupe 12">
            <a:extLst>
              <a:ext uri="{FF2B5EF4-FFF2-40B4-BE49-F238E27FC236}">
                <a16:creationId xmlns:a16="http://schemas.microsoft.com/office/drawing/2014/main" id="{F1FCA032-B592-4AC3-ADAF-364C99B5C7BA}"/>
              </a:ext>
            </a:extLst>
          </p:cNvPr>
          <p:cNvGrpSpPr/>
          <p:nvPr/>
        </p:nvGrpSpPr>
        <p:grpSpPr>
          <a:xfrm>
            <a:off x="6955408" y="217871"/>
            <a:ext cx="1578121" cy="184666"/>
            <a:chOff x="6718105" y="153116"/>
            <a:chExt cx="2104161" cy="246222"/>
          </a:xfrm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6DD8DB02-A17B-4D65-907D-AA9C464F8015}"/>
                </a:ext>
              </a:extLst>
            </p:cNvPr>
            <p:cNvSpPr/>
            <p:nvPr/>
          </p:nvSpPr>
          <p:spPr bwMode="auto">
            <a:xfrm>
              <a:off x="6718105" y="186023"/>
              <a:ext cx="275515" cy="15952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050">
                <a:latin typeface="Arial" charset="0"/>
              </a:endParaRPr>
            </a:p>
          </p:txBody>
        </p:sp>
        <p:sp>
          <p:nvSpPr>
            <p:cNvPr id="171" name="ZoneTexte 259">
              <a:extLst>
                <a:ext uri="{FF2B5EF4-FFF2-40B4-BE49-F238E27FC236}">
                  <a16:creationId xmlns:a16="http://schemas.microsoft.com/office/drawing/2014/main" id="{CF24AD0A-6B82-4460-96F2-C3360216369B}"/>
                </a:ext>
              </a:extLst>
            </p:cNvPr>
            <p:cNvSpPr txBox="1"/>
            <p:nvPr/>
          </p:nvSpPr>
          <p:spPr>
            <a:xfrm>
              <a:off x="7156566" y="153116"/>
              <a:ext cx="1665700" cy="246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600">
                  <a:latin typeface="Verdana"/>
                </a:rPr>
                <a:t>Forêt AD</a:t>
              </a:r>
            </a:p>
          </p:txBody>
        </p:sp>
      </p:grpSp>
      <p:sp>
        <p:nvSpPr>
          <p:cNvPr id="181" name="Rectangle 180">
            <a:extLst>
              <a:ext uri="{FF2B5EF4-FFF2-40B4-BE49-F238E27FC236}">
                <a16:creationId xmlns:a16="http://schemas.microsoft.com/office/drawing/2014/main" id="{A571E74E-54C7-4BE2-98D4-1D627A6C5ABF}"/>
              </a:ext>
            </a:extLst>
          </p:cNvPr>
          <p:cNvSpPr/>
          <p:nvPr/>
        </p:nvSpPr>
        <p:spPr bwMode="auto">
          <a:xfrm rot="5400000">
            <a:off x="8347980" y="375037"/>
            <a:ext cx="750956" cy="23470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750">
                <a:solidFill>
                  <a:srgbClr val="FFFFFF"/>
                </a:solidFill>
                <a:latin typeface="Verdana"/>
              </a:rPr>
              <a:t>Légende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436736-F198-4153-922E-C259AF07D6FA}"/>
              </a:ext>
            </a:extLst>
          </p:cNvPr>
          <p:cNvSpPr/>
          <p:nvPr/>
        </p:nvSpPr>
        <p:spPr>
          <a:xfrm>
            <a:off x="260746" y="844318"/>
            <a:ext cx="16228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latin typeface="Verdana"/>
              </a:rPr>
              <a:t>Périmètre 1: 1 forêt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latin typeface="Verdana"/>
              </a:rPr>
              <a:t>29 domaines</a:t>
            </a:r>
          </a:p>
        </p:txBody>
      </p:sp>
      <p:sp>
        <p:nvSpPr>
          <p:cNvPr id="458" name="Rectangle 457">
            <a:extLst>
              <a:ext uri="{FF2B5EF4-FFF2-40B4-BE49-F238E27FC236}">
                <a16:creationId xmlns:a16="http://schemas.microsoft.com/office/drawing/2014/main" id="{42CE69E9-3574-4D67-B915-A46B01996F76}"/>
              </a:ext>
            </a:extLst>
          </p:cNvPr>
          <p:cNvSpPr/>
          <p:nvPr/>
        </p:nvSpPr>
        <p:spPr>
          <a:xfrm>
            <a:off x="172764" y="4381554"/>
            <a:ext cx="17603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latin typeface="Verdana"/>
              </a:rPr>
              <a:t>Périmètre 2 : 7 forêts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latin typeface="Verdana"/>
              </a:rPr>
              <a:t>28 domaines</a:t>
            </a:r>
          </a:p>
        </p:txBody>
      </p:sp>
      <p:sp>
        <p:nvSpPr>
          <p:cNvPr id="469" name="Rectangle 468">
            <a:extLst>
              <a:ext uri="{FF2B5EF4-FFF2-40B4-BE49-F238E27FC236}">
                <a16:creationId xmlns:a16="http://schemas.microsoft.com/office/drawing/2014/main" id="{554FFB24-2FF8-4CBF-9E00-3D20154C67FB}"/>
              </a:ext>
            </a:extLst>
          </p:cNvPr>
          <p:cNvSpPr/>
          <p:nvPr/>
        </p:nvSpPr>
        <p:spPr>
          <a:xfrm>
            <a:off x="3321879" y="4578611"/>
            <a:ext cx="17310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latin typeface="Verdana"/>
              </a:rPr>
              <a:t>Périmètre 4 :3 forêts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latin typeface="Verdana"/>
              </a:rPr>
              <a:t>3 domaines</a:t>
            </a:r>
          </a:p>
        </p:txBody>
      </p:sp>
      <p:sp>
        <p:nvSpPr>
          <p:cNvPr id="483" name="Rectangle 482">
            <a:extLst>
              <a:ext uri="{FF2B5EF4-FFF2-40B4-BE49-F238E27FC236}">
                <a16:creationId xmlns:a16="http://schemas.microsoft.com/office/drawing/2014/main" id="{5F0375BB-7F78-40C6-9335-CAA9D5ECCEEE}"/>
              </a:ext>
            </a:extLst>
          </p:cNvPr>
          <p:cNvSpPr/>
          <p:nvPr/>
        </p:nvSpPr>
        <p:spPr>
          <a:xfrm>
            <a:off x="6855453" y="4381554"/>
            <a:ext cx="177233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latin typeface="Verdana"/>
              </a:rPr>
              <a:t>Périmètre 5 :5 forêts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latin typeface="Verdana"/>
              </a:rPr>
              <a:t>6 domaines</a:t>
            </a:r>
          </a:p>
        </p:txBody>
      </p:sp>
      <p:sp>
        <p:nvSpPr>
          <p:cNvPr id="514" name="Rectangle 513">
            <a:extLst>
              <a:ext uri="{FF2B5EF4-FFF2-40B4-BE49-F238E27FC236}">
                <a16:creationId xmlns:a16="http://schemas.microsoft.com/office/drawing/2014/main" id="{2F0D547D-AD7E-4114-97E5-2050E2B1FA75}"/>
              </a:ext>
            </a:extLst>
          </p:cNvPr>
          <p:cNvSpPr/>
          <p:nvPr/>
        </p:nvSpPr>
        <p:spPr>
          <a:xfrm>
            <a:off x="3582557" y="499776"/>
            <a:ext cx="17388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latin typeface="Verdana"/>
              </a:rPr>
              <a:t>Périmètre 3 : 8 forêts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100" dirty="0">
                <a:latin typeface="Verdana"/>
              </a:rPr>
              <a:t>8 domaines</a:t>
            </a:r>
          </a:p>
        </p:txBody>
      </p:sp>
      <p:sp>
        <p:nvSpPr>
          <p:cNvPr id="637" name="Triangle isocèle 271">
            <a:extLst>
              <a:ext uri="{FF2B5EF4-FFF2-40B4-BE49-F238E27FC236}">
                <a16:creationId xmlns:a16="http://schemas.microsoft.com/office/drawing/2014/main" id="{65D2C0B7-302D-4903-B1AE-7901F8232678}"/>
              </a:ext>
            </a:extLst>
          </p:cNvPr>
          <p:cNvSpPr/>
          <p:nvPr/>
        </p:nvSpPr>
        <p:spPr bwMode="auto">
          <a:xfrm>
            <a:off x="397725" y="1399539"/>
            <a:ext cx="144035" cy="111276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639" name="Rectangle 638">
            <a:extLst>
              <a:ext uri="{FF2B5EF4-FFF2-40B4-BE49-F238E27FC236}">
                <a16:creationId xmlns:a16="http://schemas.microsoft.com/office/drawing/2014/main" id="{0DF48454-7A7F-4996-95FB-74C34E5AE4C3}"/>
              </a:ext>
            </a:extLst>
          </p:cNvPr>
          <p:cNvSpPr/>
          <p:nvPr/>
        </p:nvSpPr>
        <p:spPr>
          <a:xfrm>
            <a:off x="654607" y="2786906"/>
            <a:ext cx="354946" cy="747399"/>
          </a:xfrm>
          <a:prstGeom prst="rect">
            <a:avLst/>
          </a:prstGeom>
          <a:solidFill>
            <a:srgbClr val="C9F1FF"/>
          </a:solidFill>
          <a:ln>
            <a:solidFill>
              <a:srgbClr val="6694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0" name="Rectangle 639">
            <a:extLst>
              <a:ext uri="{FF2B5EF4-FFF2-40B4-BE49-F238E27FC236}">
                <a16:creationId xmlns:a16="http://schemas.microsoft.com/office/drawing/2014/main" id="{D586629D-B50C-44DE-923F-CBCC88D691A5}"/>
              </a:ext>
            </a:extLst>
          </p:cNvPr>
          <p:cNvSpPr/>
          <p:nvPr/>
        </p:nvSpPr>
        <p:spPr>
          <a:xfrm>
            <a:off x="1000150" y="2786906"/>
            <a:ext cx="354946" cy="747399"/>
          </a:xfrm>
          <a:prstGeom prst="rect">
            <a:avLst/>
          </a:prstGeom>
          <a:solidFill>
            <a:srgbClr val="C9F1FF"/>
          </a:solidFill>
          <a:ln>
            <a:solidFill>
              <a:srgbClr val="6694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2" name="Triangle isocèle 271">
            <a:extLst>
              <a:ext uri="{FF2B5EF4-FFF2-40B4-BE49-F238E27FC236}">
                <a16:creationId xmlns:a16="http://schemas.microsoft.com/office/drawing/2014/main" id="{9703986B-B0C0-496E-8352-D4116BC584B7}"/>
              </a:ext>
            </a:extLst>
          </p:cNvPr>
          <p:cNvSpPr/>
          <p:nvPr/>
        </p:nvSpPr>
        <p:spPr bwMode="auto">
          <a:xfrm>
            <a:off x="327280" y="3099885"/>
            <a:ext cx="139802" cy="105185"/>
          </a:xfrm>
          <a:prstGeom prst="triangl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653" name="Triangle isocèle 271">
            <a:extLst>
              <a:ext uri="{FF2B5EF4-FFF2-40B4-BE49-F238E27FC236}">
                <a16:creationId xmlns:a16="http://schemas.microsoft.com/office/drawing/2014/main" id="{B36878B9-2CC2-407B-B131-120003457037}"/>
              </a:ext>
            </a:extLst>
          </p:cNvPr>
          <p:cNvSpPr/>
          <p:nvPr/>
        </p:nvSpPr>
        <p:spPr bwMode="auto">
          <a:xfrm>
            <a:off x="473822" y="3099884"/>
            <a:ext cx="139802" cy="105185"/>
          </a:xfrm>
          <a:prstGeom prst="triangl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654" name="Triangle isocèle 271">
            <a:extLst>
              <a:ext uri="{FF2B5EF4-FFF2-40B4-BE49-F238E27FC236}">
                <a16:creationId xmlns:a16="http://schemas.microsoft.com/office/drawing/2014/main" id="{54D73CBE-59D4-45F9-A05F-5683F0ECF248}"/>
              </a:ext>
            </a:extLst>
          </p:cNvPr>
          <p:cNvSpPr/>
          <p:nvPr/>
        </p:nvSpPr>
        <p:spPr bwMode="auto">
          <a:xfrm>
            <a:off x="325592" y="3220779"/>
            <a:ext cx="139802" cy="105185"/>
          </a:xfrm>
          <a:prstGeom prst="triangl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655" name="Triangle isocèle 271">
            <a:extLst>
              <a:ext uri="{FF2B5EF4-FFF2-40B4-BE49-F238E27FC236}">
                <a16:creationId xmlns:a16="http://schemas.microsoft.com/office/drawing/2014/main" id="{319510B5-EE16-4ADC-BF78-33972DBB8881}"/>
              </a:ext>
            </a:extLst>
          </p:cNvPr>
          <p:cNvSpPr/>
          <p:nvPr/>
        </p:nvSpPr>
        <p:spPr bwMode="auto">
          <a:xfrm>
            <a:off x="472134" y="3220778"/>
            <a:ext cx="139802" cy="105185"/>
          </a:xfrm>
          <a:prstGeom prst="triangl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656" name="Triangle isocèle 271">
            <a:extLst>
              <a:ext uri="{FF2B5EF4-FFF2-40B4-BE49-F238E27FC236}">
                <a16:creationId xmlns:a16="http://schemas.microsoft.com/office/drawing/2014/main" id="{4B9B9D7C-9E91-4A8E-98D4-F0808DDC0C46}"/>
              </a:ext>
            </a:extLst>
          </p:cNvPr>
          <p:cNvSpPr/>
          <p:nvPr/>
        </p:nvSpPr>
        <p:spPr bwMode="auto">
          <a:xfrm>
            <a:off x="322210" y="3354562"/>
            <a:ext cx="139802" cy="105185"/>
          </a:xfrm>
          <a:prstGeom prst="triangl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657" name="Triangle isocèle 271">
            <a:extLst>
              <a:ext uri="{FF2B5EF4-FFF2-40B4-BE49-F238E27FC236}">
                <a16:creationId xmlns:a16="http://schemas.microsoft.com/office/drawing/2014/main" id="{9B6248A8-EEEC-42B2-A3A0-12377CD8108A}"/>
              </a:ext>
            </a:extLst>
          </p:cNvPr>
          <p:cNvSpPr/>
          <p:nvPr/>
        </p:nvSpPr>
        <p:spPr bwMode="auto">
          <a:xfrm>
            <a:off x="468752" y="3354561"/>
            <a:ext cx="139802" cy="105185"/>
          </a:xfrm>
          <a:prstGeom prst="triangl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658" name="Triangle isocèle 271">
            <a:extLst>
              <a:ext uri="{FF2B5EF4-FFF2-40B4-BE49-F238E27FC236}">
                <a16:creationId xmlns:a16="http://schemas.microsoft.com/office/drawing/2014/main" id="{A5FC66CB-98CA-4281-8983-F5AE300482A7}"/>
              </a:ext>
            </a:extLst>
          </p:cNvPr>
          <p:cNvSpPr/>
          <p:nvPr/>
        </p:nvSpPr>
        <p:spPr bwMode="auto">
          <a:xfrm>
            <a:off x="692363" y="3089062"/>
            <a:ext cx="139802" cy="105185"/>
          </a:xfrm>
          <a:prstGeom prst="triangl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659" name="Triangle isocèle 271">
            <a:extLst>
              <a:ext uri="{FF2B5EF4-FFF2-40B4-BE49-F238E27FC236}">
                <a16:creationId xmlns:a16="http://schemas.microsoft.com/office/drawing/2014/main" id="{72B36667-5A89-47CF-AFD7-AB0D7D1877CE}"/>
              </a:ext>
            </a:extLst>
          </p:cNvPr>
          <p:cNvSpPr/>
          <p:nvPr/>
        </p:nvSpPr>
        <p:spPr bwMode="auto">
          <a:xfrm>
            <a:off x="838905" y="3089061"/>
            <a:ext cx="139802" cy="105185"/>
          </a:xfrm>
          <a:prstGeom prst="triangl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660" name="Triangle isocèle 271">
            <a:extLst>
              <a:ext uri="{FF2B5EF4-FFF2-40B4-BE49-F238E27FC236}">
                <a16:creationId xmlns:a16="http://schemas.microsoft.com/office/drawing/2014/main" id="{7FFCAAFE-5E07-4EFC-9C5A-979B38633F2A}"/>
              </a:ext>
            </a:extLst>
          </p:cNvPr>
          <p:cNvSpPr/>
          <p:nvPr/>
        </p:nvSpPr>
        <p:spPr bwMode="auto">
          <a:xfrm>
            <a:off x="690675" y="3238234"/>
            <a:ext cx="139802" cy="105185"/>
          </a:xfrm>
          <a:prstGeom prst="triangl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661" name="Triangle isocèle 271">
            <a:extLst>
              <a:ext uri="{FF2B5EF4-FFF2-40B4-BE49-F238E27FC236}">
                <a16:creationId xmlns:a16="http://schemas.microsoft.com/office/drawing/2014/main" id="{91716248-4712-42C7-8595-C42F72C95F6F}"/>
              </a:ext>
            </a:extLst>
          </p:cNvPr>
          <p:cNvSpPr/>
          <p:nvPr/>
        </p:nvSpPr>
        <p:spPr bwMode="auto">
          <a:xfrm>
            <a:off x="837217" y="3238233"/>
            <a:ext cx="139802" cy="105185"/>
          </a:xfrm>
          <a:prstGeom prst="triangl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662" name="Triangle isocèle 271">
            <a:extLst>
              <a:ext uri="{FF2B5EF4-FFF2-40B4-BE49-F238E27FC236}">
                <a16:creationId xmlns:a16="http://schemas.microsoft.com/office/drawing/2014/main" id="{75A1951C-5522-4B4A-A08E-383C8E932AD9}"/>
              </a:ext>
            </a:extLst>
          </p:cNvPr>
          <p:cNvSpPr/>
          <p:nvPr/>
        </p:nvSpPr>
        <p:spPr bwMode="auto">
          <a:xfrm>
            <a:off x="687293" y="3372017"/>
            <a:ext cx="139802" cy="105185"/>
          </a:xfrm>
          <a:prstGeom prst="triangl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663" name="Triangle isocèle 271">
            <a:extLst>
              <a:ext uri="{FF2B5EF4-FFF2-40B4-BE49-F238E27FC236}">
                <a16:creationId xmlns:a16="http://schemas.microsoft.com/office/drawing/2014/main" id="{E7D7241B-642B-4DD3-B8EF-944FA250F777}"/>
              </a:ext>
            </a:extLst>
          </p:cNvPr>
          <p:cNvSpPr/>
          <p:nvPr/>
        </p:nvSpPr>
        <p:spPr bwMode="auto">
          <a:xfrm>
            <a:off x="833835" y="3372016"/>
            <a:ext cx="139802" cy="105185"/>
          </a:xfrm>
          <a:prstGeom prst="triangl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664" name="Triangle isocèle 271">
            <a:extLst>
              <a:ext uri="{FF2B5EF4-FFF2-40B4-BE49-F238E27FC236}">
                <a16:creationId xmlns:a16="http://schemas.microsoft.com/office/drawing/2014/main" id="{83D19BFD-F8B8-4DBA-AE90-DA5CD6C1FC8A}"/>
              </a:ext>
            </a:extLst>
          </p:cNvPr>
          <p:cNvSpPr/>
          <p:nvPr/>
        </p:nvSpPr>
        <p:spPr bwMode="auto">
          <a:xfrm>
            <a:off x="1033806" y="3089062"/>
            <a:ext cx="139802" cy="105185"/>
          </a:xfrm>
          <a:prstGeom prst="triangl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666" name="Triangle isocèle 271">
            <a:extLst>
              <a:ext uri="{FF2B5EF4-FFF2-40B4-BE49-F238E27FC236}">
                <a16:creationId xmlns:a16="http://schemas.microsoft.com/office/drawing/2014/main" id="{1B7DCF35-6DCD-4A72-972C-AD1715A095E5}"/>
              </a:ext>
            </a:extLst>
          </p:cNvPr>
          <p:cNvSpPr/>
          <p:nvPr/>
        </p:nvSpPr>
        <p:spPr bwMode="auto">
          <a:xfrm>
            <a:off x="1032118" y="3238234"/>
            <a:ext cx="139802" cy="105185"/>
          </a:xfrm>
          <a:prstGeom prst="triangl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667" name="Triangle isocèle 271">
            <a:extLst>
              <a:ext uri="{FF2B5EF4-FFF2-40B4-BE49-F238E27FC236}">
                <a16:creationId xmlns:a16="http://schemas.microsoft.com/office/drawing/2014/main" id="{2EB0B04D-AD2B-4BC6-B981-67F264EF0E8E}"/>
              </a:ext>
            </a:extLst>
          </p:cNvPr>
          <p:cNvSpPr/>
          <p:nvPr/>
        </p:nvSpPr>
        <p:spPr bwMode="auto">
          <a:xfrm>
            <a:off x="1178660" y="3238233"/>
            <a:ext cx="139802" cy="105185"/>
          </a:xfrm>
          <a:prstGeom prst="triangl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668" name="Triangle isocèle 271">
            <a:extLst>
              <a:ext uri="{FF2B5EF4-FFF2-40B4-BE49-F238E27FC236}">
                <a16:creationId xmlns:a16="http://schemas.microsoft.com/office/drawing/2014/main" id="{90DDF229-CC88-437F-970A-E5532BADBEE4}"/>
              </a:ext>
            </a:extLst>
          </p:cNvPr>
          <p:cNvSpPr/>
          <p:nvPr/>
        </p:nvSpPr>
        <p:spPr bwMode="auto">
          <a:xfrm>
            <a:off x="1028736" y="3372017"/>
            <a:ext cx="139802" cy="105185"/>
          </a:xfrm>
          <a:prstGeom prst="triangl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669" name="Triangle isocèle 271">
            <a:extLst>
              <a:ext uri="{FF2B5EF4-FFF2-40B4-BE49-F238E27FC236}">
                <a16:creationId xmlns:a16="http://schemas.microsoft.com/office/drawing/2014/main" id="{8859325A-153A-44F8-93A8-9B89B9336097}"/>
              </a:ext>
            </a:extLst>
          </p:cNvPr>
          <p:cNvSpPr/>
          <p:nvPr/>
        </p:nvSpPr>
        <p:spPr bwMode="auto">
          <a:xfrm>
            <a:off x="1175278" y="3372016"/>
            <a:ext cx="139802" cy="105185"/>
          </a:xfrm>
          <a:prstGeom prst="triangl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670" name="Triangle isocèle 271">
            <a:extLst>
              <a:ext uri="{FF2B5EF4-FFF2-40B4-BE49-F238E27FC236}">
                <a16:creationId xmlns:a16="http://schemas.microsoft.com/office/drawing/2014/main" id="{6944B526-0E31-4651-9841-EF4FEA6A3E94}"/>
              </a:ext>
            </a:extLst>
          </p:cNvPr>
          <p:cNvSpPr/>
          <p:nvPr/>
        </p:nvSpPr>
        <p:spPr bwMode="auto">
          <a:xfrm>
            <a:off x="1391548" y="3787261"/>
            <a:ext cx="139802" cy="105185"/>
          </a:xfrm>
          <a:prstGeom prst="triangl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672" name="Triangle isocèle 271">
            <a:extLst>
              <a:ext uri="{FF2B5EF4-FFF2-40B4-BE49-F238E27FC236}">
                <a16:creationId xmlns:a16="http://schemas.microsoft.com/office/drawing/2014/main" id="{81202293-2592-47B4-ABB0-C5723BDC19A4}"/>
              </a:ext>
            </a:extLst>
          </p:cNvPr>
          <p:cNvSpPr/>
          <p:nvPr/>
        </p:nvSpPr>
        <p:spPr bwMode="auto">
          <a:xfrm>
            <a:off x="1389860" y="3936433"/>
            <a:ext cx="139802" cy="105185"/>
          </a:xfrm>
          <a:prstGeom prst="triangl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673" name="Triangle isocèle 271">
            <a:extLst>
              <a:ext uri="{FF2B5EF4-FFF2-40B4-BE49-F238E27FC236}">
                <a16:creationId xmlns:a16="http://schemas.microsoft.com/office/drawing/2014/main" id="{F89032E4-F613-4E0E-92AF-A56482E9D7E5}"/>
              </a:ext>
            </a:extLst>
          </p:cNvPr>
          <p:cNvSpPr/>
          <p:nvPr/>
        </p:nvSpPr>
        <p:spPr bwMode="auto">
          <a:xfrm>
            <a:off x="1536402" y="3936432"/>
            <a:ext cx="139802" cy="105185"/>
          </a:xfrm>
          <a:prstGeom prst="triangl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674" name="Triangle isocèle 271">
            <a:extLst>
              <a:ext uri="{FF2B5EF4-FFF2-40B4-BE49-F238E27FC236}">
                <a16:creationId xmlns:a16="http://schemas.microsoft.com/office/drawing/2014/main" id="{EABCE0DC-FE1B-4CB6-AC8C-6FF16E3BC709}"/>
              </a:ext>
            </a:extLst>
          </p:cNvPr>
          <p:cNvSpPr/>
          <p:nvPr/>
        </p:nvSpPr>
        <p:spPr bwMode="auto">
          <a:xfrm>
            <a:off x="1386478" y="4070216"/>
            <a:ext cx="139802" cy="105185"/>
          </a:xfrm>
          <a:prstGeom prst="triangl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675" name="Triangle isocèle 271">
            <a:extLst>
              <a:ext uri="{FF2B5EF4-FFF2-40B4-BE49-F238E27FC236}">
                <a16:creationId xmlns:a16="http://schemas.microsoft.com/office/drawing/2014/main" id="{044E26A4-8BDD-40C5-BCB7-E36D945BE6D0}"/>
              </a:ext>
            </a:extLst>
          </p:cNvPr>
          <p:cNvSpPr/>
          <p:nvPr/>
        </p:nvSpPr>
        <p:spPr bwMode="auto">
          <a:xfrm>
            <a:off x="1533020" y="4070215"/>
            <a:ext cx="139802" cy="105185"/>
          </a:xfrm>
          <a:prstGeom prst="triangl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690" name="Rectangle 689">
            <a:extLst>
              <a:ext uri="{FF2B5EF4-FFF2-40B4-BE49-F238E27FC236}">
                <a16:creationId xmlns:a16="http://schemas.microsoft.com/office/drawing/2014/main" id="{9E187792-3953-4E77-8024-72AA7170738A}"/>
              </a:ext>
            </a:extLst>
          </p:cNvPr>
          <p:cNvSpPr/>
          <p:nvPr/>
        </p:nvSpPr>
        <p:spPr>
          <a:xfrm>
            <a:off x="302850" y="3534745"/>
            <a:ext cx="354946" cy="750113"/>
          </a:xfrm>
          <a:prstGeom prst="rect">
            <a:avLst/>
          </a:prstGeom>
          <a:solidFill>
            <a:srgbClr val="C9F1FF"/>
          </a:solidFill>
          <a:ln>
            <a:solidFill>
              <a:srgbClr val="6694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1" name="Triangle isocèle 271">
            <a:extLst>
              <a:ext uri="{FF2B5EF4-FFF2-40B4-BE49-F238E27FC236}">
                <a16:creationId xmlns:a16="http://schemas.microsoft.com/office/drawing/2014/main" id="{DE0945DC-BFF3-4E77-B46C-F0999851E457}"/>
              </a:ext>
            </a:extLst>
          </p:cNvPr>
          <p:cNvSpPr/>
          <p:nvPr/>
        </p:nvSpPr>
        <p:spPr bwMode="auto">
          <a:xfrm>
            <a:off x="391356" y="3813279"/>
            <a:ext cx="139802" cy="105185"/>
          </a:xfrm>
          <a:prstGeom prst="triangl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692" name="Triangle isocèle 271">
            <a:extLst>
              <a:ext uri="{FF2B5EF4-FFF2-40B4-BE49-F238E27FC236}">
                <a16:creationId xmlns:a16="http://schemas.microsoft.com/office/drawing/2014/main" id="{3A7A9A55-0BA0-4E53-B214-0C66D43786D6}"/>
              </a:ext>
            </a:extLst>
          </p:cNvPr>
          <p:cNvSpPr/>
          <p:nvPr/>
        </p:nvSpPr>
        <p:spPr bwMode="auto">
          <a:xfrm>
            <a:off x="328195" y="3946341"/>
            <a:ext cx="139802" cy="105185"/>
          </a:xfrm>
          <a:prstGeom prst="triangl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693" name="Triangle isocèle 271">
            <a:extLst>
              <a:ext uri="{FF2B5EF4-FFF2-40B4-BE49-F238E27FC236}">
                <a16:creationId xmlns:a16="http://schemas.microsoft.com/office/drawing/2014/main" id="{2D7B6B83-992D-47DA-BEBC-490EEE83B66F}"/>
              </a:ext>
            </a:extLst>
          </p:cNvPr>
          <p:cNvSpPr/>
          <p:nvPr/>
        </p:nvSpPr>
        <p:spPr bwMode="auto">
          <a:xfrm>
            <a:off x="474737" y="3946340"/>
            <a:ext cx="139802" cy="105185"/>
          </a:xfrm>
          <a:prstGeom prst="triangl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695" name="Rectangle 694">
            <a:extLst>
              <a:ext uri="{FF2B5EF4-FFF2-40B4-BE49-F238E27FC236}">
                <a16:creationId xmlns:a16="http://schemas.microsoft.com/office/drawing/2014/main" id="{6FEABFE2-3B59-4D58-B1B1-D30BE4B34A58}"/>
              </a:ext>
            </a:extLst>
          </p:cNvPr>
          <p:cNvSpPr/>
          <p:nvPr/>
        </p:nvSpPr>
        <p:spPr>
          <a:xfrm>
            <a:off x="644964" y="3534744"/>
            <a:ext cx="354946" cy="750113"/>
          </a:xfrm>
          <a:prstGeom prst="rect">
            <a:avLst/>
          </a:prstGeom>
          <a:solidFill>
            <a:srgbClr val="C9F1FF"/>
          </a:solidFill>
          <a:ln>
            <a:solidFill>
              <a:srgbClr val="6694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7" name="Triangle isocèle 271">
            <a:extLst>
              <a:ext uri="{FF2B5EF4-FFF2-40B4-BE49-F238E27FC236}">
                <a16:creationId xmlns:a16="http://schemas.microsoft.com/office/drawing/2014/main" id="{87059F34-26E3-4417-B2C2-DB6B3C500C89}"/>
              </a:ext>
            </a:extLst>
          </p:cNvPr>
          <p:cNvSpPr/>
          <p:nvPr/>
        </p:nvSpPr>
        <p:spPr bwMode="auto">
          <a:xfrm>
            <a:off x="686900" y="3947504"/>
            <a:ext cx="139802" cy="105185"/>
          </a:xfrm>
          <a:prstGeom prst="triangl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698" name="Triangle isocèle 271">
            <a:extLst>
              <a:ext uri="{FF2B5EF4-FFF2-40B4-BE49-F238E27FC236}">
                <a16:creationId xmlns:a16="http://schemas.microsoft.com/office/drawing/2014/main" id="{B6284029-2ECA-4710-8FCE-99292FE30AE5}"/>
              </a:ext>
            </a:extLst>
          </p:cNvPr>
          <p:cNvSpPr/>
          <p:nvPr/>
        </p:nvSpPr>
        <p:spPr bwMode="auto">
          <a:xfrm>
            <a:off x="833442" y="3947503"/>
            <a:ext cx="139802" cy="105185"/>
          </a:xfrm>
          <a:prstGeom prst="triangl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699" name="Rectangle 698">
            <a:extLst>
              <a:ext uri="{FF2B5EF4-FFF2-40B4-BE49-F238E27FC236}">
                <a16:creationId xmlns:a16="http://schemas.microsoft.com/office/drawing/2014/main" id="{403940A6-C19D-4DF5-8176-8E8AF0950E98}"/>
              </a:ext>
            </a:extLst>
          </p:cNvPr>
          <p:cNvSpPr/>
          <p:nvPr/>
        </p:nvSpPr>
        <p:spPr>
          <a:xfrm>
            <a:off x="1000117" y="3534744"/>
            <a:ext cx="354946" cy="750113"/>
          </a:xfrm>
          <a:prstGeom prst="rect">
            <a:avLst/>
          </a:prstGeom>
          <a:solidFill>
            <a:srgbClr val="C9F1FF"/>
          </a:solidFill>
          <a:ln>
            <a:solidFill>
              <a:srgbClr val="6694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1" name="Triangle isocèle 271">
            <a:extLst>
              <a:ext uri="{FF2B5EF4-FFF2-40B4-BE49-F238E27FC236}">
                <a16:creationId xmlns:a16="http://schemas.microsoft.com/office/drawing/2014/main" id="{CBBFA329-A68D-4B38-A9E0-52A048FDED9F}"/>
              </a:ext>
            </a:extLst>
          </p:cNvPr>
          <p:cNvSpPr/>
          <p:nvPr/>
        </p:nvSpPr>
        <p:spPr bwMode="auto">
          <a:xfrm>
            <a:off x="1036943" y="3947504"/>
            <a:ext cx="139802" cy="105185"/>
          </a:xfrm>
          <a:prstGeom prst="triangl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703" name="Triangle isocèle 271">
            <a:extLst>
              <a:ext uri="{FF2B5EF4-FFF2-40B4-BE49-F238E27FC236}">
                <a16:creationId xmlns:a16="http://schemas.microsoft.com/office/drawing/2014/main" id="{AC1511C8-4F7E-4D40-A712-D66E595285B1}"/>
              </a:ext>
            </a:extLst>
          </p:cNvPr>
          <p:cNvSpPr/>
          <p:nvPr/>
        </p:nvSpPr>
        <p:spPr bwMode="auto">
          <a:xfrm>
            <a:off x="553974" y="1399539"/>
            <a:ext cx="144035" cy="111276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704" name="Triangle isocèle 271">
            <a:extLst>
              <a:ext uri="{FF2B5EF4-FFF2-40B4-BE49-F238E27FC236}">
                <a16:creationId xmlns:a16="http://schemas.microsoft.com/office/drawing/2014/main" id="{0D095F98-D135-4A44-BCAD-BCDDC02EAAAA}"/>
              </a:ext>
            </a:extLst>
          </p:cNvPr>
          <p:cNvSpPr/>
          <p:nvPr/>
        </p:nvSpPr>
        <p:spPr bwMode="auto">
          <a:xfrm>
            <a:off x="715780" y="1402637"/>
            <a:ext cx="144035" cy="111276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705" name="Triangle isocèle 271">
            <a:extLst>
              <a:ext uri="{FF2B5EF4-FFF2-40B4-BE49-F238E27FC236}">
                <a16:creationId xmlns:a16="http://schemas.microsoft.com/office/drawing/2014/main" id="{95DE89E9-18E0-43C5-82B1-BD0F7569EA7A}"/>
              </a:ext>
            </a:extLst>
          </p:cNvPr>
          <p:cNvSpPr/>
          <p:nvPr/>
        </p:nvSpPr>
        <p:spPr bwMode="auto">
          <a:xfrm>
            <a:off x="872029" y="1402637"/>
            <a:ext cx="144035" cy="111276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706" name="Triangle isocèle 271">
            <a:extLst>
              <a:ext uri="{FF2B5EF4-FFF2-40B4-BE49-F238E27FC236}">
                <a16:creationId xmlns:a16="http://schemas.microsoft.com/office/drawing/2014/main" id="{E586D835-9654-4817-B9F0-3C0994F30720}"/>
              </a:ext>
            </a:extLst>
          </p:cNvPr>
          <p:cNvSpPr/>
          <p:nvPr/>
        </p:nvSpPr>
        <p:spPr bwMode="auto">
          <a:xfrm>
            <a:off x="1032833" y="1406812"/>
            <a:ext cx="144035" cy="111276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707" name="Triangle isocèle 271">
            <a:extLst>
              <a:ext uri="{FF2B5EF4-FFF2-40B4-BE49-F238E27FC236}">
                <a16:creationId xmlns:a16="http://schemas.microsoft.com/office/drawing/2014/main" id="{6C9A602F-C9B6-4751-B8E6-10A043E8BB6C}"/>
              </a:ext>
            </a:extLst>
          </p:cNvPr>
          <p:cNvSpPr/>
          <p:nvPr/>
        </p:nvSpPr>
        <p:spPr bwMode="auto">
          <a:xfrm>
            <a:off x="1189082" y="1406812"/>
            <a:ext cx="144035" cy="111276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718" name="Triangle isocèle 271">
            <a:extLst>
              <a:ext uri="{FF2B5EF4-FFF2-40B4-BE49-F238E27FC236}">
                <a16:creationId xmlns:a16="http://schemas.microsoft.com/office/drawing/2014/main" id="{C7A29C29-A199-4DF4-8A65-7A471998720B}"/>
              </a:ext>
            </a:extLst>
          </p:cNvPr>
          <p:cNvSpPr/>
          <p:nvPr/>
        </p:nvSpPr>
        <p:spPr bwMode="auto">
          <a:xfrm>
            <a:off x="1345612" y="1406812"/>
            <a:ext cx="144035" cy="111276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719" name="Triangle isocèle 271">
            <a:extLst>
              <a:ext uri="{FF2B5EF4-FFF2-40B4-BE49-F238E27FC236}">
                <a16:creationId xmlns:a16="http://schemas.microsoft.com/office/drawing/2014/main" id="{71F10BA4-3BBD-4F2A-B679-171260A1E85D}"/>
              </a:ext>
            </a:extLst>
          </p:cNvPr>
          <p:cNvSpPr/>
          <p:nvPr/>
        </p:nvSpPr>
        <p:spPr bwMode="auto">
          <a:xfrm>
            <a:off x="397725" y="1539064"/>
            <a:ext cx="144035" cy="111276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720" name="Triangle isocèle 271">
            <a:extLst>
              <a:ext uri="{FF2B5EF4-FFF2-40B4-BE49-F238E27FC236}">
                <a16:creationId xmlns:a16="http://schemas.microsoft.com/office/drawing/2014/main" id="{F3B9851B-A77D-475A-8716-4DECB5A89CF4}"/>
              </a:ext>
            </a:extLst>
          </p:cNvPr>
          <p:cNvSpPr/>
          <p:nvPr/>
        </p:nvSpPr>
        <p:spPr bwMode="auto">
          <a:xfrm>
            <a:off x="553974" y="1539064"/>
            <a:ext cx="144035" cy="111276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721" name="Triangle isocèle 271">
            <a:extLst>
              <a:ext uri="{FF2B5EF4-FFF2-40B4-BE49-F238E27FC236}">
                <a16:creationId xmlns:a16="http://schemas.microsoft.com/office/drawing/2014/main" id="{388B1F8E-BCB6-4C13-B3D0-E3422CE427BA}"/>
              </a:ext>
            </a:extLst>
          </p:cNvPr>
          <p:cNvSpPr/>
          <p:nvPr/>
        </p:nvSpPr>
        <p:spPr bwMode="auto">
          <a:xfrm>
            <a:off x="715780" y="1542162"/>
            <a:ext cx="144035" cy="111276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722" name="Triangle isocèle 271">
            <a:extLst>
              <a:ext uri="{FF2B5EF4-FFF2-40B4-BE49-F238E27FC236}">
                <a16:creationId xmlns:a16="http://schemas.microsoft.com/office/drawing/2014/main" id="{305B42C8-70A3-4D52-AE09-E8A6168B9F3A}"/>
              </a:ext>
            </a:extLst>
          </p:cNvPr>
          <p:cNvSpPr/>
          <p:nvPr/>
        </p:nvSpPr>
        <p:spPr bwMode="auto">
          <a:xfrm>
            <a:off x="872029" y="1542162"/>
            <a:ext cx="144035" cy="111276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723" name="Triangle isocèle 271">
            <a:extLst>
              <a:ext uri="{FF2B5EF4-FFF2-40B4-BE49-F238E27FC236}">
                <a16:creationId xmlns:a16="http://schemas.microsoft.com/office/drawing/2014/main" id="{66E404DE-54C5-407C-A011-49E644B1F306}"/>
              </a:ext>
            </a:extLst>
          </p:cNvPr>
          <p:cNvSpPr/>
          <p:nvPr/>
        </p:nvSpPr>
        <p:spPr bwMode="auto">
          <a:xfrm>
            <a:off x="1032833" y="1546337"/>
            <a:ext cx="144035" cy="111276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724" name="Triangle isocèle 271">
            <a:extLst>
              <a:ext uri="{FF2B5EF4-FFF2-40B4-BE49-F238E27FC236}">
                <a16:creationId xmlns:a16="http://schemas.microsoft.com/office/drawing/2014/main" id="{C9405BC0-0766-4C21-9C46-506A7847A28A}"/>
              </a:ext>
            </a:extLst>
          </p:cNvPr>
          <p:cNvSpPr/>
          <p:nvPr/>
        </p:nvSpPr>
        <p:spPr bwMode="auto">
          <a:xfrm>
            <a:off x="1189082" y="1546337"/>
            <a:ext cx="144035" cy="111276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725" name="Triangle isocèle 271">
            <a:extLst>
              <a:ext uri="{FF2B5EF4-FFF2-40B4-BE49-F238E27FC236}">
                <a16:creationId xmlns:a16="http://schemas.microsoft.com/office/drawing/2014/main" id="{14BA8310-C6EB-4FEA-92B0-1F1ABC7099CE}"/>
              </a:ext>
            </a:extLst>
          </p:cNvPr>
          <p:cNvSpPr/>
          <p:nvPr/>
        </p:nvSpPr>
        <p:spPr bwMode="auto">
          <a:xfrm>
            <a:off x="1345612" y="1546337"/>
            <a:ext cx="144035" cy="111276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733" name="Triangle isocèle 271">
            <a:extLst>
              <a:ext uri="{FF2B5EF4-FFF2-40B4-BE49-F238E27FC236}">
                <a16:creationId xmlns:a16="http://schemas.microsoft.com/office/drawing/2014/main" id="{DE9C3A96-E7E2-43B4-AE15-8486059A4544}"/>
              </a:ext>
            </a:extLst>
          </p:cNvPr>
          <p:cNvSpPr/>
          <p:nvPr/>
        </p:nvSpPr>
        <p:spPr bwMode="auto">
          <a:xfrm>
            <a:off x="397725" y="1678442"/>
            <a:ext cx="144035" cy="111276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734" name="Triangle isocèle 271">
            <a:extLst>
              <a:ext uri="{FF2B5EF4-FFF2-40B4-BE49-F238E27FC236}">
                <a16:creationId xmlns:a16="http://schemas.microsoft.com/office/drawing/2014/main" id="{52F0D495-F089-454B-B873-E49D8FF0F393}"/>
              </a:ext>
            </a:extLst>
          </p:cNvPr>
          <p:cNvSpPr/>
          <p:nvPr/>
        </p:nvSpPr>
        <p:spPr bwMode="auto">
          <a:xfrm>
            <a:off x="553974" y="1678442"/>
            <a:ext cx="144035" cy="111276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735" name="Triangle isocèle 271">
            <a:extLst>
              <a:ext uri="{FF2B5EF4-FFF2-40B4-BE49-F238E27FC236}">
                <a16:creationId xmlns:a16="http://schemas.microsoft.com/office/drawing/2014/main" id="{B686E748-9119-4717-803C-947E6422FD9F}"/>
              </a:ext>
            </a:extLst>
          </p:cNvPr>
          <p:cNvSpPr/>
          <p:nvPr/>
        </p:nvSpPr>
        <p:spPr bwMode="auto">
          <a:xfrm>
            <a:off x="715780" y="1681540"/>
            <a:ext cx="144035" cy="111276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736" name="Triangle isocèle 271">
            <a:extLst>
              <a:ext uri="{FF2B5EF4-FFF2-40B4-BE49-F238E27FC236}">
                <a16:creationId xmlns:a16="http://schemas.microsoft.com/office/drawing/2014/main" id="{6EFA99D7-64C3-47B1-AF62-9E0C48933A26}"/>
              </a:ext>
            </a:extLst>
          </p:cNvPr>
          <p:cNvSpPr/>
          <p:nvPr/>
        </p:nvSpPr>
        <p:spPr bwMode="auto">
          <a:xfrm>
            <a:off x="872029" y="1681540"/>
            <a:ext cx="144035" cy="111276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737" name="Triangle isocèle 271">
            <a:extLst>
              <a:ext uri="{FF2B5EF4-FFF2-40B4-BE49-F238E27FC236}">
                <a16:creationId xmlns:a16="http://schemas.microsoft.com/office/drawing/2014/main" id="{43DFC516-8483-411B-A874-EE49697C0177}"/>
              </a:ext>
            </a:extLst>
          </p:cNvPr>
          <p:cNvSpPr/>
          <p:nvPr/>
        </p:nvSpPr>
        <p:spPr bwMode="auto">
          <a:xfrm>
            <a:off x="1032833" y="1685715"/>
            <a:ext cx="144035" cy="111276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738" name="Triangle isocèle 271">
            <a:extLst>
              <a:ext uri="{FF2B5EF4-FFF2-40B4-BE49-F238E27FC236}">
                <a16:creationId xmlns:a16="http://schemas.microsoft.com/office/drawing/2014/main" id="{0CF240D8-4A25-49C4-AC65-7B505F02BEDC}"/>
              </a:ext>
            </a:extLst>
          </p:cNvPr>
          <p:cNvSpPr/>
          <p:nvPr/>
        </p:nvSpPr>
        <p:spPr bwMode="auto">
          <a:xfrm>
            <a:off x="1189082" y="1685715"/>
            <a:ext cx="144035" cy="111276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739" name="Triangle isocèle 271">
            <a:extLst>
              <a:ext uri="{FF2B5EF4-FFF2-40B4-BE49-F238E27FC236}">
                <a16:creationId xmlns:a16="http://schemas.microsoft.com/office/drawing/2014/main" id="{2289ED7A-F619-41B2-892D-D4A508F57D82}"/>
              </a:ext>
            </a:extLst>
          </p:cNvPr>
          <p:cNvSpPr/>
          <p:nvPr/>
        </p:nvSpPr>
        <p:spPr bwMode="auto">
          <a:xfrm>
            <a:off x="1345612" y="1685715"/>
            <a:ext cx="144035" cy="111276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740" name="Triangle isocèle 271">
            <a:extLst>
              <a:ext uri="{FF2B5EF4-FFF2-40B4-BE49-F238E27FC236}">
                <a16:creationId xmlns:a16="http://schemas.microsoft.com/office/drawing/2014/main" id="{0062446C-E624-414D-B978-1DC555466150}"/>
              </a:ext>
            </a:extLst>
          </p:cNvPr>
          <p:cNvSpPr/>
          <p:nvPr/>
        </p:nvSpPr>
        <p:spPr bwMode="auto">
          <a:xfrm>
            <a:off x="397725" y="1817967"/>
            <a:ext cx="144035" cy="111276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741" name="Triangle isocèle 271">
            <a:extLst>
              <a:ext uri="{FF2B5EF4-FFF2-40B4-BE49-F238E27FC236}">
                <a16:creationId xmlns:a16="http://schemas.microsoft.com/office/drawing/2014/main" id="{6A5A56F9-3933-40B6-99FC-5BBA896BBE8F}"/>
              </a:ext>
            </a:extLst>
          </p:cNvPr>
          <p:cNvSpPr/>
          <p:nvPr/>
        </p:nvSpPr>
        <p:spPr bwMode="auto">
          <a:xfrm>
            <a:off x="553974" y="1817967"/>
            <a:ext cx="144035" cy="111276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742" name="Triangle isocèle 271">
            <a:extLst>
              <a:ext uri="{FF2B5EF4-FFF2-40B4-BE49-F238E27FC236}">
                <a16:creationId xmlns:a16="http://schemas.microsoft.com/office/drawing/2014/main" id="{066FF897-DC6D-404F-8CAE-5B918664051D}"/>
              </a:ext>
            </a:extLst>
          </p:cNvPr>
          <p:cNvSpPr/>
          <p:nvPr/>
        </p:nvSpPr>
        <p:spPr bwMode="auto">
          <a:xfrm>
            <a:off x="715780" y="1821065"/>
            <a:ext cx="144035" cy="111276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743" name="Triangle isocèle 271">
            <a:extLst>
              <a:ext uri="{FF2B5EF4-FFF2-40B4-BE49-F238E27FC236}">
                <a16:creationId xmlns:a16="http://schemas.microsoft.com/office/drawing/2014/main" id="{8EC315C2-E350-470C-9524-BDEE5A384A1B}"/>
              </a:ext>
            </a:extLst>
          </p:cNvPr>
          <p:cNvSpPr/>
          <p:nvPr/>
        </p:nvSpPr>
        <p:spPr bwMode="auto">
          <a:xfrm>
            <a:off x="872029" y="1821065"/>
            <a:ext cx="144035" cy="111276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744" name="Triangle isocèle 271">
            <a:extLst>
              <a:ext uri="{FF2B5EF4-FFF2-40B4-BE49-F238E27FC236}">
                <a16:creationId xmlns:a16="http://schemas.microsoft.com/office/drawing/2014/main" id="{D317D370-12F4-42FB-BC3C-F3C1D8DF7F38}"/>
              </a:ext>
            </a:extLst>
          </p:cNvPr>
          <p:cNvSpPr/>
          <p:nvPr/>
        </p:nvSpPr>
        <p:spPr bwMode="auto">
          <a:xfrm>
            <a:off x="1032833" y="1825240"/>
            <a:ext cx="144035" cy="111276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745" name="Triangle isocèle 271">
            <a:extLst>
              <a:ext uri="{FF2B5EF4-FFF2-40B4-BE49-F238E27FC236}">
                <a16:creationId xmlns:a16="http://schemas.microsoft.com/office/drawing/2014/main" id="{F5DE096F-0AD6-41CB-9B1A-7EDCD96E2F78}"/>
              </a:ext>
            </a:extLst>
          </p:cNvPr>
          <p:cNvSpPr/>
          <p:nvPr/>
        </p:nvSpPr>
        <p:spPr bwMode="auto">
          <a:xfrm>
            <a:off x="1189082" y="1825240"/>
            <a:ext cx="144035" cy="111276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746" name="Triangle isocèle 271">
            <a:extLst>
              <a:ext uri="{FF2B5EF4-FFF2-40B4-BE49-F238E27FC236}">
                <a16:creationId xmlns:a16="http://schemas.microsoft.com/office/drawing/2014/main" id="{DB342FCC-BA39-461A-884D-8924A8B4923E}"/>
              </a:ext>
            </a:extLst>
          </p:cNvPr>
          <p:cNvSpPr/>
          <p:nvPr/>
        </p:nvSpPr>
        <p:spPr bwMode="auto">
          <a:xfrm>
            <a:off x="1345612" y="1825240"/>
            <a:ext cx="144035" cy="111276"/>
          </a:xfrm>
          <a:prstGeom prst="triangl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747" name="Triangle isocèle 271">
            <a:extLst>
              <a:ext uri="{FF2B5EF4-FFF2-40B4-BE49-F238E27FC236}">
                <a16:creationId xmlns:a16="http://schemas.microsoft.com/office/drawing/2014/main" id="{F50A8E9F-5FED-4B4B-85AF-BBE30E76E718}"/>
              </a:ext>
            </a:extLst>
          </p:cNvPr>
          <p:cNvSpPr/>
          <p:nvPr/>
        </p:nvSpPr>
        <p:spPr bwMode="auto">
          <a:xfrm>
            <a:off x="397725" y="1955678"/>
            <a:ext cx="144035" cy="111276"/>
          </a:xfrm>
          <a:prstGeom prst="triangl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id="{DF8C3CA8-3D1E-47BA-BB01-61774873AE4C}"/>
              </a:ext>
            </a:extLst>
          </p:cNvPr>
          <p:cNvSpPr/>
          <p:nvPr/>
        </p:nvSpPr>
        <p:spPr>
          <a:xfrm>
            <a:off x="3673143" y="957189"/>
            <a:ext cx="354946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4FCF6E80-D22E-421A-BB44-B3870C57333F}"/>
              </a:ext>
            </a:extLst>
          </p:cNvPr>
          <p:cNvSpPr/>
          <p:nvPr/>
        </p:nvSpPr>
        <p:spPr>
          <a:xfrm>
            <a:off x="4025045" y="957189"/>
            <a:ext cx="354946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0" name="Rectangle 339">
            <a:extLst>
              <a:ext uri="{FF2B5EF4-FFF2-40B4-BE49-F238E27FC236}">
                <a16:creationId xmlns:a16="http://schemas.microsoft.com/office/drawing/2014/main" id="{733946E7-8D92-45B3-A867-DCBA292132F5}"/>
              </a:ext>
            </a:extLst>
          </p:cNvPr>
          <p:cNvSpPr/>
          <p:nvPr/>
        </p:nvSpPr>
        <p:spPr>
          <a:xfrm>
            <a:off x="3673143" y="1386749"/>
            <a:ext cx="354946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1" name="Rectangle 340">
            <a:extLst>
              <a:ext uri="{FF2B5EF4-FFF2-40B4-BE49-F238E27FC236}">
                <a16:creationId xmlns:a16="http://schemas.microsoft.com/office/drawing/2014/main" id="{F9793A23-F03E-4B82-A15E-305F3424553E}"/>
              </a:ext>
            </a:extLst>
          </p:cNvPr>
          <p:cNvSpPr/>
          <p:nvPr/>
        </p:nvSpPr>
        <p:spPr>
          <a:xfrm>
            <a:off x="4025045" y="1386749"/>
            <a:ext cx="354946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2" name="Rectangle 341">
            <a:extLst>
              <a:ext uri="{FF2B5EF4-FFF2-40B4-BE49-F238E27FC236}">
                <a16:creationId xmlns:a16="http://schemas.microsoft.com/office/drawing/2014/main" id="{977F6C1E-22C6-4084-97EA-46F71A836BA8}"/>
              </a:ext>
            </a:extLst>
          </p:cNvPr>
          <p:cNvSpPr/>
          <p:nvPr/>
        </p:nvSpPr>
        <p:spPr>
          <a:xfrm>
            <a:off x="4374480" y="957189"/>
            <a:ext cx="354946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7385D973-E53C-4D6F-85AE-AB2B34CAB30C}"/>
              </a:ext>
            </a:extLst>
          </p:cNvPr>
          <p:cNvSpPr/>
          <p:nvPr/>
        </p:nvSpPr>
        <p:spPr>
          <a:xfrm>
            <a:off x="4726382" y="957189"/>
            <a:ext cx="354946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4" name="Rectangle 343">
            <a:extLst>
              <a:ext uri="{FF2B5EF4-FFF2-40B4-BE49-F238E27FC236}">
                <a16:creationId xmlns:a16="http://schemas.microsoft.com/office/drawing/2014/main" id="{92C7712D-2E8C-49B9-817A-395F6CC80928}"/>
              </a:ext>
            </a:extLst>
          </p:cNvPr>
          <p:cNvSpPr/>
          <p:nvPr/>
        </p:nvSpPr>
        <p:spPr>
          <a:xfrm>
            <a:off x="4374480" y="1386749"/>
            <a:ext cx="354946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5" name="Rectangle 344">
            <a:extLst>
              <a:ext uri="{FF2B5EF4-FFF2-40B4-BE49-F238E27FC236}">
                <a16:creationId xmlns:a16="http://schemas.microsoft.com/office/drawing/2014/main" id="{8D64D4DB-8985-4F9E-ADD9-2BD0D101448A}"/>
              </a:ext>
            </a:extLst>
          </p:cNvPr>
          <p:cNvSpPr/>
          <p:nvPr/>
        </p:nvSpPr>
        <p:spPr>
          <a:xfrm>
            <a:off x="4726382" y="1386749"/>
            <a:ext cx="354946" cy="430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6" name="Triangle isocèle 271">
            <a:extLst>
              <a:ext uri="{FF2B5EF4-FFF2-40B4-BE49-F238E27FC236}">
                <a16:creationId xmlns:a16="http://schemas.microsoft.com/office/drawing/2014/main" id="{2AD5562E-6AFE-4D4C-A22D-77108265D019}"/>
              </a:ext>
            </a:extLst>
          </p:cNvPr>
          <p:cNvSpPr/>
          <p:nvPr/>
        </p:nvSpPr>
        <p:spPr bwMode="auto">
          <a:xfrm>
            <a:off x="3775602" y="1113672"/>
            <a:ext cx="144035" cy="111276"/>
          </a:xfrm>
          <a:prstGeom prst="triangl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347" name="Triangle isocèle 271">
            <a:extLst>
              <a:ext uri="{FF2B5EF4-FFF2-40B4-BE49-F238E27FC236}">
                <a16:creationId xmlns:a16="http://schemas.microsoft.com/office/drawing/2014/main" id="{DF43D989-734C-40F2-ADDA-27CA465327FB}"/>
              </a:ext>
            </a:extLst>
          </p:cNvPr>
          <p:cNvSpPr/>
          <p:nvPr/>
        </p:nvSpPr>
        <p:spPr bwMode="auto">
          <a:xfrm>
            <a:off x="4119186" y="1113672"/>
            <a:ext cx="144035" cy="111276"/>
          </a:xfrm>
          <a:prstGeom prst="triangl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348" name="Triangle isocèle 271">
            <a:extLst>
              <a:ext uri="{FF2B5EF4-FFF2-40B4-BE49-F238E27FC236}">
                <a16:creationId xmlns:a16="http://schemas.microsoft.com/office/drawing/2014/main" id="{0CCD1F70-5FCA-40F8-8A10-063E3CB49663}"/>
              </a:ext>
            </a:extLst>
          </p:cNvPr>
          <p:cNvSpPr/>
          <p:nvPr/>
        </p:nvSpPr>
        <p:spPr bwMode="auto">
          <a:xfrm>
            <a:off x="4487136" y="1113672"/>
            <a:ext cx="144035" cy="111276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349" name="Triangle isocèle 271">
            <a:extLst>
              <a:ext uri="{FF2B5EF4-FFF2-40B4-BE49-F238E27FC236}">
                <a16:creationId xmlns:a16="http://schemas.microsoft.com/office/drawing/2014/main" id="{215210D1-9839-4173-AD2C-A03EA6521A5E}"/>
              </a:ext>
            </a:extLst>
          </p:cNvPr>
          <p:cNvSpPr/>
          <p:nvPr/>
        </p:nvSpPr>
        <p:spPr bwMode="auto">
          <a:xfrm>
            <a:off x="4830720" y="1113672"/>
            <a:ext cx="144035" cy="111276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350" name="Triangle isocèle 271">
            <a:extLst>
              <a:ext uri="{FF2B5EF4-FFF2-40B4-BE49-F238E27FC236}">
                <a16:creationId xmlns:a16="http://schemas.microsoft.com/office/drawing/2014/main" id="{745EF657-2612-4CFA-978C-6D3F5A29C422}"/>
              </a:ext>
            </a:extLst>
          </p:cNvPr>
          <p:cNvSpPr/>
          <p:nvPr/>
        </p:nvSpPr>
        <p:spPr bwMode="auto">
          <a:xfrm>
            <a:off x="3780418" y="1526238"/>
            <a:ext cx="144035" cy="111276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351" name="Triangle isocèle 271">
            <a:extLst>
              <a:ext uri="{FF2B5EF4-FFF2-40B4-BE49-F238E27FC236}">
                <a16:creationId xmlns:a16="http://schemas.microsoft.com/office/drawing/2014/main" id="{8A376C8A-859E-4E6F-AD72-E371E4081ECB}"/>
              </a:ext>
            </a:extLst>
          </p:cNvPr>
          <p:cNvSpPr/>
          <p:nvPr/>
        </p:nvSpPr>
        <p:spPr bwMode="auto">
          <a:xfrm>
            <a:off x="4124002" y="1526238"/>
            <a:ext cx="144035" cy="111276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352" name="Triangle isocèle 271">
            <a:extLst>
              <a:ext uri="{FF2B5EF4-FFF2-40B4-BE49-F238E27FC236}">
                <a16:creationId xmlns:a16="http://schemas.microsoft.com/office/drawing/2014/main" id="{9B6A82DE-023D-4109-90A0-427626D1D58D}"/>
              </a:ext>
            </a:extLst>
          </p:cNvPr>
          <p:cNvSpPr/>
          <p:nvPr/>
        </p:nvSpPr>
        <p:spPr bwMode="auto">
          <a:xfrm>
            <a:off x="4491952" y="1526238"/>
            <a:ext cx="144035" cy="111276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353" name="Triangle isocèle 271">
            <a:extLst>
              <a:ext uri="{FF2B5EF4-FFF2-40B4-BE49-F238E27FC236}">
                <a16:creationId xmlns:a16="http://schemas.microsoft.com/office/drawing/2014/main" id="{02D817DC-4651-4071-8B80-EFC8261D448A}"/>
              </a:ext>
            </a:extLst>
          </p:cNvPr>
          <p:cNvSpPr/>
          <p:nvPr/>
        </p:nvSpPr>
        <p:spPr bwMode="auto">
          <a:xfrm>
            <a:off x="4835536" y="1526238"/>
            <a:ext cx="144035" cy="111276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354" name="ZoneTexte 353">
            <a:extLst>
              <a:ext uri="{FF2B5EF4-FFF2-40B4-BE49-F238E27FC236}">
                <a16:creationId xmlns:a16="http://schemas.microsoft.com/office/drawing/2014/main" id="{63869ED0-4F47-4152-BF9E-BBF9B9DE1896}"/>
              </a:ext>
            </a:extLst>
          </p:cNvPr>
          <p:cNvSpPr txBox="1"/>
          <p:nvPr/>
        </p:nvSpPr>
        <p:spPr>
          <a:xfrm>
            <a:off x="3611447" y="1224948"/>
            <a:ext cx="46327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" b="1"/>
              <a:t>BPCE IT</a:t>
            </a:r>
          </a:p>
        </p:txBody>
      </p:sp>
      <p:sp>
        <p:nvSpPr>
          <p:cNvPr id="356" name="ZoneTexte 355">
            <a:extLst>
              <a:ext uri="{FF2B5EF4-FFF2-40B4-BE49-F238E27FC236}">
                <a16:creationId xmlns:a16="http://schemas.microsoft.com/office/drawing/2014/main" id="{0A905301-FD29-4F35-ACC3-203CCCFFDAD5}"/>
              </a:ext>
            </a:extLst>
          </p:cNvPr>
          <p:cNvSpPr txBox="1"/>
          <p:nvPr/>
        </p:nvSpPr>
        <p:spPr>
          <a:xfrm>
            <a:off x="3969980" y="1217027"/>
            <a:ext cx="46327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" b="1"/>
              <a:t>RES</a:t>
            </a:r>
          </a:p>
        </p:txBody>
      </p:sp>
      <p:sp>
        <p:nvSpPr>
          <p:cNvPr id="357" name="ZoneTexte 356">
            <a:extLst>
              <a:ext uri="{FF2B5EF4-FFF2-40B4-BE49-F238E27FC236}">
                <a16:creationId xmlns:a16="http://schemas.microsoft.com/office/drawing/2014/main" id="{0234703F-33AB-40B6-A5B7-A86C9AA640AF}"/>
              </a:ext>
            </a:extLst>
          </p:cNvPr>
          <p:cNvSpPr txBox="1"/>
          <p:nvPr/>
        </p:nvSpPr>
        <p:spPr>
          <a:xfrm>
            <a:off x="4315379" y="1220578"/>
            <a:ext cx="46327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" b="1"/>
              <a:t>DMZ</a:t>
            </a:r>
          </a:p>
        </p:txBody>
      </p:sp>
      <p:sp>
        <p:nvSpPr>
          <p:cNvPr id="358" name="ZoneTexte 357">
            <a:extLst>
              <a:ext uri="{FF2B5EF4-FFF2-40B4-BE49-F238E27FC236}">
                <a16:creationId xmlns:a16="http://schemas.microsoft.com/office/drawing/2014/main" id="{FABB29DB-CABC-449A-ABB0-7D6D597882E1}"/>
              </a:ext>
            </a:extLst>
          </p:cNvPr>
          <p:cNvSpPr txBox="1"/>
          <p:nvPr/>
        </p:nvSpPr>
        <p:spPr>
          <a:xfrm>
            <a:off x="4661770" y="1233116"/>
            <a:ext cx="46327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" b="1"/>
              <a:t>BCLOUD</a:t>
            </a:r>
          </a:p>
        </p:txBody>
      </p:sp>
      <p:sp>
        <p:nvSpPr>
          <p:cNvPr id="361" name="ZoneTexte 360">
            <a:extLst>
              <a:ext uri="{FF2B5EF4-FFF2-40B4-BE49-F238E27FC236}">
                <a16:creationId xmlns:a16="http://schemas.microsoft.com/office/drawing/2014/main" id="{C84304EC-2F05-4472-A7BF-D4866BA7AAC4}"/>
              </a:ext>
            </a:extLst>
          </p:cNvPr>
          <p:cNvSpPr txBox="1"/>
          <p:nvPr/>
        </p:nvSpPr>
        <p:spPr>
          <a:xfrm>
            <a:off x="3635857" y="1634892"/>
            <a:ext cx="46327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" b="1" err="1"/>
              <a:t>BigData</a:t>
            </a:r>
            <a:endParaRPr lang="fr-FR" sz="500" b="1"/>
          </a:p>
        </p:txBody>
      </p:sp>
      <p:sp>
        <p:nvSpPr>
          <p:cNvPr id="362" name="ZoneTexte 361">
            <a:extLst>
              <a:ext uri="{FF2B5EF4-FFF2-40B4-BE49-F238E27FC236}">
                <a16:creationId xmlns:a16="http://schemas.microsoft.com/office/drawing/2014/main" id="{4F52E2FC-B578-42F0-8D13-1132585EC0EB}"/>
              </a:ext>
            </a:extLst>
          </p:cNvPr>
          <p:cNvSpPr txBox="1"/>
          <p:nvPr/>
        </p:nvSpPr>
        <p:spPr>
          <a:xfrm>
            <a:off x="3948512" y="1626971"/>
            <a:ext cx="52303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" b="1"/>
              <a:t>Monétique</a:t>
            </a:r>
          </a:p>
        </p:txBody>
      </p:sp>
      <p:sp>
        <p:nvSpPr>
          <p:cNvPr id="363" name="ZoneTexte 362">
            <a:extLst>
              <a:ext uri="{FF2B5EF4-FFF2-40B4-BE49-F238E27FC236}">
                <a16:creationId xmlns:a16="http://schemas.microsoft.com/office/drawing/2014/main" id="{B06CCAF6-C4FE-4075-9B30-EA606D1C80E5}"/>
              </a:ext>
            </a:extLst>
          </p:cNvPr>
          <p:cNvSpPr txBox="1"/>
          <p:nvPr/>
        </p:nvSpPr>
        <p:spPr>
          <a:xfrm>
            <a:off x="4339789" y="1630522"/>
            <a:ext cx="46327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" b="1"/>
              <a:t>MARS</a:t>
            </a:r>
          </a:p>
        </p:txBody>
      </p:sp>
      <p:sp>
        <p:nvSpPr>
          <p:cNvPr id="364" name="ZoneTexte 363">
            <a:extLst>
              <a:ext uri="{FF2B5EF4-FFF2-40B4-BE49-F238E27FC236}">
                <a16:creationId xmlns:a16="http://schemas.microsoft.com/office/drawing/2014/main" id="{287C6D7C-EC7D-40AC-95EF-3C983BA04D59}"/>
              </a:ext>
            </a:extLst>
          </p:cNvPr>
          <p:cNvSpPr txBox="1"/>
          <p:nvPr/>
        </p:nvSpPr>
        <p:spPr>
          <a:xfrm>
            <a:off x="4686180" y="1643060"/>
            <a:ext cx="46327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" b="1"/>
              <a:t>ADMIN</a:t>
            </a:r>
          </a:p>
        </p:txBody>
      </p:sp>
      <p:sp>
        <p:nvSpPr>
          <p:cNvPr id="365" name="Rectangle 364">
            <a:extLst>
              <a:ext uri="{FF2B5EF4-FFF2-40B4-BE49-F238E27FC236}">
                <a16:creationId xmlns:a16="http://schemas.microsoft.com/office/drawing/2014/main" id="{383953E5-38FD-4EDA-8F86-04909A1A7581}"/>
              </a:ext>
            </a:extLst>
          </p:cNvPr>
          <p:cNvSpPr/>
          <p:nvPr/>
        </p:nvSpPr>
        <p:spPr>
          <a:xfrm>
            <a:off x="3662531" y="3658534"/>
            <a:ext cx="354946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6" name="Rectangle 365">
            <a:extLst>
              <a:ext uri="{FF2B5EF4-FFF2-40B4-BE49-F238E27FC236}">
                <a16:creationId xmlns:a16="http://schemas.microsoft.com/office/drawing/2014/main" id="{BD0E03AE-F2FD-4041-825F-730AB0673663}"/>
              </a:ext>
            </a:extLst>
          </p:cNvPr>
          <p:cNvSpPr/>
          <p:nvPr/>
        </p:nvSpPr>
        <p:spPr>
          <a:xfrm>
            <a:off x="4014433" y="3658534"/>
            <a:ext cx="354946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7" name="Rectangle 366">
            <a:extLst>
              <a:ext uri="{FF2B5EF4-FFF2-40B4-BE49-F238E27FC236}">
                <a16:creationId xmlns:a16="http://schemas.microsoft.com/office/drawing/2014/main" id="{FE947F06-2620-479C-8031-3C05F0559427}"/>
              </a:ext>
            </a:extLst>
          </p:cNvPr>
          <p:cNvSpPr/>
          <p:nvPr/>
        </p:nvSpPr>
        <p:spPr>
          <a:xfrm>
            <a:off x="3662531" y="4088094"/>
            <a:ext cx="354946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3" name="Triangle isocèle 271">
            <a:extLst>
              <a:ext uri="{FF2B5EF4-FFF2-40B4-BE49-F238E27FC236}">
                <a16:creationId xmlns:a16="http://schemas.microsoft.com/office/drawing/2014/main" id="{53B1804E-C42F-4BF1-BC11-689754642B9C}"/>
              </a:ext>
            </a:extLst>
          </p:cNvPr>
          <p:cNvSpPr/>
          <p:nvPr/>
        </p:nvSpPr>
        <p:spPr bwMode="auto">
          <a:xfrm>
            <a:off x="3764990" y="3815017"/>
            <a:ext cx="144035" cy="111276"/>
          </a:xfrm>
          <a:prstGeom prst="triangl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374" name="Triangle isocèle 271">
            <a:extLst>
              <a:ext uri="{FF2B5EF4-FFF2-40B4-BE49-F238E27FC236}">
                <a16:creationId xmlns:a16="http://schemas.microsoft.com/office/drawing/2014/main" id="{CEA8BC6A-AFBE-41CE-9BBF-86C1A1246199}"/>
              </a:ext>
            </a:extLst>
          </p:cNvPr>
          <p:cNvSpPr/>
          <p:nvPr/>
        </p:nvSpPr>
        <p:spPr bwMode="auto">
          <a:xfrm>
            <a:off x="4108574" y="3815017"/>
            <a:ext cx="144035" cy="111276"/>
          </a:xfrm>
          <a:prstGeom prst="triangl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solidFill>
                <a:srgbClr val="000000"/>
              </a:solidFill>
              <a:highlight>
                <a:srgbClr val="FF0000"/>
              </a:highlight>
              <a:latin typeface="Verdana"/>
              <a:cs typeface="Arial"/>
            </a:endParaRPr>
          </a:p>
        </p:txBody>
      </p:sp>
      <p:sp>
        <p:nvSpPr>
          <p:cNvPr id="377" name="Triangle isocèle 271">
            <a:extLst>
              <a:ext uri="{FF2B5EF4-FFF2-40B4-BE49-F238E27FC236}">
                <a16:creationId xmlns:a16="http://schemas.microsoft.com/office/drawing/2014/main" id="{7BC56C92-2B5D-4DB3-A7EF-0C15FC77B9D4}"/>
              </a:ext>
            </a:extLst>
          </p:cNvPr>
          <p:cNvSpPr/>
          <p:nvPr/>
        </p:nvSpPr>
        <p:spPr bwMode="auto">
          <a:xfrm>
            <a:off x="3769806" y="4227583"/>
            <a:ext cx="144035" cy="111276"/>
          </a:xfrm>
          <a:prstGeom prst="triangl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390" name="ZoneTexte 18">
            <a:extLst>
              <a:ext uri="{FF2B5EF4-FFF2-40B4-BE49-F238E27FC236}">
                <a16:creationId xmlns:a16="http://schemas.microsoft.com/office/drawing/2014/main" id="{C3053059-0FC4-4ECA-B434-EF7F7B7C8B6A}"/>
              </a:ext>
            </a:extLst>
          </p:cNvPr>
          <p:cNvSpPr txBox="1"/>
          <p:nvPr/>
        </p:nvSpPr>
        <p:spPr>
          <a:xfrm>
            <a:off x="2900578" y="2015973"/>
            <a:ext cx="18325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900" b="1" dirty="0"/>
              <a:t>120 000 </a:t>
            </a:r>
          </a:p>
          <a:p>
            <a:pPr algn="ctr"/>
            <a:r>
              <a:rPr lang="fr-FR" sz="900" b="1" dirty="0"/>
              <a:t>Utilisateurs</a:t>
            </a:r>
          </a:p>
          <a:p>
            <a:pPr algn="ctr"/>
            <a:endParaRPr lang="fr-FR" sz="900" b="1" dirty="0"/>
          </a:p>
          <a:p>
            <a:pPr algn="ctr"/>
            <a:endParaRPr lang="fr-FR" sz="900" b="1" dirty="0"/>
          </a:p>
          <a:p>
            <a:pPr algn="ctr"/>
            <a:endParaRPr lang="fr-FR" sz="900" b="1" dirty="0"/>
          </a:p>
          <a:p>
            <a:pPr algn="ctr"/>
            <a:endParaRPr lang="fr-FR" sz="900" b="1" dirty="0"/>
          </a:p>
          <a:p>
            <a:pPr algn="ctr"/>
            <a:endParaRPr lang="fr-FR" sz="900" b="1" dirty="0"/>
          </a:p>
          <a:p>
            <a:r>
              <a:rPr lang="fr-FR" sz="900" b="1" dirty="0"/>
              <a:t>32 forêts dont 7 hors prod</a:t>
            </a:r>
          </a:p>
          <a:p>
            <a:r>
              <a:rPr lang="fr-FR" sz="900" b="1" dirty="0"/>
              <a:t>93 domaines dont 9 hors prod</a:t>
            </a:r>
          </a:p>
          <a:p>
            <a:r>
              <a:rPr lang="fr-FR" sz="900" b="1" dirty="0"/>
              <a:t>621 DC dont 31 hors prod</a:t>
            </a:r>
          </a:p>
        </p:txBody>
      </p:sp>
      <p:grpSp>
        <p:nvGrpSpPr>
          <p:cNvPr id="391" name="Groupe 131">
            <a:extLst>
              <a:ext uri="{FF2B5EF4-FFF2-40B4-BE49-F238E27FC236}">
                <a16:creationId xmlns:a16="http://schemas.microsoft.com/office/drawing/2014/main" id="{2F0701C0-E8A6-44E8-8448-DF5AC761BB8D}"/>
              </a:ext>
            </a:extLst>
          </p:cNvPr>
          <p:cNvGrpSpPr/>
          <p:nvPr/>
        </p:nvGrpSpPr>
        <p:grpSpPr>
          <a:xfrm>
            <a:off x="3513430" y="2432150"/>
            <a:ext cx="630411" cy="481920"/>
            <a:chOff x="3328988" y="2205038"/>
            <a:chExt cx="609600" cy="427037"/>
          </a:xfrm>
        </p:grpSpPr>
        <p:sp>
          <p:nvSpPr>
            <p:cNvPr id="392" name="Freeform 33">
              <a:extLst>
                <a:ext uri="{FF2B5EF4-FFF2-40B4-BE49-F238E27FC236}">
                  <a16:creationId xmlns:a16="http://schemas.microsoft.com/office/drawing/2014/main" id="{18A51ABC-3574-4010-A084-C7DC22EC7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3438" y="2319338"/>
              <a:ext cx="65088" cy="90487"/>
            </a:xfrm>
            <a:custGeom>
              <a:avLst/>
              <a:gdLst>
                <a:gd name="T0" fmla="*/ 20 w 20"/>
                <a:gd name="T1" fmla="*/ 28 h 28"/>
                <a:gd name="T2" fmla="*/ 4 w 20"/>
                <a:gd name="T3" fmla="*/ 14 h 28"/>
                <a:gd name="T4" fmla="*/ 1 w 20"/>
                <a:gd name="T5" fmla="*/ 10 h 28"/>
                <a:gd name="T6" fmla="*/ 3 w 20"/>
                <a:gd name="T7" fmla="*/ 6 h 28"/>
                <a:gd name="T8" fmla="*/ 2 w 20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8">
                  <a:moveTo>
                    <a:pt x="20" y="28"/>
                  </a:moveTo>
                  <a:cubicBezTo>
                    <a:pt x="8" y="28"/>
                    <a:pt x="4" y="14"/>
                    <a:pt x="4" y="14"/>
                  </a:cubicBezTo>
                  <a:cubicBezTo>
                    <a:pt x="4" y="14"/>
                    <a:pt x="1" y="14"/>
                    <a:pt x="1" y="10"/>
                  </a:cubicBezTo>
                  <a:cubicBezTo>
                    <a:pt x="0" y="7"/>
                    <a:pt x="3" y="6"/>
                    <a:pt x="3" y="6"/>
                  </a:cubicBezTo>
                  <a:cubicBezTo>
                    <a:pt x="3" y="6"/>
                    <a:pt x="2" y="4"/>
                    <a:pt x="2" y="0"/>
                  </a:cubicBezTo>
                </a:path>
              </a:pathLst>
            </a:custGeom>
            <a:noFill/>
            <a:ln w="12700" cap="rnd">
              <a:solidFill>
                <a:srgbClr val="3C3C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3" name="Line 34">
              <a:extLst>
                <a:ext uri="{FF2B5EF4-FFF2-40B4-BE49-F238E27FC236}">
                  <a16:creationId xmlns:a16="http://schemas.microsoft.com/office/drawing/2014/main" id="{AEDC5550-1A82-4E7D-83B5-7429F5BCFF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3926" y="2257425"/>
              <a:ext cx="0" cy="0"/>
            </a:xfrm>
            <a:prstGeom prst="line">
              <a:avLst/>
            </a:prstGeom>
            <a:noFill/>
            <a:ln w="12700" cap="rnd">
              <a:solidFill>
                <a:srgbClr val="3C3C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4" name="Freeform 35">
              <a:extLst>
                <a:ext uri="{FF2B5EF4-FFF2-40B4-BE49-F238E27FC236}">
                  <a16:creationId xmlns:a16="http://schemas.microsoft.com/office/drawing/2014/main" id="{82112E79-DA7F-4C31-B194-5248FC6D5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1701" y="2338388"/>
              <a:ext cx="65088" cy="71437"/>
            </a:xfrm>
            <a:custGeom>
              <a:avLst/>
              <a:gdLst>
                <a:gd name="T0" fmla="*/ 0 w 20"/>
                <a:gd name="T1" fmla="*/ 22 h 22"/>
                <a:gd name="T2" fmla="*/ 15 w 20"/>
                <a:gd name="T3" fmla="*/ 8 h 22"/>
                <a:gd name="T4" fmla="*/ 19 w 20"/>
                <a:gd name="T5" fmla="*/ 4 h 22"/>
                <a:gd name="T6" fmla="*/ 16 w 20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2">
                  <a:moveTo>
                    <a:pt x="0" y="22"/>
                  </a:moveTo>
                  <a:cubicBezTo>
                    <a:pt x="11" y="22"/>
                    <a:pt x="15" y="8"/>
                    <a:pt x="15" y="8"/>
                  </a:cubicBezTo>
                  <a:cubicBezTo>
                    <a:pt x="15" y="8"/>
                    <a:pt x="18" y="8"/>
                    <a:pt x="19" y="4"/>
                  </a:cubicBezTo>
                  <a:cubicBezTo>
                    <a:pt x="20" y="1"/>
                    <a:pt x="16" y="0"/>
                    <a:pt x="16" y="0"/>
                  </a:cubicBezTo>
                </a:path>
              </a:pathLst>
            </a:custGeom>
            <a:noFill/>
            <a:ln w="12700" cap="rnd">
              <a:solidFill>
                <a:srgbClr val="3C3C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5" name="Line 36">
              <a:extLst>
                <a:ext uri="{FF2B5EF4-FFF2-40B4-BE49-F238E27FC236}">
                  <a16:creationId xmlns:a16="http://schemas.microsoft.com/office/drawing/2014/main" id="{4DF659E5-1ABD-4101-A647-DC1036B34D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9476" y="2332038"/>
              <a:ext cx="0" cy="9525"/>
            </a:xfrm>
            <a:prstGeom prst="line">
              <a:avLst/>
            </a:prstGeom>
            <a:noFill/>
            <a:ln w="12700" cap="rnd">
              <a:solidFill>
                <a:srgbClr val="3C3C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6" name="Line 37">
              <a:extLst>
                <a:ext uri="{FF2B5EF4-FFF2-40B4-BE49-F238E27FC236}">
                  <a16:creationId xmlns:a16="http://schemas.microsoft.com/office/drawing/2014/main" id="{5BCBCEE3-EAAD-4AE6-9A10-3EE2FB2434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7576" y="2328863"/>
              <a:ext cx="0" cy="12700"/>
            </a:xfrm>
            <a:prstGeom prst="line">
              <a:avLst/>
            </a:prstGeom>
            <a:noFill/>
            <a:ln w="12700" cap="rnd">
              <a:solidFill>
                <a:srgbClr val="3C3C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7" name="Freeform 38">
              <a:extLst>
                <a:ext uri="{FF2B5EF4-FFF2-40B4-BE49-F238E27FC236}">
                  <a16:creationId xmlns:a16="http://schemas.microsoft.com/office/drawing/2014/main" id="{5C73F8B3-BC4E-423F-98CA-E5A121442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5826" y="2374900"/>
              <a:ext cx="22225" cy="6350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2"/>
                    <a:pt x="2" y="2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3C3C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8" name="Freeform 39">
              <a:extLst>
                <a:ext uri="{FF2B5EF4-FFF2-40B4-BE49-F238E27FC236}">
                  <a16:creationId xmlns:a16="http://schemas.microsoft.com/office/drawing/2014/main" id="{A3841714-D037-4137-8510-6E7AC4343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988" y="2406650"/>
              <a:ext cx="109538" cy="68262"/>
            </a:xfrm>
            <a:custGeom>
              <a:avLst/>
              <a:gdLst>
                <a:gd name="T0" fmla="*/ 0 w 34"/>
                <a:gd name="T1" fmla="*/ 21 h 21"/>
                <a:gd name="T2" fmla="*/ 19 w 34"/>
                <a:gd name="T3" fmla="*/ 7 h 21"/>
                <a:gd name="T4" fmla="*/ 23 w 34"/>
                <a:gd name="T5" fmla="*/ 0 h 21"/>
                <a:gd name="T6" fmla="*/ 34 w 34"/>
                <a:gd name="T7" fmla="*/ 10 h 21"/>
                <a:gd name="T8" fmla="*/ 28 w 34"/>
                <a:gd name="T9" fmla="*/ 17 h 21"/>
                <a:gd name="T10" fmla="*/ 22 w 34"/>
                <a:gd name="T11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1">
                  <a:moveTo>
                    <a:pt x="0" y="21"/>
                  </a:moveTo>
                  <a:cubicBezTo>
                    <a:pt x="2" y="15"/>
                    <a:pt x="8" y="10"/>
                    <a:pt x="19" y="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2" y="11"/>
                    <a:pt x="22" y="11"/>
                    <a:pt x="22" y="11"/>
                  </a:cubicBezTo>
                </a:path>
              </a:pathLst>
            </a:custGeom>
            <a:noFill/>
            <a:ln w="12700" cap="rnd">
              <a:solidFill>
                <a:srgbClr val="3C3C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9" name="Freeform 40">
              <a:extLst>
                <a:ext uri="{FF2B5EF4-FFF2-40B4-BE49-F238E27FC236}">
                  <a16:creationId xmlns:a16="http://schemas.microsoft.com/office/drawing/2014/main" id="{48BA3E8B-BD66-4832-88A9-C856C6171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526" y="2409825"/>
              <a:ext cx="100013" cy="52387"/>
            </a:xfrm>
            <a:custGeom>
              <a:avLst/>
              <a:gdLst>
                <a:gd name="T0" fmla="*/ 31 w 31"/>
                <a:gd name="T1" fmla="*/ 14 h 16"/>
                <a:gd name="T2" fmla="*/ 16 w 31"/>
                <a:gd name="T3" fmla="*/ 6 h 16"/>
                <a:gd name="T4" fmla="*/ 11 w 31"/>
                <a:gd name="T5" fmla="*/ 0 h 16"/>
                <a:gd name="T6" fmla="*/ 0 w 31"/>
                <a:gd name="T7" fmla="*/ 9 h 16"/>
                <a:gd name="T8" fmla="*/ 6 w 31"/>
                <a:gd name="T9" fmla="*/ 16 h 16"/>
                <a:gd name="T10" fmla="*/ 12 w 31"/>
                <a:gd name="T11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6">
                  <a:moveTo>
                    <a:pt x="31" y="14"/>
                  </a:moveTo>
                  <a:cubicBezTo>
                    <a:pt x="28" y="11"/>
                    <a:pt x="23" y="8"/>
                    <a:pt x="16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12" y="10"/>
                    <a:pt x="12" y="10"/>
                    <a:pt x="12" y="10"/>
                  </a:cubicBezTo>
                </a:path>
              </a:pathLst>
            </a:custGeom>
            <a:noFill/>
            <a:ln w="12700" cap="rnd">
              <a:solidFill>
                <a:srgbClr val="3C3C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0" name="Freeform 41">
              <a:extLst>
                <a:ext uri="{FF2B5EF4-FFF2-40B4-BE49-F238E27FC236}">
                  <a16:creationId xmlns:a16="http://schemas.microsoft.com/office/drawing/2014/main" id="{AABBC791-D98C-4251-B68A-67C3C83A8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438" y="2344738"/>
              <a:ext cx="65088" cy="71437"/>
            </a:xfrm>
            <a:custGeom>
              <a:avLst/>
              <a:gdLst>
                <a:gd name="T0" fmla="*/ 20 w 20"/>
                <a:gd name="T1" fmla="*/ 22 h 22"/>
                <a:gd name="T2" fmla="*/ 4 w 20"/>
                <a:gd name="T3" fmla="*/ 8 h 22"/>
                <a:gd name="T4" fmla="*/ 1 w 20"/>
                <a:gd name="T5" fmla="*/ 5 h 22"/>
                <a:gd name="T6" fmla="*/ 3 w 20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2">
                  <a:moveTo>
                    <a:pt x="20" y="22"/>
                  </a:moveTo>
                  <a:cubicBezTo>
                    <a:pt x="8" y="22"/>
                    <a:pt x="4" y="8"/>
                    <a:pt x="4" y="8"/>
                  </a:cubicBezTo>
                  <a:cubicBezTo>
                    <a:pt x="4" y="8"/>
                    <a:pt x="1" y="8"/>
                    <a:pt x="1" y="5"/>
                  </a:cubicBezTo>
                  <a:cubicBezTo>
                    <a:pt x="0" y="1"/>
                    <a:pt x="3" y="0"/>
                    <a:pt x="3" y="0"/>
                  </a:cubicBezTo>
                </a:path>
              </a:pathLst>
            </a:custGeom>
            <a:noFill/>
            <a:ln w="12700" cap="rnd">
              <a:solidFill>
                <a:srgbClr val="3C3C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1" name="Freeform 42">
              <a:extLst>
                <a:ext uri="{FF2B5EF4-FFF2-40B4-BE49-F238E27FC236}">
                  <a16:creationId xmlns:a16="http://schemas.microsoft.com/office/drawing/2014/main" id="{EC0F7800-338C-4FAB-92E3-D7619EFEA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526" y="2344738"/>
              <a:ext cx="66675" cy="71437"/>
            </a:xfrm>
            <a:custGeom>
              <a:avLst/>
              <a:gdLst>
                <a:gd name="T0" fmla="*/ 0 w 21"/>
                <a:gd name="T1" fmla="*/ 22 h 22"/>
                <a:gd name="T2" fmla="*/ 16 w 21"/>
                <a:gd name="T3" fmla="*/ 8 h 22"/>
                <a:gd name="T4" fmla="*/ 20 w 21"/>
                <a:gd name="T5" fmla="*/ 5 h 22"/>
                <a:gd name="T6" fmla="*/ 17 w 21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0" y="22"/>
                  </a:moveTo>
                  <a:cubicBezTo>
                    <a:pt x="12" y="22"/>
                    <a:pt x="16" y="8"/>
                    <a:pt x="16" y="8"/>
                  </a:cubicBezTo>
                  <a:cubicBezTo>
                    <a:pt x="16" y="8"/>
                    <a:pt x="19" y="8"/>
                    <a:pt x="20" y="5"/>
                  </a:cubicBezTo>
                  <a:cubicBezTo>
                    <a:pt x="21" y="1"/>
                    <a:pt x="17" y="0"/>
                    <a:pt x="17" y="0"/>
                  </a:cubicBezTo>
                </a:path>
              </a:pathLst>
            </a:custGeom>
            <a:noFill/>
            <a:ln w="12700" cap="rnd">
              <a:solidFill>
                <a:srgbClr val="3C3C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2" name="Line 43">
              <a:extLst>
                <a:ext uri="{FF2B5EF4-FFF2-40B4-BE49-F238E27FC236}">
                  <a16:creationId xmlns:a16="http://schemas.microsoft.com/office/drawing/2014/main" id="{1C152BD2-E731-4853-B9FE-85D0B9A350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538" y="2338388"/>
              <a:ext cx="0" cy="9525"/>
            </a:xfrm>
            <a:prstGeom prst="line">
              <a:avLst/>
            </a:prstGeom>
            <a:noFill/>
            <a:ln w="12700" cap="rnd">
              <a:solidFill>
                <a:srgbClr val="3C3C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3" name="Line 44">
              <a:extLst>
                <a:ext uri="{FF2B5EF4-FFF2-40B4-BE49-F238E27FC236}">
                  <a16:creationId xmlns:a16="http://schemas.microsoft.com/office/drawing/2014/main" id="{71307B4C-BA51-4952-9BFE-BE4E0E4431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4926" y="2338388"/>
              <a:ext cx="0" cy="9525"/>
            </a:xfrm>
            <a:prstGeom prst="line">
              <a:avLst/>
            </a:prstGeom>
            <a:noFill/>
            <a:ln w="12700" cap="rnd">
              <a:solidFill>
                <a:srgbClr val="3C3C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4" name="Freeform 45">
              <a:extLst>
                <a:ext uri="{FF2B5EF4-FFF2-40B4-BE49-F238E27FC236}">
                  <a16:creationId xmlns:a16="http://schemas.microsoft.com/office/drawing/2014/main" id="{E0AF6AD2-52BA-4A22-8AAF-36FC989E9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6826" y="2384425"/>
              <a:ext cx="19050" cy="3175"/>
            </a:xfrm>
            <a:custGeom>
              <a:avLst/>
              <a:gdLst>
                <a:gd name="T0" fmla="*/ 6 w 6"/>
                <a:gd name="T1" fmla="*/ 0 h 1"/>
                <a:gd name="T2" fmla="*/ 0 w 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cubicBezTo>
                    <a:pt x="5" y="1"/>
                    <a:pt x="2" y="1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3C3C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5" name="Freeform 46">
              <a:extLst>
                <a:ext uri="{FF2B5EF4-FFF2-40B4-BE49-F238E27FC236}">
                  <a16:creationId xmlns:a16="http://schemas.microsoft.com/office/drawing/2014/main" id="{3B027FBD-3839-4C3F-B4D9-60B85D81F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1738" y="2416175"/>
              <a:ext cx="77788" cy="52387"/>
            </a:xfrm>
            <a:custGeom>
              <a:avLst/>
              <a:gdLst>
                <a:gd name="T0" fmla="*/ 0 w 24"/>
                <a:gd name="T1" fmla="*/ 10 h 16"/>
                <a:gd name="T2" fmla="*/ 8 w 24"/>
                <a:gd name="T3" fmla="*/ 6 h 16"/>
                <a:gd name="T4" fmla="*/ 13 w 24"/>
                <a:gd name="T5" fmla="*/ 0 h 16"/>
                <a:gd name="T6" fmla="*/ 24 w 24"/>
                <a:gd name="T7" fmla="*/ 9 h 16"/>
                <a:gd name="T8" fmla="*/ 18 w 24"/>
                <a:gd name="T9" fmla="*/ 16 h 16"/>
                <a:gd name="T10" fmla="*/ 12 w 24"/>
                <a:gd name="T11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0" y="10"/>
                  </a:moveTo>
                  <a:cubicBezTo>
                    <a:pt x="2" y="8"/>
                    <a:pt x="5" y="7"/>
                    <a:pt x="8" y="6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2" y="10"/>
                    <a:pt x="12" y="10"/>
                    <a:pt x="12" y="10"/>
                  </a:cubicBezTo>
                </a:path>
              </a:pathLst>
            </a:custGeom>
            <a:noFill/>
            <a:ln w="12700" cap="rnd">
              <a:solidFill>
                <a:srgbClr val="3C3C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6" name="Freeform 47">
              <a:extLst>
                <a:ext uri="{FF2B5EF4-FFF2-40B4-BE49-F238E27FC236}">
                  <a16:creationId xmlns:a16="http://schemas.microsoft.com/office/drawing/2014/main" id="{2AC8EDFE-2052-4AC2-ADD6-8311BD994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9526" y="2416175"/>
              <a:ext cx="112713" cy="73025"/>
            </a:xfrm>
            <a:custGeom>
              <a:avLst/>
              <a:gdLst>
                <a:gd name="T0" fmla="*/ 35 w 35"/>
                <a:gd name="T1" fmla="*/ 22 h 22"/>
                <a:gd name="T2" fmla="*/ 16 w 35"/>
                <a:gd name="T3" fmla="*/ 6 h 22"/>
                <a:gd name="T4" fmla="*/ 11 w 35"/>
                <a:gd name="T5" fmla="*/ 0 h 22"/>
                <a:gd name="T6" fmla="*/ 0 w 35"/>
                <a:gd name="T7" fmla="*/ 9 h 22"/>
                <a:gd name="T8" fmla="*/ 6 w 35"/>
                <a:gd name="T9" fmla="*/ 16 h 22"/>
                <a:gd name="T10" fmla="*/ 12 w 35"/>
                <a:gd name="T11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35" y="22"/>
                  </a:moveTo>
                  <a:cubicBezTo>
                    <a:pt x="33" y="16"/>
                    <a:pt x="28" y="9"/>
                    <a:pt x="16" y="6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12" y="10"/>
                    <a:pt x="12" y="10"/>
                    <a:pt x="12" y="10"/>
                  </a:cubicBezTo>
                </a:path>
              </a:pathLst>
            </a:custGeom>
            <a:noFill/>
            <a:ln w="12700" cap="rnd">
              <a:solidFill>
                <a:srgbClr val="3C3C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7" name="Freeform 48">
              <a:extLst>
                <a:ext uri="{FF2B5EF4-FFF2-40B4-BE49-F238E27FC236}">
                  <a16:creationId xmlns:a16="http://schemas.microsoft.com/office/drawing/2014/main" id="{A6A3FE9A-737D-4186-8308-D870F1DBA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8588" y="2514600"/>
              <a:ext cx="0" cy="12700"/>
            </a:xfrm>
            <a:custGeom>
              <a:avLst/>
              <a:gdLst>
                <a:gd name="T0" fmla="*/ 4 h 4"/>
                <a:gd name="T1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cubicBezTo>
                    <a:pt x="0" y="4"/>
                    <a:pt x="0" y="2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3C3C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8" name="Freeform 49">
              <a:extLst>
                <a:ext uri="{FF2B5EF4-FFF2-40B4-BE49-F238E27FC236}">
                  <a16:creationId xmlns:a16="http://schemas.microsoft.com/office/drawing/2014/main" id="{9F8B97F8-2936-429F-8C0D-3683ECF2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038" y="2238375"/>
              <a:ext cx="190500" cy="103187"/>
            </a:xfrm>
            <a:custGeom>
              <a:avLst/>
              <a:gdLst>
                <a:gd name="T0" fmla="*/ 39 w 59"/>
                <a:gd name="T1" fmla="*/ 12 h 32"/>
                <a:gd name="T2" fmla="*/ 15 w 59"/>
                <a:gd name="T3" fmla="*/ 20 h 32"/>
                <a:gd name="T4" fmla="*/ 8 w 59"/>
                <a:gd name="T5" fmla="*/ 2 h 32"/>
                <a:gd name="T6" fmla="*/ 35 w 59"/>
                <a:gd name="T7" fmla="*/ 3 h 32"/>
                <a:gd name="T8" fmla="*/ 44 w 59"/>
                <a:gd name="T9" fmla="*/ 32 h 32"/>
                <a:gd name="T10" fmla="*/ 41 w 59"/>
                <a:gd name="T11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32">
                  <a:moveTo>
                    <a:pt x="39" y="12"/>
                  </a:moveTo>
                  <a:cubicBezTo>
                    <a:pt x="39" y="12"/>
                    <a:pt x="31" y="21"/>
                    <a:pt x="15" y="20"/>
                  </a:cubicBezTo>
                  <a:cubicBezTo>
                    <a:pt x="0" y="19"/>
                    <a:pt x="8" y="2"/>
                    <a:pt x="8" y="2"/>
                  </a:cubicBezTo>
                  <a:cubicBezTo>
                    <a:pt x="12" y="14"/>
                    <a:pt x="20" y="0"/>
                    <a:pt x="35" y="3"/>
                  </a:cubicBezTo>
                  <a:cubicBezTo>
                    <a:pt x="59" y="7"/>
                    <a:pt x="44" y="32"/>
                    <a:pt x="44" y="32"/>
                  </a:cubicBezTo>
                  <a:cubicBezTo>
                    <a:pt x="44" y="32"/>
                    <a:pt x="44" y="25"/>
                    <a:pt x="41" y="20"/>
                  </a:cubicBezTo>
                </a:path>
              </a:pathLst>
            </a:custGeom>
            <a:noFill/>
            <a:ln w="12700" cap="rnd">
              <a:solidFill>
                <a:srgbClr val="3C3C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9" name="Freeform 50">
              <a:extLst>
                <a:ext uri="{FF2B5EF4-FFF2-40B4-BE49-F238E27FC236}">
                  <a16:creationId xmlns:a16="http://schemas.microsoft.com/office/drawing/2014/main" id="{E683A463-A4CB-49D8-A3C6-9E64E9944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5713" y="2293938"/>
              <a:ext cx="80963" cy="44450"/>
            </a:xfrm>
            <a:custGeom>
              <a:avLst/>
              <a:gdLst>
                <a:gd name="T0" fmla="*/ 25 w 25"/>
                <a:gd name="T1" fmla="*/ 12 h 14"/>
                <a:gd name="T2" fmla="*/ 0 w 25"/>
                <a:gd name="T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14">
                  <a:moveTo>
                    <a:pt x="25" y="12"/>
                  </a:moveTo>
                  <a:cubicBezTo>
                    <a:pt x="25" y="12"/>
                    <a:pt x="14" y="14"/>
                    <a:pt x="0" y="0"/>
                  </a:cubicBezTo>
                </a:path>
              </a:pathLst>
            </a:custGeom>
            <a:noFill/>
            <a:ln w="12700" cap="rnd">
              <a:solidFill>
                <a:srgbClr val="3C3C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" name="Freeform 51">
              <a:extLst>
                <a:ext uri="{FF2B5EF4-FFF2-40B4-BE49-F238E27FC236}">
                  <a16:creationId xmlns:a16="http://schemas.microsoft.com/office/drawing/2014/main" id="{8DF2CF5F-96DE-4D0D-B142-76F8E2029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6" y="2289175"/>
              <a:ext cx="36513" cy="114300"/>
            </a:xfrm>
            <a:custGeom>
              <a:avLst/>
              <a:gdLst>
                <a:gd name="T0" fmla="*/ 3 w 11"/>
                <a:gd name="T1" fmla="*/ 0 h 35"/>
                <a:gd name="T2" fmla="*/ 6 w 11"/>
                <a:gd name="T3" fmla="*/ 19 h 35"/>
                <a:gd name="T4" fmla="*/ 11 w 11"/>
                <a:gd name="T5" fmla="*/ 31 h 35"/>
                <a:gd name="T6" fmla="*/ 0 w 11"/>
                <a:gd name="T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35">
                  <a:moveTo>
                    <a:pt x="3" y="0"/>
                  </a:moveTo>
                  <a:cubicBezTo>
                    <a:pt x="7" y="6"/>
                    <a:pt x="8" y="13"/>
                    <a:pt x="6" y="19"/>
                  </a:cubicBezTo>
                  <a:cubicBezTo>
                    <a:pt x="3" y="29"/>
                    <a:pt x="11" y="31"/>
                    <a:pt x="11" y="31"/>
                  </a:cubicBezTo>
                  <a:cubicBezTo>
                    <a:pt x="6" y="34"/>
                    <a:pt x="2" y="35"/>
                    <a:pt x="0" y="35"/>
                  </a:cubicBezTo>
                </a:path>
              </a:pathLst>
            </a:custGeom>
            <a:noFill/>
            <a:ln w="12700" cap="rnd">
              <a:solidFill>
                <a:srgbClr val="3C3C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1" name="Freeform 52">
              <a:extLst>
                <a:ext uri="{FF2B5EF4-FFF2-40B4-BE49-F238E27FC236}">
                  <a16:creationId xmlns:a16="http://schemas.microsoft.com/office/drawing/2014/main" id="{2176E6FA-B9A0-4C43-BBA3-A12A8A535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388" y="2251075"/>
              <a:ext cx="122238" cy="158750"/>
            </a:xfrm>
            <a:custGeom>
              <a:avLst/>
              <a:gdLst>
                <a:gd name="T0" fmla="*/ 15 w 38"/>
                <a:gd name="T1" fmla="*/ 46 h 49"/>
                <a:gd name="T2" fmla="*/ 0 w 38"/>
                <a:gd name="T3" fmla="*/ 43 h 49"/>
                <a:gd name="T4" fmla="*/ 4 w 38"/>
                <a:gd name="T5" fmla="*/ 31 h 49"/>
                <a:gd name="T6" fmla="*/ 26 w 38"/>
                <a:gd name="T7" fmla="*/ 0 h 49"/>
                <a:gd name="T8" fmla="*/ 26 w 38"/>
                <a:gd name="T9" fmla="*/ 0 h 49"/>
                <a:gd name="T10" fmla="*/ 38 w 38"/>
                <a:gd name="T11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49">
                  <a:moveTo>
                    <a:pt x="15" y="46"/>
                  </a:moveTo>
                  <a:cubicBezTo>
                    <a:pt x="12" y="47"/>
                    <a:pt x="7" y="49"/>
                    <a:pt x="0" y="43"/>
                  </a:cubicBezTo>
                  <a:cubicBezTo>
                    <a:pt x="0" y="43"/>
                    <a:pt x="7" y="41"/>
                    <a:pt x="4" y="31"/>
                  </a:cubicBezTo>
                  <a:cubicBezTo>
                    <a:pt x="1" y="20"/>
                    <a:pt x="9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1" y="0"/>
                    <a:pt x="35" y="1"/>
                    <a:pt x="38" y="3"/>
                  </a:cubicBezTo>
                </a:path>
              </a:pathLst>
            </a:custGeom>
            <a:noFill/>
            <a:ln w="12700" cap="rnd">
              <a:solidFill>
                <a:srgbClr val="3C3C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412" name="Groupe 152">
              <a:extLst>
                <a:ext uri="{FF2B5EF4-FFF2-40B4-BE49-F238E27FC236}">
                  <a16:creationId xmlns:a16="http://schemas.microsoft.com/office/drawing/2014/main" id="{CD7967A8-A944-4BD5-AA25-5CAA89D21ED0}"/>
                </a:ext>
              </a:extLst>
            </p:cNvPr>
            <p:cNvGrpSpPr/>
            <p:nvPr/>
          </p:nvGrpSpPr>
          <p:grpSpPr>
            <a:xfrm>
              <a:off x="3451226" y="2205038"/>
              <a:ext cx="328613" cy="427037"/>
              <a:chOff x="3451226" y="2205038"/>
              <a:chExt cx="328613" cy="427037"/>
            </a:xfrm>
          </p:grpSpPr>
          <p:sp>
            <p:nvSpPr>
              <p:cNvPr id="413" name="Freeform 26">
                <a:extLst>
                  <a:ext uri="{FF2B5EF4-FFF2-40B4-BE49-F238E27FC236}">
                    <a16:creationId xmlns:a16="http://schemas.microsoft.com/office/drawing/2014/main" id="{75170C88-31F5-4DC0-A9D0-BDA4105034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5838" y="2205038"/>
                <a:ext cx="100013" cy="214312"/>
              </a:xfrm>
              <a:custGeom>
                <a:avLst/>
                <a:gdLst>
                  <a:gd name="T0" fmla="*/ 31 w 31"/>
                  <a:gd name="T1" fmla="*/ 66 h 66"/>
                  <a:gd name="T2" fmla="*/ 10 w 31"/>
                  <a:gd name="T3" fmla="*/ 48 h 66"/>
                  <a:gd name="T4" fmla="*/ 5 w 31"/>
                  <a:gd name="T5" fmla="*/ 43 h 66"/>
                  <a:gd name="T6" fmla="*/ 9 w 31"/>
                  <a:gd name="T7" fmla="*/ 37 h 66"/>
                  <a:gd name="T8" fmla="*/ 30 w 31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6">
                    <a:moveTo>
                      <a:pt x="31" y="66"/>
                    </a:moveTo>
                    <a:cubicBezTo>
                      <a:pt x="15" y="66"/>
                      <a:pt x="10" y="48"/>
                      <a:pt x="10" y="48"/>
                    </a:cubicBezTo>
                    <a:cubicBezTo>
                      <a:pt x="10" y="48"/>
                      <a:pt x="6" y="48"/>
                      <a:pt x="5" y="43"/>
                    </a:cubicBezTo>
                    <a:cubicBezTo>
                      <a:pt x="4" y="38"/>
                      <a:pt x="9" y="37"/>
                      <a:pt x="9" y="37"/>
                    </a:cubicBezTo>
                    <a:cubicBezTo>
                      <a:pt x="9" y="37"/>
                      <a:pt x="0" y="8"/>
                      <a:pt x="30" y="0"/>
                    </a:cubicBezTo>
                  </a:path>
                </a:pathLst>
              </a:custGeom>
              <a:noFill/>
              <a:ln w="12700" cap="rnd">
                <a:solidFill>
                  <a:schemeClr val="accent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grpSp>
            <p:nvGrpSpPr>
              <p:cNvPr id="414" name="Groupe 154">
                <a:extLst>
                  <a:ext uri="{FF2B5EF4-FFF2-40B4-BE49-F238E27FC236}">
                    <a16:creationId xmlns:a16="http://schemas.microsoft.com/office/drawing/2014/main" id="{C49A3005-A473-410D-A936-E9748BBD4955}"/>
                  </a:ext>
                </a:extLst>
              </p:cNvPr>
              <p:cNvGrpSpPr/>
              <p:nvPr/>
            </p:nvGrpSpPr>
            <p:grpSpPr>
              <a:xfrm>
                <a:off x="3451226" y="2214563"/>
                <a:ext cx="328613" cy="417512"/>
                <a:chOff x="3451226" y="2214563"/>
                <a:chExt cx="328613" cy="417512"/>
              </a:xfrm>
            </p:grpSpPr>
            <p:sp>
              <p:nvSpPr>
                <p:cNvPr id="415" name="Freeform 24">
                  <a:extLst>
                    <a:ext uri="{FF2B5EF4-FFF2-40B4-BE49-F238E27FC236}">
                      <a16:creationId xmlns:a16="http://schemas.microsoft.com/office/drawing/2014/main" id="{70CDF4B6-6D25-4F72-922A-E3DFB09768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0451" y="2495550"/>
                  <a:ext cx="47625" cy="136525"/>
                </a:xfrm>
                <a:custGeom>
                  <a:avLst/>
                  <a:gdLst>
                    <a:gd name="T0" fmla="*/ 16 w 30"/>
                    <a:gd name="T1" fmla="*/ 0 h 86"/>
                    <a:gd name="T2" fmla="*/ 30 w 30"/>
                    <a:gd name="T3" fmla="*/ 65 h 86"/>
                    <a:gd name="T4" fmla="*/ 14 w 30"/>
                    <a:gd name="T5" fmla="*/ 86 h 86"/>
                    <a:gd name="T6" fmla="*/ 0 w 30"/>
                    <a:gd name="T7" fmla="*/ 67 h 86"/>
                    <a:gd name="T8" fmla="*/ 16 w 30"/>
                    <a:gd name="T9" fmla="*/ 0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86">
                      <a:moveTo>
                        <a:pt x="16" y="0"/>
                      </a:moveTo>
                      <a:lnTo>
                        <a:pt x="30" y="65"/>
                      </a:lnTo>
                      <a:lnTo>
                        <a:pt x="14" y="86"/>
                      </a:lnTo>
                      <a:lnTo>
                        <a:pt x="0" y="67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16" name="Freeform 25">
                  <a:extLst>
                    <a:ext uri="{FF2B5EF4-FFF2-40B4-BE49-F238E27FC236}">
                      <a16:creationId xmlns:a16="http://schemas.microsoft.com/office/drawing/2014/main" id="{7A53B378-6D91-45A3-96E2-5DF497DD96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3938" y="2254250"/>
                  <a:ext cx="112713" cy="52387"/>
                </a:xfrm>
                <a:custGeom>
                  <a:avLst/>
                  <a:gdLst>
                    <a:gd name="T0" fmla="*/ 0 w 35"/>
                    <a:gd name="T1" fmla="*/ 7 h 16"/>
                    <a:gd name="T2" fmla="*/ 30 w 35"/>
                    <a:gd name="T3" fmla="*/ 0 h 16"/>
                    <a:gd name="T4" fmla="*/ 29 w 35"/>
                    <a:gd name="T5" fmla="*/ 7 h 16"/>
                    <a:gd name="T6" fmla="*/ 35 w 35"/>
                    <a:gd name="T7" fmla="*/ 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5" h="16">
                      <a:moveTo>
                        <a:pt x="0" y="7"/>
                      </a:moveTo>
                      <a:cubicBezTo>
                        <a:pt x="0" y="7"/>
                        <a:pt x="18" y="16"/>
                        <a:pt x="30" y="0"/>
                      </a:cubicBezTo>
                      <a:cubicBezTo>
                        <a:pt x="30" y="0"/>
                        <a:pt x="31" y="3"/>
                        <a:pt x="29" y="7"/>
                      </a:cubicBezTo>
                      <a:cubicBezTo>
                        <a:pt x="29" y="7"/>
                        <a:pt x="32" y="8"/>
                        <a:pt x="35" y="5"/>
                      </a:cubicBezTo>
                    </a:path>
                  </a:pathLst>
                </a:custGeom>
                <a:noFill/>
                <a:ln w="12700" cap="rnd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17" name="Freeform 27">
                  <a:extLst>
                    <a:ext uri="{FF2B5EF4-FFF2-40B4-BE49-F238E27FC236}">
                      <a16:creationId xmlns:a16="http://schemas.microsoft.com/office/drawing/2014/main" id="{F6AD439D-54CA-4FAD-97C6-A89FBEE124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9026" y="2214563"/>
                  <a:ext cx="96838" cy="204787"/>
                </a:xfrm>
                <a:custGeom>
                  <a:avLst/>
                  <a:gdLst>
                    <a:gd name="T0" fmla="*/ 0 w 30"/>
                    <a:gd name="T1" fmla="*/ 63 h 63"/>
                    <a:gd name="T2" fmla="*/ 22 w 30"/>
                    <a:gd name="T3" fmla="*/ 45 h 63"/>
                    <a:gd name="T4" fmla="*/ 26 w 30"/>
                    <a:gd name="T5" fmla="*/ 40 h 63"/>
                    <a:gd name="T6" fmla="*/ 23 w 30"/>
                    <a:gd name="T7" fmla="*/ 34 h 63"/>
                    <a:gd name="T8" fmla="*/ 10 w 30"/>
                    <a:gd name="T9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63">
                      <a:moveTo>
                        <a:pt x="0" y="63"/>
                      </a:moveTo>
                      <a:cubicBezTo>
                        <a:pt x="16" y="63"/>
                        <a:pt x="22" y="45"/>
                        <a:pt x="22" y="45"/>
                      </a:cubicBezTo>
                      <a:cubicBezTo>
                        <a:pt x="22" y="45"/>
                        <a:pt x="25" y="45"/>
                        <a:pt x="26" y="40"/>
                      </a:cubicBezTo>
                      <a:cubicBezTo>
                        <a:pt x="27" y="35"/>
                        <a:pt x="23" y="34"/>
                        <a:pt x="23" y="34"/>
                      </a:cubicBezTo>
                      <a:cubicBezTo>
                        <a:pt x="23" y="34"/>
                        <a:pt x="30" y="10"/>
                        <a:pt x="10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18" name="Line 28">
                  <a:extLst>
                    <a:ext uri="{FF2B5EF4-FFF2-40B4-BE49-F238E27FC236}">
                      <a16:creationId xmlns:a16="http://schemas.microsoft.com/office/drawing/2014/main" id="{DE8ED07B-18B3-4E62-81A7-945846B6E1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94101" y="2322513"/>
                  <a:ext cx="0" cy="15875"/>
                </a:xfrm>
                <a:prstGeom prst="line">
                  <a:avLst/>
                </a:prstGeom>
                <a:noFill/>
                <a:ln w="12700" cap="rnd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19" name="Line 29">
                  <a:extLst>
                    <a:ext uri="{FF2B5EF4-FFF2-40B4-BE49-F238E27FC236}">
                      <a16:creationId xmlns:a16="http://schemas.microsoft.com/office/drawing/2014/main" id="{9E9E8C12-7194-494E-A03D-54E1CEFA05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51251" y="2322513"/>
                  <a:ext cx="0" cy="15875"/>
                </a:xfrm>
                <a:prstGeom prst="line">
                  <a:avLst/>
                </a:prstGeom>
                <a:noFill/>
                <a:ln w="12700" cap="rnd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20" name="Freeform 30">
                  <a:extLst>
                    <a:ext uri="{FF2B5EF4-FFF2-40B4-BE49-F238E27FC236}">
                      <a16:creationId xmlns:a16="http://schemas.microsoft.com/office/drawing/2014/main" id="{4654538D-6E34-4D57-882F-AB73CADA2D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13151" y="2378075"/>
                  <a:ext cx="25400" cy="6350"/>
                </a:xfrm>
                <a:custGeom>
                  <a:avLst/>
                  <a:gdLst>
                    <a:gd name="T0" fmla="*/ 8 w 8"/>
                    <a:gd name="T1" fmla="*/ 0 h 2"/>
                    <a:gd name="T2" fmla="*/ 0 w 8"/>
                    <a:gd name="T3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8" h="2">
                      <a:moveTo>
                        <a:pt x="8" y="0"/>
                      </a:moveTo>
                      <a:cubicBezTo>
                        <a:pt x="6" y="2"/>
                        <a:pt x="2" y="2"/>
                        <a:pt x="0" y="0"/>
                      </a:cubicBezTo>
                    </a:path>
                  </a:pathLst>
                </a:custGeom>
                <a:noFill/>
                <a:ln w="12700" cap="rnd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21" name="Freeform 31">
                  <a:extLst>
                    <a:ext uri="{FF2B5EF4-FFF2-40B4-BE49-F238E27FC236}">
                      <a16:creationId xmlns:a16="http://schemas.microsoft.com/office/drawing/2014/main" id="{B80165A9-E631-4572-99DB-AE58E3A374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1226" y="2419350"/>
                  <a:ext cx="174625" cy="150812"/>
                </a:xfrm>
                <a:custGeom>
                  <a:avLst/>
                  <a:gdLst>
                    <a:gd name="T0" fmla="*/ 5 w 54"/>
                    <a:gd name="T1" fmla="*/ 46 h 46"/>
                    <a:gd name="T2" fmla="*/ 33 w 54"/>
                    <a:gd name="T3" fmla="*/ 9 h 46"/>
                    <a:gd name="T4" fmla="*/ 39 w 54"/>
                    <a:gd name="T5" fmla="*/ 0 h 46"/>
                    <a:gd name="T6" fmla="*/ 54 w 54"/>
                    <a:gd name="T7" fmla="*/ 13 h 46"/>
                    <a:gd name="T8" fmla="*/ 46 w 54"/>
                    <a:gd name="T9" fmla="*/ 22 h 46"/>
                    <a:gd name="T10" fmla="*/ 38 w 54"/>
                    <a:gd name="T11" fmla="*/ 14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4" h="46">
                      <a:moveTo>
                        <a:pt x="5" y="46"/>
                      </a:moveTo>
                      <a:cubicBezTo>
                        <a:pt x="5" y="46"/>
                        <a:pt x="0" y="18"/>
                        <a:pt x="33" y="9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54" y="13"/>
                        <a:pt x="54" y="13"/>
                        <a:pt x="54" y="13"/>
                      </a:cubicBezTo>
                      <a:cubicBezTo>
                        <a:pt x="46" y="22"/>
                        <a:pt x="46" y="22"/>
                        <a:pt x="46" y="22"/>
                      </a:cubicBezTo>
                      <a:cubicBezTo>
                        <a:pt x="38" y="14"/>
                        <a:pt x="38" y="14"/>
                        <a:pt x="38" y="14"/>
                      </a:cubicBezTo>
                    </a:path>
                  </a:pathLst>
                </a:custGeom>
                <a:noFill/>
                <a:ln w="12700" cap="rnd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22" name="Freeform 32">
                  <a:extLst>
                    <a:ext uri="{FF2B5EF4-FFF2-40B4-BE49-F238E27FC236}">
                      <a16:creationId xmlns:a16="http://schemas.microsoft.com/office/drawing/2014/main" id="{008B82BC-DA8F-4FD1-8957-434B881E8E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29026" y="2424113"/>
                  <a:ext cx="150813" cy="96837"/>
                </a:xfrm>
                <a:custGeom>
                  <a:avLst/>
                  <a:gdLst>
                    <a:gd name="T0" fmla="*/ 47 w 47"/>
                    <a:gd name="T1" fmla="*/ 30 h 30"/>
                    <a:gd name="T2" fmla="*/ 21 w 47"/>
                    <a:gd name="T3" fmla="*/ 8 h 30"/>
                    <a:gd name="T4" fmla="*/ 15 w 47"/>
                    <a:gd name="T5" fmla="*/ 0 h 30"/>
                    <a:gd name="T6" fmla="*/ 0 w 47"/>
                    <a:gd name="T7" fmla="*/ 12 h 30"/>
                    <a:gd name="T8" fmla="*/ 8 w 47"/>
                    <a:gd name="T9" fmla="*/ 21 h 30"/>
                    <a:gd name="T10" fmla="*/ 16 w 47"/>
                    <a:gd name="T11" fmla="*/ 1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7" h="30">
                      <a:moveTo>
                        <a:pt x="47" y="30"/>
                      </a:moveTo>
                      <a:cubicBezTo>
                        <a:pt x="44" y="22"/>
                        <a:pt x="37" y="12"/>
                        <a:pt x="21" y="8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16" y="13"/>
                        <a:pt x="16" y="13"/>
                        <a:pt x="16" y="13"/>
                      </a:cubicBezTo>
                    </a:path>
                  </a:pathLst>
                </a:custGeom>
                <a:noFill/>
                <a:ln w="12700" cap="rnd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23" name="Line 53">
                  <a:extLst>
                    <a:ext uri="{FF2B5EF4-FFF2-40B4-BE49-F238E27FC236}">
                      <a16:creationId xmlns:a16="http://schemas.microsoft.com/office/drawing/2014/main" id="{4F82924F-451D-4063-8146-3D7D4BA956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76626" y="2514600"/>
                  <a:ext cx="36513" cy="0"/>
                </a:xfrm>
                <a:prstGeom prst="line">
                  <a:avLst/>
                </a:prstGeom>
                <a:noFill/>
                <a:ln w="12700" cap="rnd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24" name="Line 54">
                  <a:extLst>
                    <a:ext uri="{FF2B5EF4-FFF2-40B4-BE49-F238E27FC236}">
                      <a16:creationId xmlns:a16="http://schemas.microsoft.com/office/drawing/2014/main" id="{78863836-50EF-4F09-9584-83C0046F48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70276" y="2533650"/>
                  <a:ext cx="65088" cy="0"/>
                </a:xfrm>
                <a:prstGeom prst="line">
                  <a:avLst/>
                </a:prstGeom>
                <a:noFill/>
                <a:ln w="12700" cap="rnd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425" name="Line 55">
                  <a:extLst>
                    <a:ext uri="{FF2B5EF4-FFF2-40B4-BE49-F238E27FC236}">
                      <a16:creationId xmlns:a16="http://schemas.microsoft.com/office/drawing/2014/main" id="{6418AFCA-BA5A-4D34-BFAD-4F1AAEF219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63926" y="2589213"/>
                  <a:ext cx="0" cy="9525"/>
                </a:xfrm>
                <a:prstGeom prst="line">
                  <a:avLst/>
                </a:prstGeom>
                <a:noFill/>
                <a:ln w="12700" cap="rnd">
                  <a:solidFill>
                    <a:schemeClr val="accent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</p:grpSp>
      <p:sp>
        <p:nvSpPr>
          <p:cNvPr id="454" name="Rectangle 453">
            <a:extLst>
              <a:ext uri="{FF2B5EF4-FFF2-40B4-BE49-F238E27FC236}">
                <a16:creationId xmlns:a16="http://schemas.microsoft.com/office/drawing/2014/main" id="{1A923A54-DBF0-404E-BE4E-EA829CDBA12E}"/>
              </a:ext>
            </a:extLst>
          </p:cNvPr>
          <p:cNvSpPr/>
          <p:nvPr/>
        </p:nvSpPr>
        <p:spPr>
          <a:xfrm>
            <a:off x="7906649" y="3495720"/>
            <a:ext cx="354946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5" name="Rectangle 454">
            <a:extLst>
              <a:ext uri="{FF2B5EF4-FFF2-40B4-BE49-F238E27FC236}">
                <a16:creationId xmlns:a16="http://schemas.microsoft.com/office/drawing/2014/main" id="{1EEFC1B8-B218-41D6-BC80-87C552CDCBF8}"/>
              </a:ext>
            </a:extLst>
          </p:cNvPr>
          <p:cNvSpPr/>
          <p:nvPr/>
        </p:nvSpPr>
        <p:spPr>
          <a:xfrm>
            <a:off x="7554747" y="3925280"/>
            <a:ext cx="354946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6" name="Rectangle 455">
            <a:extLst>
              <a:ext uri="{FF2B5EF4-FFF2-40B4-BE49-F238E27FC236}">
                <a16:creationId xmlns:a16="http://schemas.microsoft.com/office/drawing/2014/main" id="{0134C79B-2873-4C85-AFD3-09D85D01DF39}"/>
              </a:ext>
            </a:extLst>
          </p:cNvPr>
          <p:cNvSpPr/>
          <p:nvPr/>
        </p:nvSpPr>
        <p:spPr>
          <a:xfrm>
            <a:off x="7906649" y="3925280"/>
            <a:ext cx="354946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7" name="Rectangle 456">
            <a:extLst>
              <a:ext uri="{FF2B5EF4-FFF2-40B4-BE49-F238E27FC236}">
                <a16:creationId xmlns:a16="http://schemas.microsoft.com/office/drawing/2014/main" id="{3BD9A33A-0646-4291-AB9C-FAF1DDC68469}"/>
              </a:ext>
            </a:extLst>
          </p:cNvPr>
          <p:cNvSpPr/>
          <p:nvPr/>
        </p:nvSpPr>
        <p:spPr>
          <a:xfrm>
            <a:off x="8256084" y="3495720"/>
            <a:ext cx="354946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2" name="Rectangle 461">
            <a:extLst>
              <a:ext uri="{FF2B5EF4-FFF2-40B4-BE49-F238E27FC236}">
                <a16:creationId xmlns:a16="http://schemas.microsoft.com/office/drawing/2014/main" id="{E3DAB7A1-997F-4276-B9D2-A1D017F04D2A}"/>
              </a:ext>
            </a:extLst>
          </p:cNvPr>
          <p:cNvSpPr/>
          <p:nvPr/>
        </p:nvSpPr>
        <p:spPr>
          <a:xfrm>
            <a:off x="8256084" y="3925280"/>
            <a:ext cx="354946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7" name="Triangle isocèle 271">
            <a:extLst>
              <a:ext uri="{FF2B5EF4-FFF2-40B4-BE49-F238E27FC236}">
                <a16:creationId xmlns:a16="http://schemas.microsoft.com/office/drawing/2014/main" id="{108D4306-A693-4AB7-AE77-40B2EBBE23BD}"/>
              </a:ext>
            </a:extLst>
          </p:cNvPr>
          <p:cNvSpPr/>
          <p:nvPr/>
        </p:nvSpPr>
        <p:spPr bwMode="auto">
          <a:xfrm>
            <a:off x="7933588" y="3662239"/>
            <a:ext cx="144035" cy="111276"/>
          </a:xfrm>
          <a:prstGeom prst="triangle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468" name="Triangle isocèle 271">
            <a:extLst>
              <a:ext uri="{FF2B5EF4-FFF2-40B4-BE49-F238E27FC236}">
                <a16:creationId xmlns:a16="http://schemas.microsoft.com/office/drawing/2014/main" id="{8D2E7423-472D-4C31-B891-02EB2370ED37}"/>
              </a:ext>
            </a:extLst>
          </p:cNvPr>
          <p:cNvSpPr/>
          <p:nvPr/>
        </p:nvSpPr>
        <p:spPr bwMode="auto">
          <a:xfrm>
            <a:off x="8368740" y="3652203"/>
            <a:ext cx="144035" cy="111276"/>
          </a:xfrm>
          <a:prstGeom prst="triangle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497" name="Triangle isocèle 271">
            <a:extLst>
              <a:ext uri="{FF2B5EF4-FFF2-40B4-BE49-F238E27FC236}">
                <a16:creationId xmlns:a16="http://schemas.microsoft.com/office/drawing/2014/main" id="{1C13DECF-E9B9-445D-9159-5B6904B4FB28}"/>
              </a:ext>
            </a:extLst>
          </p:cNvPr>
          <p:cNvSpPr/>
          <p:nvPr/>
        </p:nvSpPr>
        <p:spPr bwMode="auto">
          <a:xfrm>
            <a:off x="7662022" y="4064769"/>
            <a:ext cx="144035" cy="111276"/>
          </a:xfrm>
          <a:prstGeom prst="triangle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500" name="Triangle isocèle 271">
            <a:extLst>
              <a:ext uri="{FF2B5EF4-FFF2-40B4-BE49-F238E27FC236}">
                <a16:creationId xmlns:a16="http://schemas.microsoft.com/office/drawing/2014/main" id="{0CA97773-CC0B-446F-A83B-2BFE52C780A2}"/>
              </a:ext>
            </a:extLst>
          </p:cNvPr>
          <p:cNvSpPr/>
          <p:nvPr/>
        </p:nvSpPr>
        <p:spPr bwMode="auto">
          <a:xfrm>
            <a:off x="8005606" y="4064769"/>
            <a:ext cx="144035" cy="111276"/>
          </a:xfrm>
          <a:prstGeom prst="triangle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502" name="Triangle isocèle 271">
            <a:extLst>
              <a:ext uri="{FF2B5EF4-FFF2-40B4-BE49-F238E27FC236}">
                <a16:creationId xmlns:a16="http://schemas.microsoft.com/office/drawing/2014/main" id="{E19FF50D-0076-4E2F-9AD3-928CA8C90138}"/>
              </a:ext>
            </a:extLst>
          </p:cNvPr>
          <p:cNvSpPr/>
          <p:nvPr/>
        </p:nvSpPr>
        <p:spPr bwMode="auto">
          <a:xfrm>
            <a:off x="8373556" y="4064769"/>
            <a:ext cx="144035" cy="111276"/>
          </a:xfrm>
          <a:prstGeom prst="triangle">
            <a:avLst/>
          </a:pr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507" name="Triangle isocèle 271">
            <a:extLst>
              <a:ext uri="{FF2B5EF4-FFF2-40B4-BE49-F238E27FC236}">
                <a16:creationId xmlns:a16="http://schemas.microsoft.com/office/drawing/2014/main" id="{B0CC05E9-460A-4E45-8A9D-2388C2515ED8}"/>
              </a:ext>
            </a:extLst>
          </p:cNvPr>
          <p:cNvSpPr/>
          <p:nvPr/>
        </p:nvSpPr>
        <p:spPr bwMode="auto">
          <a:xfrm>
            <a:off x="8094836" y="3662239"/>
            <a:ext cx="144035" cy="111276"/>
          </a:xfrm>
          <a:prstGeom prst="triangl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1050">
              <a:highlight>
                <a:srgbClr val="FF0000"/>
              </a:highlight>
              <a:latin typeface="Verdana"/>
            </a:endParaRPr>
          </a:p>
        </p:txBody>
      </p:sp>
      <p:sp>
        <p:nvSpPr>
          <p:cNvPr id="960" name="Star: 5 Points 959">
            <a:extLst>
              <a:ext uri="{FF2B5EF4-FFF2-40B4-BE49-F238E27FC236}">
                <a16:creationId xmlns:a16="http://schemas.microsoft.com/office/drawing/2014/main" id="{75FABF48-9095-49B5-A818-4BEDB1FE629B}"/>
              </a:ext>
            </a:extLst>
          </p:cNvPr>
          <p:cNvSpPr/>
          <p:nvPr/>
        </p:nvSpPr>
        <p:spPr>
          <a:xfrm>
            <a:off x="3647683" y="949331"/>
            <a:ext cx="164306" cy="150019"/>
          </a:xfrm>
          <a:prstGeom prst="star5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1" name="Star: 5 Points 960">
            <a:extLst>
              <a:ext uri="{FF2B5EF4-FFF2-40B4-BE49-F238E27FC236}">
                <a16:creationId xmlns:a16="http://schemas.microsoft.com/office/drawing/2014/main" id="{3B90750B-C440-4EBB-B2C7-F13114B563FC}"/>
              </a:ext>
            </a:extLst>
          </p:cNvPr>
          <p:cNvSpPr/>
          <p:nvPr/>
        </p:nvSpPr>
        <p:spPr>
          <a:xfrm>
            <a:off x="4019701" y="957188"/>
            <a:ext cx="164306" cy="150019"/>
          </a:xfrm>
          <a:prstGeom prst="star5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2" name="Star: 5 Points 961">
            <a:extLst>
              <a:ext uri="{FF2B5EF4-FFF2-40B4-BE49-F238E27FC236}">
                <a16:creationId xmlns:a16="http://schemas.microsoft.com/office/drawing/2014/main" id="{6C04908D-9D89-49BE-A88A-57C7E8F97DA5}"/>
              </a:ext>
            </a:extLst>
          </p:cNvPr>
          <p:cNvSpPr/>
          <p:nvPr/>
        </p:nvSpPr>
        <p:spPr>
          <a:xfrm>
            <a:off x="7898534" y="3493583"/>
            <a:ext cx="164306" cy="150019"/>
          </a:xfrm>
          <a:prstGeom prst="star5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4" name="Star: 5 Points 963">
            <a:extLst>
              <a:ext uri="{FF2B5EF4-FFF2-40B4-BE49-F238E27FC236}">
                <a16:creationId xmlns:a16="http://schemas.microsoft.com/office/drawing/2014/main" id="{6ADE221B-A77D-4A48-A903-92F4DC0661ED}"/>
              </a:ext>
            </a:extLst>
          </p:cNvPr>
          <p:cNvSpPr/>
          <p:nvPr/>
        </p:nvSpPr>
        <p:spPr>
          <a:xfrm>
            <a:off x="8276793" y="3499562"/>
            <a:ext cx="164306" cy="150019"/>
          </a:xfrm>
          <a:prstGeom prst="star5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5" name="Star: 5 Points 964">
            <a:extLst>
              <a:ext uri="{FF2B5EF4-FFF2-40B4-BE49-F238E27FC236}">
                <a16:creationId xmlns:a16="http://schemas.microsoft.com/office/drawing/2014/main" id="{0B36EC7C-3235-4A11-83AC-2E7B6EE05768}"/>
              </a:ext>
            </a:extLst>
          </p:cNvPr>
          <p:cNvSpPr/>
          <p:nvPr/>
        </p:nvSpPr>
        <p:spPr>
          <a:xfrm>
            <a:off x="3661103" y="3670927"/>
            <a:ext cx="164306" cy="150019"/>
          </a:xfrm>
          <a:prstGeom prst="star5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6" name="Star: 5 Points 965">
            <a:extLst>
              <a:ext uri="{FF2B5EF4-FFF2-40B4-BE49-F238E27FC236}">
                <a16:creationId xmlns:a16="http://schemas.microsoft.com/office/drawing/2014/main" id="{0491FED8-98D9-43AB-B7D2-FFE17B27CF01}"/>
              </a:ext>
            </a:extLst>
          </p:cNvPr>
          <p:cNvSpPr/>
          <p:nvPr/>
        </p:nvSpPr>
        <p:spPr>
          <a:xfrm>
            <a:off x="5420567" y="145132"/>
            <a:ext cx="164306" cy="150019"/>
          </a:xfrm>
          <a:prstGeom prst="star5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7" name="TextBox 966">
            <a:extLst>
              <a:ext uri="{FF2B5EF4-FFF2-40B4-BE49-F238E27FC236}">
                <a16:creationId xmlns:a16="http://schemas.microsoft.com/office/drawing/2014/main" id="{9BF21A1A-FF49-4064-9702-AF3384597D22}"/>
              </a:ext>
            </a:extLst>
          </p:cNvPr>
          <p:cNvSpPr txBox="1"/>
          <p:nvPr/>
        </p:nvSpPr>
        <p:spPr>
          <a:xfrm>
            <a:off x="5485255" y="164219"/>
            <a:ext cx="101502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700" b="1" dirty="0"/>
              <a:t>GOLDEN FORESTS</a:t>
            </a:r>
          </a:p>
        </p:txBody>
      </p:sp>
      <p:sp>
        <p:nvSpPr>
          <p:cNvPr id="968" name="ZoneTexte 967">
            <a:extLst>
              <a:ext uri="{FF2B5EF4-FFF2-40B4-BE49-F238E27FC236}">
                <a16:creationId xmlns:a16="http://schemas.microsoft.com/office/drawing/2014/main" id="{58A50DCF-BD34-461F-98DD-26D159095302}"/>
              </a:ext>
            </a:extLst>
          </p:cNvPr>
          <p:cNvSpPr txBox="1"/>
          <p:nvPr/>
        </p:nvSpPr>
        <p:spPr>
          <a:xfrm>
            <a:off x="3570215" y="3910230"/>
            <a:ext cx="54029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" b="1"/>
              <a:t>BPCE SA</a:t>
            </a:r>
          </a:p>
        </p:txBody>
      </p:sp>
      <p:sp>
        <p:nvSpPr>
          <p:cNvPr id="969" name="ZoneTexte 968">
            <a:extLst>
              <a:ext uri="{FF2B5EF4-FFF2-40B4-BE49-F238E27FC236}">
                <a16:creationId xmlns:a16="http://schemas.microsoft.com/office/drawing/2014/main" id="{D0326A75-A8E0-4C0D-9B73-8FE8608C268E}"/>
              </a:ext>
            </a:extLst>
          </p:cNvPr>
          <p:cNvSpPr txBox="1"/>
          <p:nvPr/>
        </p:nvSpPr>
        <p:spPr>
          <a:xfrm>
            <a:off x="7807476" y="3777804"/>
            <a:ext cx="54029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" b="1"/>
              <a:t>Natixis</a:t>
            </a:r>
          </a:p>
        </p:txBody>
      </p:sp>
      <p:sp>
        <p:nvSpPr>
          <p:cNvPr id="970" name="ZoneTexte 969">
            <a:extLst>
              <a:ext uri="{FF2B5EF4-FFF2-40B4-BE49-F238E27FC236}">
                <a16:creationId xmlns:a16="http://schemas.microsoft.com/office/drawing/2014/main" id="{1F4215A4-1A41-4D7A-ABE2-2EB7F19AC133}"/>
              </a:ext>
            </a:extLst>
          </p:cNvPr>
          <p:cNvSpPr txBox="1"/>
          <p:nvPr/>
        </p:nvSpPr>
        <p:spPr>
          <a:xfrm>
            <a:off x="8153173" y="3778541"/>
            <a:ext cx="54029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" b="1"/>
              <a:t>LPM</a:t>
            </a:r>
          </a:p>
        </p:txBody>
      </p:sp>
      <p:grpSp>
        <p:nvGrpSpPr>
          <p:cNvPr id="645" name="Groupe 13">
            <a:extLst>
              <a:ext uri="{FF2B5EF4-FFF2-40B4-BE49-F238E27FC236}">
                <a16:creationId xmlns:a16="http://schemas.microsoft.com/office/drawing/2014/main" id="{FCAF4E56-DC60-4ECC-996A-2EC10B5BCADA}"/>
              </a:ext>
            </a:extLst>
          </p:cNvPr>
          <p:cNvGrpSpPr/>
          <p:nvPr/>
        </p:nvGrpSpPr>
        <p:grpSpPr>
          <a:xfrm>
            <a:off x="6971706" y="438974"/>
            <a:ext cx="1539827" cy="184666"/>
            <a:chOff x="6776572" y="293110"/>
            <a:chExt cx="2053102" cy="246220"/>
          </a:xfrm>
        </p:grpSpPr>
        <p:sp>
          <p:nvSpPr>
            <p:cNvPr id="650" name="ZoneTexte 263">
              <a:extLst>
                <a:ext uri="{FF2B5EF4-FFF2-40B4-BE49-F238E27FC236}">
                  <a16:creationId xmlns:a16="http://schemas.microsoft.com/office/drawing/2014/main" id="{C040177A-928F-4723-A679-8F0FE557B604}"/>
                </a:ext>
              </a:extLst>
            </p:cNvPr>
            <p:cNvSpPr txBox="1"/>
            <p:nvPr/>
          </p:nvSpPr>
          <p:spPr>
            <a:xfrm>
              <a:off x="7163975" y="293110"/>
              <a:ext cx="1665699" cy="246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600">
                  <a:latin typeface="Verdana"/>
                </a:rPr>
                <a:t>Domaine AD</a:t>
              </a:r>
            </a:p>
          </p:txBody>
        </p:sp>
        <p:sp>
          <p:nvSpPr>
            <p:cNvPr id="651" name="Triangle isocèle 271">
              <a:extLst>
                <a:ext uri="{FF2B5EF4-FFF2-40B4-BE49-F238E27FC236}">
                  <a16:creationId xmlns:a16="http://schemas.microsoft.com/office/drawing/2014/main" id="{5801B782-3B06-42DE-A5E9-7C4C0625E470}"/>
                </a:ext>
              </a:extLst>
            </p:cNvPr>
            <p:cNvSpPr/>
            <p:nvPr/>
          </p:nvSpPr>
          <p:spPr bwMode="auto">
            <a:xfrm>
              <a:off x="6776572" y="323770"/>
              <a:ext cx="173396" cy="160930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050">
                <a:latin typeface="Verdana"/>
              </a:endParaRPr>
            </a:p>
          </p:txBody>
        </p:sp>
      </p:grpSp>
      <p:grpSp>
        <p:nvGrpSpPr>
          <p:cNvPr id="671" name="Groupe 13">
            <a:extLst>
              <a:ext uri="{FF2B5EF4-FFF2-40B4-BE49-F238E27FC236}">
                <a16:creationId xmlns:a16="http://schemas.microsoft.com/office/drawing/2014/main" id="{7BF8F4E0-B4FB-4D3C-BC30-E0D18C21B208}"/>
              </a:ext>
            </a:extLst>
          </p:cNvPr>
          <p:cNvGrpSpPr/>
          <p:nvPr/>
        </p:nvGrpSpPr>
        <p:grpSpPr>
          <a:xfrm>
            <a:off x="6971706" y="677262"/>
            <a:ext cx="1539827" cy="184666"/>
            <a:chOff x="6776572" y="293110"/>
            <a:chExt cx="2053102" cy="246220"/>
          </a:xfrm>
        </p:grpSpPr>
        <p:sp>
          <p:nvSpPr>
            <p:cNvPr id="748" name="ZoneTexte 263">
              <a:extLst>
                <a:ext uri="{FF2B5EF4-FFF2-40B4-BE49-F238E27FC236}">
                  <a16:creationId xmlns:a16="http://schemas.microsoft.com/office/drawing/2014/main" id="{BB3679FA-0CDF-4FCD-8BAE-C78BAA0FA650}"/>
                </a:ext>
              </a:extLst>
            </p:cNvPr>
            <p:cNvSpPr txBox="1"/>
            <p:nvPr/>
          </p:nvSpPr>
          <p:spPr>
            <a:xfrm>
              <a:off x="7163975" y="293110"/>
              <a:ext cx="1665699" cy="246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600" dirty="0">
                  <a:latin typeface="Verdana"/>
                </a:rPr>
                <a:t>Domaine à converger </a:t>
              </a:r>
            </a:p>
          </p:txBody>
        </p:sp>
        <p:sp>
          <p:nvSpPr>
            <p:cNvPr id="749" name="Triangle isocèle 271">
              <a:extLst>
                <a:ext uri="{FF2B5EF4-FFF2-40B4-BE49-F238E27FC236}">
                  <a16:creationId xmlns:a16="http://schemas.microsoft.com/office/drawing/2014/main" id="{0E373C0D-82AA-4A76-A10D-CE9C98FDFB30}"/>
                </a:ext>
              </a:extLst>
            </p:cNvPr>
            <p:cNvSpPr/>
            <p:nvPr/>
          </p:nvSpPr>
          <p:spPr bwMode="auto">
            <a:xfrm>
              <a:off x="6776572" y="323770"/>
              <a:ext cx="173396" cy="160930"/>
            </a:xfrm>
            <a:prstGeom prst="triangle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fr-FR" sz="1050"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2439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>
                <a:solidFill>
                  <a:schemeClr val="tx2"/>
                </a:solidFill>
              </a:rPr>
              <a:t>02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Présentation du scénario cible</a:t>
            </a:r>
          </a:p>
        </p:txBody>
      </p:sp>
    </p:spTree>
    <p:extLst>
      <p:ext uri="{BB962C8B-B14F-4D97-AF65-F5344CB8AC3E}">
        <p14:creationId xmlns:p14="http://schemas.microsoft.com/office/powerpoint/2010/main" val="1607749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Montserrat ExtraBold"/>
                <a:cs typeface="Arial"/>
              </a:rPr>
              <a:t>Présentation du scénario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fr-FR">
                <a:latin typeface="Montserrat SemiBold"/>
                <a:cs typeface="Arial"/>
              </a:rPr>
              <a:t>Architecture cible</a:t>
            </a:r>
            <a:endParaRPr lang="fr-FR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E5AD32-8829-B27C-1A3A-AB1F93B196A4}"/>
              </a:ext>
            </a:extLst>
          </p:cNvPr>
          <p:cNvSpPr/>
          <p:nvPr/>
        </p:nvSpPr>
        <p:spPr>
          <a:xfrm>
            <a:off x="6002920" y="2975417"/>
            <a:ext cx="1360024" cy="253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err="1">
                <a:cs typeface="Arial"/>
              </a:rPr>
              <a:t>Serveurs</a:t>
            </a:r>
            <a:r>
              <a:rPr lang="en-US" sz="800">
                <a:cs typeface="Arial"/>
              </a:rPr>
              <a:t> </a:t>
            </a:r>
            <a:r>
              <a:rPr lang="en-US" sz="800" err="1">
                <a:cs typeface="Arial"/>
              </a:rPr>
              <a:t>Applicatifs</a:t>
            </a:r>
            <a:endParaRPr lang="en-US" sz="800" err="1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B8BCAF7-A87A-CBB1-26AD-8DDFED1DC295}"/>
              </a:ext>
            </a:extLst>
          </p:cNvPr>
          <p:cNvSpPr/>
          <p:nvPr/>
        </p:nvSpPr>
        <p:spPr>
          <a:xfrm>
            <a:off x="1792628" y="2975416"/>
            <a:ext cx="1360024" cy="253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err="1">
                <a:cs typeface="Arial"/>
              </a:rPr>
              <a:t>Comptes</a:t>
            </a:r>
            <a:r>
              <a:rPr lang="en-US" sz="800">
                <a:cs typeface="Arial"/>
              </a:rPr>
              <a:t> et Postes de travail</a:t>
            </a:r>
            <a:endParaRPr lang="en-US" sz="800" err="1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46D316B-A4CC-E936-82F6-E15B1207D1AA}"/>
              </a:ext>
            </a:extLst>
          </p:cNvPr>
          <p:cNvSpPr/>
          <p:nvPr/>
        </p:nvSpPr>
        <p:spPr>
          <a:xfrm>
            <a:off x="5416952" y="4581404"/>
            <a:ext cx="1360024" cy="253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800" err="1">
                <a:cs typeface="Arial"/>
              </a:rPr>
              <a:t>Messagerie</a:t>
            </a:r>
            <a:endParaRPr lang="en-US" sz="800" err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4371DD-9205-41CD-9AB9-0D21952C9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096" y="1038913"/>
            <a:ext cx="5002820" cy="366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95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>
                <a:solidFill>
                  <a:schemeClr val="accent2"/>
                </a:solidFill>
              </a:rPr>
              <a:t>03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Les annuaires</a:t>
            </a:r>
          </a:p>
        </p:txBody>
      </p:sp>
    </p:spTree>
    <p:extLst>
      <p:ext uri="{BB962C8B-B14F-4D97-AF65-F5344CB8AC3E}">
        <p14:creationId xmlns:p14="http://schemas.microsoft.com/office/powerpoint/2010/main" val="973241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FF9B5-9907-4345-83C2-D8C14988F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Choix AD Communauté cible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86F5C-E909-4762-A1AC-268427655C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/>
              <a:t>Inventaire existant</a:t>
            </a:r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B3EBAD5-9942-45A2-8B1F-35FF321B9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158187"/>
              </p:ext>
            </p:extLst>
          </p:nvPr>
        </p:nvGraphicFramePr>
        <p:xfrm>
          <a:off x="1332514" y="1034456"/>
          <a:ext cx="6394308" cy="3444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98577">
                  <a:extLst>
                    <a:ext uri="{9D8B030D-6E8A-4147-A177-3AD203B41FA5}">
                      <a16:colId xmlns:a16="http://schemas.microsoft.com/office/drawing/2014/main" val="3800929958"/>
                    </a:ext>
                  </a:extLst>
                </a:gridCol>
                <a:gridCol w="1598577">
                  <a:extLst>
                    <a:ext uri="{9D8B030D-6E8A-4147-A177-3AD203B41FA5}">
                      <a16:colId xmlns:a16="http://schemas.microsoft.com/office/drawing/2014/main" val="1133460308"/>
                    </a:ext>
                  </a:extLst>
                </a:gridCol>
                <a:gridCol w="1598577">
                  <a:extLst>
                    <a:ext uri="{9D8B030D-6E8A-4147-A177-3AD203B41FA5}">
                      <a16:colId xmlns:a16="http://schemas.microsoft.com/office/drawing/2014/main" val="1143684254"/>
                    </a:ext>
                  </a:extLst>
                </a:gridCol>
                <a:gridCol w="1598577">
                  <a:extLst>
                    <a:ext uri="{9D8B030D-6E8A-4147-A177-3AD203B41FA5}">
                      <a16:colId xmlns:a16="http://schemas.microsoft.com/office/drawing/2014/main" val="19372883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Type de ressources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Domaine de compte cible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Domaine de Exchange cible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Domaine de ressource cible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315242"/>
                  </a:ext>
                </a:extLst>
              </a:tr>
              <a:tr h="141023">
                <a:tc>
                  <a:txBody>
                    <a:bodyPr/>
                    <a:lstStyle/>
                    <a:p>
                      <a:pPr algn="ctr"/>
                      <a:r>
                        <a:rPr lang="fr-FR" sz="800" u="sng"/>
                        <a:t>Utilisateurs</a:t>
                      </a:r>
                      <a:endParaRPr lang="fr-FR" sz="700" b="1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800" b="0" kern="1200" noProof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12 045</a:t>
                      </a:r>
                      <a:endParaRPr lang="fr-FR" sz="800" b="0" kern="120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fr-FR" sz="800" b="0" kern="1200" noProof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150  266</a:t>
                      </a:r>
                      <a:endParaRPr lang="fr-FR" sz="800" b="0" kern="120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</a:rPr>
                        <a:t>32 007</a:t>
                      </a:r>
                      <a:endParaRPr lang="fr-FR" sz="800" b="0" kern="120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814901"/>
                  </a:ext>
                </a:extLst>
              </a:tr>
              <a:tr h="1329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u="sng" kern="1200">
                          <a:solidFill>
                            <a:schemeClr val="dk1"/>
                          </a:solidFill>
                        </a:rPr>
                        <a:t>Comptes ADM</a:t>
                      </a:r>
                      <a:endParaRPr lang="fr-FR" sz="800" u="sng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>
                          <a:solidFill>
                            <a:srgbClr val="00B0F0"/>
                          </a:solidFill>
                        </a:rPr>
                        <a:t>8 152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800" b="0">
                          <a:solidFill>
                            <a:srgbClr val="00B0F0"/>
                          </a:solidFill>
                        </a:rPr>
                        <a:t>440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fr-FR" sz="800" b="0" i="0" u="none" strike="noStrike" kern="1200" noProof="0">
                          <a:solidFill>
                            <a:srgbClr val="00B0F0"/>
                          </a:solidFill>
                          <a:latin typeface="Arial"/>
                        </a:rPr>
                        <a:t>1 930</a:t>
                      </a:r>
                      <a:endParaRPr lang="fr-FR" sz="800" b="0" kern="120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191268"/>
                  </a:ext>
                </a:extLst>
              </a:tr>
              <a:tr h="1329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u="sng" kern="1200">
                          <a:solidFill>
                            <a:schemeClr val="dk1"/>
                          </a:solidFill>
                        </a:rPr>
                        <a:t>Comptes app</a:t>
                      </a:r>
                      <a:endParaRPr lang="fr-FR" sz="800" u="sng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>
                          <a:solidFill>
                            <a:srgbClr val="00B0F0"/>
                          </a:solidFill>
                        </a:rPr>
                        <a:t>Inclus dans utilisateurs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800" b="0">
                          <a:solidFill>
                            <a:srgbClr val="00B0F0"/>
                          </a:solidFill>
                        </a:rPr>
                        <a:t>Inclus dans utilisateurs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b="0" i="0" u="none" strike="noStrike" kern="1200" noProof="0">
                          <a:solidFill>
                            <a:srgbClr val="00B0F0"/>
                          </a:solidFill>
                          <a:latin typeface="Arial"/>
                          <a:ea typeface="+mn-ea"/>
                          <a:cs typeface="+mn-cs"/>
                        </a:rPr>
                        <a:t>26 212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149215"/>
                  </a:ext>
                </a:extLst>
              </a:tr>
              <a:tr h="1214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u="sng"/>
                        <a:t>Postes de travail</a:t>
                      </a:r>
                      <a:endParaRPr lang="fr-FR" sz="800" b="1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>
                          <a:solidFill>
                            <a:srgbClr val="00B0F0"/>
                          </a:solidFill>
                        </a:rPr>
                        <a:t>5 714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Arial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</a:rPr>
                        <a:t>33 620</a:t>
                      </a:r>
                      <a:endParaRPr lang="fr-FR" sz="800" b="0" kern="120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351881"/>
                  </a:ext>
                </a:extLst>
              </a:tr>
              <a:tr h="1214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u="sng"/>
                        <a:t>Serveurs</a:t>
                      </a:r>
                      <a:endParaRPr lang="fr-FR" sz="800" b="1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>
                          <a:solidFill>
                            <a:srgbClr val="00B0F0"/>
                          </a:solidFill>
                        </a:rPr>
                        <a:t>215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fr-FR" sz="800" b="0" kern="1200" noProof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5 475</a:t>
                      </a:r>
                      <a:endParaRPr lang="fr-FR" sz="800" b="0" kern="120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</a:rPr>
                        <a:t>14 196</a:t>
                      </a:r>
                      <a:endParaRPr lang="fr-FR" sz="800" b="0" kern="120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151944"/>
                  </a:ext>
                </a:extLst>
              </a:tr>
              <a:tr h="1214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u="sng" kern="1200">
                          <a:solidFill>
                            <a:schemeClr val="dk1"/>
                          </a:solidFill>
                        </a:rPr>
                        <a:t>OU</a:t>
                      </a:r>
                      <a:endParaRPr lang="fr-FR" sz="800" u="sng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>
                          <a:solidFill>
                            <a:srgbClr val="00B0F0"/>
                          </a:solidFill>
                        </a:rPr>
                        <a:t>211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Arial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1 694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</a:rPr>
                        <a:t>2 927</a:t>
                      </a:r>
                      <a:endParaRPr lang="fr-FR" sz="800" b="0" kern="120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405055"/>
                  </a:ext>
                </a:extLst>
              </a:tr>
              <a:tr h="1214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u="sng" kern="1200" err="1">
                          <a:solidFill>
                            <a:schemeClr val="dk1"/>
                          </a:solidFill>
                        </a:rPr>
                        <a:t>Subnet</a:t>
                      </a:r>
                      <a:endParaRPr lang="fr-FR" sz="800" u="sng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>
                          <a:solidFill>
                            <a:srgbClr val="00B0F0"/>
                          </a:solidFill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Arial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187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</a:rPr>
                        <a:t>2 487</a:t>
                      </a:r>
                      <a:endParaRPr lang="fr-FR" sz="800" b="0" kern="120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148453"/>
                  </a:ext>
                </a:extLst>
              </a:tr>
              <a:tr h="1214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u="sng" kern="1200">
                          <a:solidFill>
                            <a:schemeClr val="dk1"/>
                          </a:solidFill>
                        </a:rPr>
                        <a:t>Forest </a:t>
                      </a:r>
                      <a:r>
                        <a:rPr lang="fr-FR" sz="800" u="sng" kern="1200" err="1">
                          <a:solidFill>
                            <a:schemeClr val="dk1"/>
                          </a:solidFill>
                        </a:rPr>
                        <a:t>Level</a:t>
                      </a:r>
                      <a:endParaRPr lang="fr-FR" sz="800" u="sng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</a:rPr>
                        <a:t>Windows Server 2012</a:t>
                      </a:r>
                      <a:endParaRPr lang="fr-FR" sz="800" b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Arial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</a:rPr>
                        <a:t>Windows Server 2012 R2</a:t>
                      </a:r>
                      <a:endParaRPr lang="fr-FR" sz="800" b="0" kern="120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</a:rPr>
                        <a:t>Windows Server 2016</a:t>
                      </a:r>
                      <a:endParaRPr lang="fr-FR" sz="800" b="0" kern="120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169158"/>
                  </a:ext>
                </a:extLst>
              </a:tr>
              <a:tr h="1214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u="sng" kern="1200">
                          <a:solidFill>
                            <a:schemeClr val="dk1"/>
                          </a:solidFill>
                        </a:rPr>
                        <a:t>DC</a:t>
                      </a:r>
                      <a:endParaRPr lang="fr-FR" sz="800" u="sng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>
                          <a:solidFill>
                            <a:srgbClr val="00B0F0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Arial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</a:rPr>
                        <a:t>68</a:t>
                      </a:r>
                      <a:endParaRPr lang="fr-FR" sz="800" b="0" kern="120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990215"/>
                  </a:ext>
                </a:extLst>
              </a:tr>
              <a:tr h="1214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u="sng" kern="1200">
                          <a:solidFill>
                            <a:schemeClr val="dk1"/>
                          </a:solidFill>
                        </a:rPr>
                        <a:t>GPO</a:t>
                      </a:r>
                      <a:endParaRPr lang="fr-FR" sz="800" u="sng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>
                          <a:solidFill>
                            <a:srgbClr val="00B0F0"/>
                          </a:solidFill>
                        </a:rPr>
                        <a:t>233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Arial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1 008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</a:rPr>
                        <a:t>987</a:t>
                      </a:r>
                      <a:endParaRPr lang="fr-FR" sz="800" b="0" kern="120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632886"/>
                  </a:ext>
                </a:extLst>
              </a:tr>
              <a:tr h="1214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u="sng" kern="1200">
                          <a:solidFill>
                            <a:schemeClr val="dk1"/>
                          </a:solidFill>
                        </a:rPr>
                        <a:t>Groupes</a:t>
                      </a:r>
                      <a:endParaRPr lang="fr-FR" sz="800" u="sng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b="0" kern="1200" noProof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26 599</a:t>
                      </a:r>
                      <a:endParaRPr lang="fr-FR" sz="800" b="0" kern="120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fr-FR" sz="800" b="0" kern="1200" noProof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71 302</a:t>
                      </a:r>
                      <a:endParaRPr lang="fr-FR" sz="800" b="0" kern="120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</a:rPr>
                        <a:t>273 886</a:t>
                      </a:r>
                      <a:endParaRPr lang="fr-FR" sz="800" b="0" kern="120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451784"/>
                  </a:ext>
                </a:extLst>
              </a:tr>
              <a:tr h="1214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u="sng" kern="1200">
                          <a:solidFill>
                            <a:schemeClr val="dk1"/>
                          </a:solidFill>
                        </a:rPr>
                        <a:t>Trust</a:t>
                      </a:r>
                      <a:endParaRPr lang="fr-FR" sz="800" u="sng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>
                          <a:solidFill>
                            <a:srgbClr val="00B0F0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Arial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fr-FR" sz="800" b="0" kern="120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941251"/>
                  </a:ext>
                </a:extLst>
              </a:tr>
              <a:tr h="1214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u="sng" kern="1200">
                          <a:solidFill>
                            <a:schemeClr val="dk1"/>
                          </a:solidFill>
                        </a:rPr>
                        <a:t>Site AD</a:t>
                      </a:r>
                      <a:endParaRPr lang="fr-FR" sz="800" u="sng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>
                          <a:solidFill>
                            <a:srgbClr val="00B0F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Arial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</a:rPr>
                        <a:t>24</a:t>
                      </a:r>
                      <a:endParaRPr lang="fr-FR" sz="800" b="0" kern="120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355840"/>
                  </a:ext>
                </a:extLst>
              </a:tr>
              <a:tr h="1214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u="sng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Domaines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>
                          <a:solidFill>
                            <a:schemeClr val="bg1"/>
                          </a:solidFill>
                        </a:rPr>
                        <a:t>DOM1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Arial"/>
                        <a:buNone/>
                      </a:pPr>
                      <a:r>
                        <a:rPr lang="fr-FR" sz="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DOM2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DOM3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783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952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FF9B5-9907-4345-83C2-D8C14988F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Inventaire AD Communauté source 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86F5C-E909-4762-A1AC-268427655C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/>
              <a:t>Inventaire existant</a:t>
            </a:r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B3EBAD5-9942-45A2-8B1F-35FF321B9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881541"/>
              </p:ext>
            </p:extLst>
          </p:nvPr>
        </p:nvGraphicFramePr>
        <p:xfrm>
          <a:off x="478631" y="1034456"/>
          <a:ext cx="8193885" cy="3688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70555">
                  <a:extLst>
                    <a:ext uri="{9D8B030D-6E8A-4147-A177-3AD203B41FA5}">
                      <a16:colId xmlns:a16="http://schemas.microsoft.com/office/drawing/2014/main" val="3800929958"/>
                    </a:ext>
                  </a:extLst>
                </a:gridCol>
                <a:gridCol w="1170555">
                  <a:extLst>
                    <a:ext uri="{9D8B030D-6E8A-4147-A177-3AD203B41FA5}">
                      <a16:colId xmlns:a16="http://schemas.microsoft.com/office/drawing/2014/main" val="1133460308"/>
                    </a:ext>
                  </a:extLst>
                </a:gridCol>
                <a:gridCol w="1170555">
                  <a:extLst>
                    <a:ext uri="{9D8B030D-6E8A-4147-A177-3AD203B41FA5}">
                      <a16:colId xmlns:a16="http://schemas.microsoft.com/office/drawing/2014/main" val="1143684254"/>
                    </a:ext>
                  </a:extLst>
                </a:gridCol>
                <a:gridCol w="1170555">
                  <a:extLst>
                    <a:ext uri="{9D8B030D-6E8A-4147-A177-3AD203B41FA5}">
                      <a16:colId xmlns:a16="http://schemas.microsoft.com/office/drawing/2014/main" val="1937288309"/>
                    </a:ext>
                  </a:extLst>
                </a:gridCol>
                <a:gridCol w="1170555">
                  <a:extLst>
                    <a:ext uri="{9D8B030D-6E8A-4147-A177-3AD203B41FA5}">
                      <a16:colId xmlns:a16="http://schemas.microsoft.com/office/drawing/2014/main" val="2006301324"/>
                    </a:ext>
                  </a:extLst>
                </a:gridCol>
                <a:gridCol w="1170555">
                  <a:extLst>
                    <a:ext uri="{9D8B030D-6E8A-4147-A177-3AD203B41FA5}">
                      <a16:colId xmlns:a16="http://schemas.microsoft.com/office/drawing/2014/main" val="3539902956"/>
                    </a:ext>
                  </a:extLst>
                </a:gridCol>
                <a:gridCol w="1170555">
                  <a:extLst>
                    <a:ext uri="{9D8B030D-6E8A-4147-A177-3AD203B41FA5}">
                      <a16:colId xmlns:a16="http://schemas.microsoft.com/office/drawing/2014/main" val="41935573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/>
                        <a:t>Type de ressources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Domaine de compte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Domaine de ressource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Domaine de ressource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Domaine de compte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Domaine de compte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Domaine de ressource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315242"/>
                  </a:ext>
                </a:extLst>
              </a:tr>
              <a:tr h="141023">
                <a:tc>
                  <a:txBody>
                    <a:bodyPr/>
                    <a:lstStyle/>
                    <a:p>
                      <a:pPr algn="ctr"/>
                      <a:r>
                        <a:rPr lang="fr-FR" sz="800" u="sng"/>
                        <a:t>Utilisateurs</a:t>
                      </a:r>
                      <a:endParaRPr lang="fr-FR" sz="700" b="1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FR" sz="800" b="0" kern="1200" noProof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9 556</a:t>
                      </a:r>
                      <a:endParaRPr lang="fr-FR" sz="800" b="0" kern="120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fr-FR" sz="800" b="0" kern="1200" noProof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297</a:t>
                      </a:r>
                      <a:endParaRPr lang="fr-FR" sz="800" b="0" kern="120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</a:rPr>
                        <a:t>10 315</a:t>
                      </a:r>
                      <a:endParaRPr lang="fr-FR" sz="800" b="0" kern="120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5 968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5 154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2 217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814901"/>
                  </a:ext>
                </a:extLst>
              </a:tr>
              <a:tr h="1329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u="sng" kern="1200">
                          <a:solidFill>
                            <a:schemeClr val="dk1"/>
                          </a:solidFill>
                        </a:rPr>
                        <a:t>Comptes ADM</a:t>
                      </a:r>
                      <a:endParaRPr lang="fr-FR" sz="800" u="sng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>
                          <a:solidFill>
                            <a:srgbClr val="00B0F0"/>
                          </a:solidFill>
                        </a:rPr>
                        <a:t>237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800" b="0">
                          <a:solidFill>
                            <a:srgbClr val="00B0F0"/>
                          </a:solidFill>
                        </a:rPr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fr-FR" sz="800" b="0" i="0" u="none" strike="noStrike" kern="1200" noProof="0">
                          <a:solidFill>
                            <a:srgbClr val="00B0F0"/>
                          </a:solidFill>
                          <a:latin typeface="Arial"/>
                        </a:rPr>
                        <a:t>1 207</a:t>
                      </a:r>
                      <a:endParaRPr lang="fr-FR" sz="800" b="0" kern="120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</a:rPr>
                        <a:t>1 896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</a:rPr>
                        <a:t>1 745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1191268"/>
                  </a:ext>
                </a:extLst>
              </a:tr>
              <a:tr h="1329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u="sng" kern="1200">
                          <a:solidFill>
                            <a:schemeClr val="dk1"/>
                          </a:solidFill>
                        </a:rPr>
                        <a:t>Comptes app</a:t>
                      </a:r>
                      <a:endParaRPr lang="fr-FR" sz="800" u="sng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>
                          <a:solidFill>
                            <a:srgbClr val="00B0F0"/>
                          </a:solidFill>
                        </a:rPr>
                        <a:t>Inclus dans utilisateurs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800" b="0">
                          <a:solidFill>
                            <a:srgbClr val="00B0F0"/>
                          </a:solidFill>
                        </a:rPr>
                        <a:t>Inclus dans utilisateurs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800" b="0">
                          <a:solidFill>
                            <a:srgbClr val="00B0F0"/>
                          </a:solidFill>
                        </a:rPr>
                        <a:t>Inclus dans utilisateurs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800" b="0">
                          <a:solidFill>
                            <a:srgbClr val="00B0F0"/>
                          </a:solidFill>
                        </a:rPr>
                        <a:t>Inclus dans utilisateurs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800" b="0">
                          <a:solidFill>
                            <a:srgbClr val="00B0F0"/>
                          </a:solidFill>
                        </a:rPr>
                        <a:t>Inclus dans utilisateurs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800" b="0">
                          <a:solidFill>
                            <a:srgbClr val="00B0F0"/>
                          </a:solidFill>
                        </a:rPr>
                        <a:t>Inclus dans utilisateurs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149215"/>
                  </a:ext>
                </a:extLst>
              </a:tr>
              <a:tr h="1214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u="sng"/>
                        <a:t>Postes de travail</a:t>
                      </a:r>
                      <a:endParaRPr lang="fr-FR" sz="800" b="1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>
                          <a:solidFill>
                            <a:srgbClr val="00B0F0"/>
                          </a:solidFill>
                        </a:rPr>
                        <a:t>5 394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Arial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</a:rPr>
                        <a:t>0</a:t>
                      </a:r>
                      <a:endParaRPr lang="fr-FR" sz="800" b="0" kern="120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4 325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3 632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351881"/>
                  </a:ext>
                </a:extLst>
              </a:tr>
              <a:tr h="1214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u="sng"/>
                        <a:t>Serveurs</a:t>
                      </a:r>
                      <a:endParaRPr lang="fr-FR" sz="800" b="1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>
                          <a:solidFill>
                            <a:srgbClr val="00B0F0"/>
                          </a:solidFill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fr-FR" sz="800" b="0" kern="1200" noProof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429</a:t>
                      </a:r>
                      <a:endParaRPr lang="fr-FR" sz="800" b="0" kern="120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</a:rPr>
                        <a:t>4220</a:t>
                      </a:r>
                      <a:endParaRPr lang="fr-FR" sz="800" b="0" kern="120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430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2 426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151944"/>
                  </a:ext>
                </a:extLst>
              </a:tr>
              <a:tr h="1214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u="sng" kern="1200">
                          <a:solidFill>
                            <a:schemeClr val="dk1"/>
                          </a:solidFill>
                        </a:rPr>
                        <a:t>OU</a:t>
                      </a:r>
                      <a:endParaRPr lang="fr-FR" sz="800" u="sng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>
                          <a:solidFill>
                            <a:srgbClr val="00B0F0"/>
                          </a:solidFill>
                        </a:rPr>
                        <a:t>416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Arial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158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</a:rPr>
                        <a:t>337</a:t>
                      </a:r>
                      <a:endParaRPr lang="fr-FR" sz="800" b="0" kern="120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1 586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535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405055"/>
                  </a:ext>
                </a:extLst>
              </a:tr>
              <a:tr h="1214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u="sng" kern="1200" err="1">
                          <a:solidFill>
                            <a:schemeClr val="dk1"/>
                          </a:solidFill>
                        </a:rPr>
                        <a:t>Subnet</a:t>
                      </a:r>
                      <a:endParaRPr lang="fr-FR" sz="800" u="sng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>
                          <a:solidFill>
                            <a:srgbClr val="00B0F0"/>
                          </a:solidFill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Arial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</a:rPr>
                        <a:t>6 363</a:t>
                      </a:r>
                      <a:endParaRPr lang="fr-FR" sz="800" b="0" kern="120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6 363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148453"/>
                  </a:ext>
                </a:extLst>
              </a:tr>
              <a:tr h="1214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u="sng" kern="1200">
                          <a:solidFill>
                            <a:schemeClr val="dk1"/>
                          </a:solidFill>
                        </a:rPr>
                        <a:t>Forest </a:t>
                      </a:r>
                      <a:r>
                        <a:rPr lang="fr-FR" sz="800" u="sng" kern="1200" err="1">
                          <a:solidFill>
                            <a:schemeClr val="dk1"/>
                          </a:solidFill>
                        </a:rPr>
                        <a:t>Level</a:t>
                      </a:r>
                      <a:endParaRPr lang="fr-FR" sz="800" u="sng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>
                          <a:solidFill>
                            <a:srgbClr val="00B0F0"/>
                          </a:solidFill>
                        </a:rPr>
                        <a:t>Windows Server 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800" b="0">
                          <a:solidFill>
                            <a:srgbClr val="00B0F0"/>
                          </a:solidFill>
                        </a:rPr>
                        <a:t>Windows Server 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Windows Server 2008 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Windows Server 2008 R2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Windows Server 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Windows Server 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169158"/>
                  </a:ext>
                </a:extLst>
              </a:tr>
              <a:tr h="1214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u="sng" kern="1200">
                          <a:solidFill>
                            <a:schemeClr val="dk1"/>
                          </a:solidFill>
                        </a:rPr>
                        <a:t>DC</a:t>
                      </a:r>
                      <a:endParaRPr lang="fr-FR" sz="800" u="sng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>
                          <a:solidFill>
                            <a:srgbClr val="00B0F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Arial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</a:rPr>
                        <a:t>6</a:t>
                      </a:r>
                      <a:endParaRPr lang="fr-FR" sz="800" b="0" kern="120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990215"/>
                  </a:ext>
                </a:extLst>
              </a:tr>
              <a:tr h="1214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u="sng" kern="1200">
                          <a:solidFill>
                            <a:schemeClr val="dk1"/>
                          </a:solidFill>
                        </a:rPr>
                        <a:t>GPO</a:t>
                      </a:r>
                      <a:endParaRPr lang="fr-FR" sz="800" u="sng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>
                          <a:solidFill>
                            <a:srgbClr val="00B0F0"/>
                          </a:solidFill>
                        </a:rPr>
                        <a:t>141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Arial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</a:rPr>
                        <a:t>160</a:t>
                      </a:r>
                      <a:endParaRPr lang="fr-FR" sz="800" b="0" kern="120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309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198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632886"/>
                  </a:ext>
                </a:extLst>
              </a:tr>
              <a:tr h="1214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u="sng" kern="1200">
                          <a:solidFill>
                            <a:schemeClr val="dk1"/>
                          </a:solidFill>
                        </a:rPr>
                        <a:t>Groupes</a:t>
                      </a:r>
                      <a:endParaRPr lang="fr-FR" sz="800" u="sng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800" b="0" kern="1200" noProof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30 643</a:t>
                      </a:r>
                      <a:endParaRPr lang="fr-FR" sz="800" b="0" kern="120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fr-FR" sz="800" b="0" kern="1200" noProof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11 684</a:t>
                      </a:r>
                      <a:endParaRPr lang="fr-FR" sz="800" b="0" kern="120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</a:rPr>
                        <a:t>38 302</a:t>
                      </a:r>
                      <a:endParaRPr lang="fr-FR" sz="800" b="0" kern="120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15 220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15 538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4 148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451784"/>
                  </a:ext>
                </a:extLst>
              </a:tr>
              <a:tr h="1214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u="sng" kern="1200">
                          <a:solidFill>
                            <a:schemeClr val="dk1"/>
                          </a:solidFill>
                        </a:rPr>
                        <a:t>Trust</a:t>
                      </a:r>
                      <a:endParaRPr lang="fr-FR" sz="800" u="sng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>
                          <a:solidFill>
                            <a:srgbClr val="00B0F0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Arial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</a:rPr>
                        <a:t>10</a:t>
                      </a:r>
                      <a:endParaRPr lang="fr-FR" sz="800" b="0" kern="120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941251"/>
                  </a:ext>
                </a:extLst>
              </a:tr>
              <a:tr h="1214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u="sng" kern="1200">
                          <a:solidFill>
                            <a:schemeClr val="dk1"/>
                          </a:solidFill>
                        </a:rPr>
                        <a:t>Site AD</a:t>
                      </a:r>
                      <a:endParaRPr lang="fr-FR" sz="800" u="sng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0">
                          <a:solidFill>
                            <a:srgbClr val="00B0F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Arial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</a:rPr>
                        <a:t>5 559</a:t>
                      </a:r>
                      <a:endParaRPr lang="fr-FR" sz="800" b="0" kern="120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5 559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0" kern="120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355840"/>
                  </a:ext>
                </a:extLst>
              </a:tr>
              <a:tr h="1214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u="sng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Domaines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dirty="0">
                          <a:solidFill>
                            <a:schemeClr val="bg1"/>
                          </a:solidFill>
                        </a:rPr>
                        <a:t>DOM4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Font typeface="Arial"/>
                        <a:buNone/>
                      </a:pPr>
                      <a:r>
                        <a:rPr lang="fr-FR" sz="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DOM5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DOM6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DOM7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DOM8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DOM9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783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563128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CommunautéBPCE">
      <a:dk1>
        <a:srgbClr val="000000"/>
      </a:dk1>
      <a:lt1>
        <a:srgbClr val="FFFFFF"/>
      </a:lt1>
      <a:dk2>
        <a:srgbClr val="B34A8C"/>
      </a:dk2>
      <a:lt2>
        <a:srgbClr val="D6D2E3"/>
      </a:lt2>
      <a:accent1>
        <a:srgbClr val="581D74"/>
      </a:accent1>
      <a:accent2>
        <a:srgbClr val="00A193"/>
      </a:accent2>
      <a:accent3>
        <a:srgbClr val="DB4B4B"/>
      </a:accent3>
      <a:accent4>
        <a:srgbClr val="9176B4"/>
      </a:accent4>
      <a:accent5>
        <a:srgbClr val="55579E"/>
      </a:accent5>
      <a:accent6>
        <a:srgbClr val="EAB818"/>
      </a:accent6>
      <a:hlink>
        <a:srgbClr val="976C9D"/>
      </a:hlink>
      <a:folHlink>
        <a:srgbClr val="00ABA4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 PPT - Présentation interne au Groupe BPCE.pptx" id="{C58852B8-A9DF-40F7-B26E-88DED5A73C26}" vid="{5F318673-F52D-4FE5-AA49-3B81460081FF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18025231EBD440BFA4A444290064A1" ma:contentTypeVersion="20" ma:contentTypeDescription="Crée un document." ma:contentTypeScope="" ma:versionID="c4f21e32c59401ad10be238e439aa71a">
  <xsd:schema xmlns:xsd="http://www.w3.org/2001/XMLSchema" xmlns:xs="http://www.w3.org/2001/XMLSchema" xmlns:p="http://schemas.microsoft.com/office/2006/metadata/properties" xmlns:ns2="5b7907a6-ae3a-4f34-afdf-1b14e9456aee" xmlns:ns3="a98e33d6-2d9d-4958-9b7e-94629ef5b956" targetNamespace="http://schemas.microsoft.com/office/2006/metadata/properties" ma:root="true" ma:fieldsID="32141616b436ca81d81173c0af1e9e65" ns2:_="" ns3:_="">
    <xsd:import namespace="5b7907a6-ae3a-4f34-afdf-1b14e9456aee"/>
    <xsd:import namespace="a98e33d6-2d9d-4958-9b7e-94629ef5b9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907a6-ae3a-4f34-afdf-1b14e9456a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8e33d6-2d9d-4958-9b7e-94629ef5b95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c52eb4dc-0ef3-4aa8-8e03-025dbf6c8637" ContentTypeId="0x0101" PreviousValue="false"/>
</file>

<file path=customXml/itemProps1.xml><?xml version="1.0" encoding="utf-8"?>
<ds:datastoreItem xmlns:ds="http://schemas.openxmlformats.org/officeDocument/2006/customXml" ds:itemID="{1E4FC8CD-5BE2-42AF-96C4-576BDAD40D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04AC50-A577-46D0-8B9F-6D3C9D53AFF5}">
  <ds:schemaRefs>
    <ds:schemaRef ds:uri="5b7907a6-ae3a-4f34-afdf-1b14e9456aee"/>
    <ds:schemaRef ds:uri="a98e33d6-2d9d-4958-9b7e-94629ef5b95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0252C03-188F-418E-9BCC-8BC35CCCF0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7907a6-ae3a-4f34-afdf-1b14e9456aee"/>
    <ds:schemaRef ds:uri="a98e33d6-2d9d-4958-9b7e-94629ef5b9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44FE268-7940-43D2-8021-7611A09EA5A3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1_Presentation interne Groupe BPCE</Template>
  <TotalTime>17</TotalTime>
  <Words>556</Words>
  <Application>Microsoft Office PowerPoint</Application>
  <PresentationFormat>On-screen Show (16:9)</PresentationFormat>
  <Paragraphs>265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Cabin Condensed</vt:lpstr>
      <vt:lpstr>Montserrat ExtraBold</vt:lpstr>
      <vt:lpstr>Courier New</vt:lpstr>
      <vt:lpstr>Symbol</vt:lpstr>
      <vt:lpstr>Arial Narrow</vt:lpstr>
      <vt:lpstr>Arial</vt:lpstr>
      <vt:lpstr>Cambria Math</vt:lpstr>
      <vt:lpstr>Verdana</vt:lpstr>
      <vt:lpstr>Calibri</vt:lpstr>
      <vt:lpstr>Wingdings</vt:lpstr>
      <vt:lpstr>Montserrat SemiBold</vt:lpstr>
      <vt:lpstr>Conception personnalisée</vt:lpstr>
      <vt:lpstr>Convergence des AD</vt:lpstr>
      <vt:lpstr>PowerPoint Presentation</vt:lpstr>
      <vt:lpstr>PowerPoint Presentation</vt:lpstr>
      <vt:lpstr>PowerPoint Presentation</vt:lpstr>
      <vt:lpstr>PowerPoint Presentation</vt:lpstr>
      <vt:lpstr>Présentation du scénario</vt:lpstr>
      <vt:lpstr>PowerPoint Presentation</vt:lpstr>
      <vt:lpstr>Choix AD Communauté cible</vt:lpstr>
      <vt:lpstr>Inventaire AD Communauté source </vt:lpstr>
      <vt:lpstr>PowerPoint Presentation</vt:lpstr>
      <vt:lpstr>Chemins de migration</vt:lpstr>
      <vt:lpstr>Convergence AD</vt:lpstr>
      <vt:lpstr>PowerPoint Presentation</vt:lpstr>
    </vt:vector>
  </TitlesOfParts>
  <Company>BPCEIT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LPM</dc:title>
  <dc:creator>Glandor Guillaume (EXT)</dc:creator>
  <cp:lastModifiedBy>LOPES Michael</cp:lastModifiedBy>
  <cp:revision>1</cp:revision>
  <cp:lastPrinted>2017-11-27T10:18:19Z</cp:lastPrinted>
  <dcterms:created xsi:type="dcterms:W3CDTF">2021-08-31T10:01:56Z</dcterms:created>
  <dcterms:modified xsi:type="dcterms:W3CDTF">2022-06-21T10:04:04Z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8a19f0c-bea1-442e-a475-ed109d9ec508_Enabled">
    <vt:lpwstr>True</vt:lpwstr>
  </property>
  <property fmtid="{D5CDD505-2E9C-101B-9397-08002B2CF9AE}" pid="3" name="MSIP_Label_48a19f0c-bea1-442e-a475-ed109d9ec508_SiteId">
    <vt:lpwstr>d5bb6d35-8a82-4329-b49a-5030bd6497ab</vt:lpwstr>
  </property>
  <property fmtid="{D5CDD505-2E9C-101B-9397-08002B2CF9AE}" pid="4" name="MSIP_Label_48a19f0c-bea1-442e-a475-ed109d9ec508_Owner">
    <vt:lpwstr>Gaelle.YOLLANT@bpce.fr</vt:lpwstr>
  </property>
  <property fmtid="{D5CDD505-2E9C-101B-9397-08002B2CF9AE}" pid="5" name="MSIP_Label_48a19f0c-bea1-442e-a475-ed109d9ec508_SetDate">
    <vt:lpwstr>2019-04-24T12:15:37.6215196Z</vt:lpwstr>
  </property>
  <property fmtid="{D5CDD505-2E9C-101B-9397-08002B2CF9AE}" pid="6" name="MSIP_Label_48a19f0c-bea1-442e-a475-ed109d9ec508_Name">
    <vt:lpwstr>C2 - Interne BPCE</vt:lpwstr>
  </property>
  <property fmtid="{D5CDD505-2E9C-101B-9397-08002B2CF9AE}" pid="7" name="MSIP_Label_48a19f0c-bea1-442e-a475-ed109d9ec508_Application">
    <vt:lpwstr>Microsoft Azure Information Protection</vt:lpwstr>
  </property>
  <property fmtid="{D5CDD505-2E9C-101B-9397-08002B2CF9AE}" pid="8" name="MSIP_Label_48a19f0c-bea1-442e-a475-ed109d9ec508_Extended_MSFT_Method">
    <vt:lpwstr>Automatic</vt:lpwstr>
  </property>
  <property fmtid="{D5CDD505-2E9C-101B-9397-08002B2CF9AE}" pid="9" name="Sensitivity">
    <vt:lpwstr>C2 - Interne BPCE</vt:lpwstr>
  </property>
  <property fmtid="{D5CDD505-2E9C-101B-9397-08002B2CF9AE}" pid="10" name="ContentTypeId">
    <vt:lpwstr>0x010100E618025231EBD440BFA4A444290064A1</vt:lpwstr>
  </property>
</Properties>
</file>